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28" r:id="rId4"/>
    <p:sldId id="429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6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F83DA-35FB-47D0-9DA1-CC2B22863963}" v="145" dt="2024-01-07T02:30:05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4DDF83DA-35FB-47D0-9DA1-CC2B22863963}"/>
    <pc:docChg chg="undo custSel addSld delSld modSld">
      <pc:chgData name="범수 김" userId="863329ffd88cf9fc" providerId="LiveId" clId="{4DDF83DA-35FB-47D0-9DA1-CC2B22863963}" dt="2024-01-07T02:30:09.024" v="8146" actId="1076"/>
      <pc:docMkLst>
        <pc:docMk/>
      </pc:docMkLst>
      <pc:sldChg chg="addSp delSp modSp mod">
        <pc:chgData name="범수 김" userId="863329ffd88cf9fc" providerId="LiveId" clId="{4DDF83DA-35FB-47D0-9DA1-CC2B22863963}" dt="2024-01-05T07:35:56.430" v="2099"/>
        <pc:sldMkLst>
          <pc:docMk/>
          <pc:sldMk cId="1869551119" sldId="424"/>
        </pc:sldMkLst>
        <pc:spChg chg="add del mod">
          <ac:chgData name="범수 김" userId="863329ffd88cf9fc" providerId="LiveId" clId="{4DDF83DA-35FB-47D0-9DA1-CC2B22863963}" dt="2024-01-05T07:35:56.430" v="2099"/>
          <ac:spMkLst>
            <pc:docMk/>
            <pc:sldMk cId="1869551119" sldId="424"/>
            <ac:spMk id="2" creationId="{82D48492-E220-3B99-E62C-96AF998A616E}"/>
          </ac:spMkLst>
        </pc:spChg>
        <pc:spChg chg="mod">
          <ac:chgData name="범수 김" userId="863329ffd88cf9fc" providerId="LiveId" clId="{4DDF83DA-35FB-47D0-9DA1-CC2B22863963}" dt="2024-01-05T07:00:40.057" v="1000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4DDF83DA-35FB-47D0-9DA1-CC2B22863963}" dt="2024-01-05T06:34:10.804" v="147" actId="20577"/>
        <pc:sldMkLst>
          <pc:docMk/>
          <pc:sldMk cId="1635143875" sldId="428"/>
        </pc:sldMkLst>
        <pc:spChg chg="mod">
          <ac:chgData name="범수 김" userId="863329ffd88cf9fc" providerId="LiveId" clId="{4DDF83DA-35FB-47D0-9DA1-CC2B22863963}" dt="2024-01-05T06:34:10.804" v="147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">
        <pc:chgData name="범수 김" userId="863329ffd88cf9fc" providerId="LiveId" clId="{4DDF83DA-35FB-47D0-9DA1-CC2B22863963}" dt="2024-01-05T06:48:49.209" v="202" actId="20577"/>
        <pc:sldMkLst>
          <pc:docMk/>
          <pc:sldMk cId="3481581897" sldId="429"/>
        </pc:sldMkLst>
        <pc:spChg chg="mod">
          <ac:chgData name="범수 김" userId="863329ffd88cf9fc" providerId="LiveId" clId="{4DDF83DA-35FB-47D0-9DA1-CC2B22863963}" dt="2024-01-05T06:48:49.209" v="202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">
        <pc:chgData name="범수 김" userId="863329ffd88cf9fc" providerId="LiveId" clId="{4DDF83DA-35FB-47D0-9DA1-CC2B22863963}" dt="2024-01-05T07:00:20.977" v="982" actId="47"/>
        <pc:sldMkLst>
          <pc:docMk/>
          <pc:sldMk cId="1504750565" sldId="430"/>
        </pc:sldMkLst>
      </pc:sldChg>
      <pc:sldChg chg="del">
        <pc:chgData name="범수 김" userId="863329ffd88cf9fc" providerId="LiveId" clId="{4DDF83DA-35FB-47D0-9DA1-CC2B22863963}" dt="2024-01-05T07:00:22.859" v="984" actId="47"/>
        <pc:sldMkLst>
          <pc:docMk/>
          <pc:sldMk cId="2170771326" sldId="432"/>
        </pc:sldMkLst>
      </pc:sldChg>
      <pc:sldChg chg="del">
        <pc:chgData name="범수 김" userId="863329ffd88cf9fc" providerId="LiveId" clId="{4DDF83DA-35FB-47D0-9DA1-CC2B22863963}" dt="2024-01-05T07:00:21.869" v="983" actId="47"/>
        <pc:sldMkLst>
          <pc:docMk/>
          <pc:sldMk cId="2222312291" sldId="433"/>
        </pc:sldMkLst>
      </pc:sldChg>
      <pc:sldChg chg="modSp add mod">
        <pc:chgData name="범수 김" userId="863329ffd88cf9fc" providerId="LiveId" clId="{4DDF83DA-35FB-47D0-9DA1-CC2B22863963}" dt="2024-01-05T06:49:13.163" v="246" actId="12789"/>
        <pc:sldMkLst>
          <pc:docMk/>
          <pc:sldMk cId="3132618220" sldId="434"/>
        </pc:sldMkLst>
        <pc:spChg chg="mod">
          <ac:chgData name="범수 김" userId="863329ffd88cf9fc" providerId="LiveId" clId="{4DDF83DA-35FB-47D0-9DA1-CC2B22863963}" dt="2024-01-05T06:49:13.163" v="246" actId="12789"/>
          <ac:spMkLst>
            <pc:docMk/>
            <pc:sldMk cId="3132618220" sldId="43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5T06:51:58.944" v="602" actId="20577"/>
        <pc:sldMkLst>
          <pc:docMk/>
          <pc:sldMk cId="3226933856" sldId="435"/>
        </pc:sldMkLst>
        <pc:spChg chg="add mod">
          <ac:chgData name="범수 김" userId="863329ffd88cf9fc" providerId="LiveId" clId="{4DDF83DA-35FB-47D0-9DA1-CC2B22863963}" dt="2024-01-05T06:51:58.944" v="602" actId="20577"/>
          <ac:spMkLst>
            <pc:docMk/>
            <pc:sldMk cId="3226933856" sldId="435"/>
            <ac:spMk id="2" creationId="{BDB5E417-8890-C064-F019-67EC70F966BE}"/>
          </ac:spMkLst>
        </pc:spChg>
        <pc:spChg chg="mod">
          <ac:chgData name="범수 김" userId="863329ffd88cf9fc" providerId="LiveId" clId="{4DDF83DA-35FB-47D0-9DA1-CC2B22863963}" dt="2024-01-05T06:49:19.711" v="254" actId="1076"/>
          <ac:spMkLst>
            <pc:docMk/>
            <pc:sldMk cId="3226933856" sldId="43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5T06:51:06.817" v="331" actId="164"/>
          <ac:spMkLst>
            <pc:docMk/>
            <pc:sldMk cId="3226933856" sldId="435"/>
            <ac:spMk id="6" creationId="{1FF06C24-14EC-6119-A57A-4DA40FAB4B5F}"/>
          </ac:spMkLst>
        </pc:spChg>
        <pc:grpChg chg="add mod">
          <ac:chgData name="범수 김" userId="863329ffd88cf9fc" providerId="LiveId" clId="{4DDF83DA-35FB-47D0-9DA1-CC2B22863963}" dt="2024-01-05T06:51:06.817" v="331" actId="164"/>
          <ac:grpSpMkLst>
            <pc:docMk/>
            <pc:sldMk cId="3226933856" sldId="435"/>
            <ac:grpSpMk id="7" creationId="{D278DA7A-B52B-039C-5985-FF890FAC93B4}"/>
          </ac:grpSpMkLst>
        </pc:grpChg>
        <pc:picChg chg="add mod">
          <ac:chgData name="범수 김" userId="863329ffd88cf9fc" providerId="LiveId" clId="{4DDF83DA-35FB-47D0-9DA1-CC2B22863963}" dt="2024-01-05T06:51:06.817" v="331" actId="164"/>
          <ac:picMkLst>
            <pc:docMk/>
            <pc:sldMk cId="3226933856" sldId="435"/>
            <ac:picMk id="4" creationId="{7340CF43-4632-55E2-6AE9-BA8B063B2698}"/>
          </ac:picMkLst>
        </pc:picChg>
      </pc:sldChg>
      <pc:sldChg chg="modSp add mod">
        <pc:chgData name="범수 김" userId="863329ffd88cf9fc" providerId="LiveId" clId="{4DDF83DA-35FB-47D0-9DA1-CC2B22863963}" dt="2024-01-05T06:52:42.231" v="641" actId="12789"/>
        <pc:sldMkLst>
          <pc:docMk/>
          <pc:sldMk cId="2917179312" sldId="436"/>
        </pc:sldMkLst>
        <pc:spChg chg="mod">
          <ac:chgData name="범수 김" userId="863329ffd88cf9fc" providerId="LiveId" clId="{4DDF83DA-35FB-47D0-9DA1-CC2B22863963}" dt="2024-01-05T06:52:42.231" v="641" actId="12789"/>
          <ac:spMkLst>
            <pc:docMk/>
            <pc:sldMk cId="2917179312" sldId="43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5T07:03:19.549" v="1003" actId="478"/>
        <pc:sldMkLst>
          <pc:docMk/>
          <pc:sldMk cId="4081314976" sldId="437"/>
        </pc:sldMkLst>
        <pc:spChg chg="add mod">
          <ac:chgData name="범수 김" userId="863329ffd88cf9fc" providerId="LiveId" clId="{4DDF83DA-35FB-47D0-9DA1-CC2B22863963}" dt="2024-01-05T06:55:05.437" v="981" actId="20577"/>
          <ac:spMkLst>
            <pc:docMk/>
            <pc:sldMk cId="4081314976" sldId="437"/>
            <ac:spMk id="4" creationId="{317923F0-D809-E990-9B3E-8C6EBB9414A0}"/>
          </ac:spMkLst>
        </pc:spChg>
        <pc:spChg chg="mod">
          <ac:chgData name="범수 김" userId="863329ffd88cf9fc" providerId="LiveId" clId="{4DDF83DA-35FB-47D0-9DA1-CC2B22863963}" dt="2024-01-05T06:52:51.497" v="649" actId="1076"/>
          <ac:spMkLst>
            <pc:docMk/>
            <pc:sldMk cId="4081314976" sldId="437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5T06:53:17.087" v="653" actId="1076"/>
          <ac:picMkLst>
            <pc:docMk/>
            <pc:sldMk cId="4081314976" sldId="437"/>
            <ac:picMk id="3" creationId="{14FCAC84-2800-D13A-BBA9-5C81B249AE86}"/>
          </ac:picMkLst>
        </pc:picChg>
        <pc:picChg chg="add del">
          <ac:chgData name="범수 김" userId="863329ffd88cf9fc" providerId="LiveId" clId="{4DDF83DA-35FB-47D0-9DA1-CC2B22863963}" dt="2024-01-05T07:03:19.549" v="1003" actId="478"/>
          <ac:picMkLst>
            <pc:docMk/>
            <pc:sldMk cId="4081314976" sldId="437"/>
            <ac:picMk id="7" creationId="{2FBABC22-518A-F270-BB82-32925DEBDEB3}"/>
          </ac:picMkLst>
        </pc:picChg>
      </pc:sldChg>
      <pc:sldChg chg="addSp delSp modSp add mod">
        <pc:chgData name="범수 김" userId="863329ffd88cf9fc" providerId="LiveId" clId="{4DDF83DA-35FB-47D0-9DA1-CC2B22863963}" dt="2024-01-05T07:22:16.987" v="1780" actId="14100"/>
        <pc:sldMkLst>
          <pc:docMk/>
          <pc:sldMk cId="472645594" sldId="438"/>
        </pc:sldMkLst>
        <pc:spChg chg="add del mod">
          <ac:chgData name="범수 김" userId="863329ffd88cf9fc" providerId="LiveId" clId="{4DDF83DA-35FB-47D0-9DA1-CC2B22863963}" dt="2024-01-05T07:04:35.278" v="1016" actId="21"/>
          <ac:spMkLst>
            <pc:docMk/>
            <pc:sldMk cId="472645594" sldId="438"/>
            <ac:spMk id="2" creationId="{7942764E-1E3E-3A67-B88E-5C2008034213}"/>
          </ac:spMkLst>
        </pc:spChg>
        <pc:spChg chg="mod">
          <ac:chgData name="범수 김" userId="863329ffd88cf9fc" providerId="LiveId" clId="{4DDF83DA-35FB-47D0-9DA1-CC2B22863963}" dt="2024-01-05T07:22:05.245" v="1775" actId="20577"/>
          <ac:spMkLst>
            <pc:docMk/>
            <pc:sldMk cId="472645594" sldId="438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9" creationId="{F69EF944-A3A4-FC35-9DB2-00C04EA21FFA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10" creationId="{5377A3F6-47E4-AFC7-E23E-CCB72DA19C61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11" creationId="{3F01D09D-6F94-D2BB-F53B-275354ED7C6F}"/>
          </ac:spMkLst>
        </pc:spChg>
        <pc:spChg chg="add mod">
          <ac:chgData name="범수 김" userId="863329ffd88cf9fc" providerId="LiveId" clId="{4DDF83DA-35FB-47D0-9DA1-CC2B22863963}" dt="2024-01-05T07:06:21.537" v="1199" actId="164"/>
          <ac:spMkLst>
            <pc:docMk/>
            <pc:sldMk cId="472645594" sldId="438"/>
            <ac:spMk id="15" creationId="{3762696D-3F12-0643-E794-4DF479F8ABD5}"/>
          </ac:spMkLst>
        </pc:spChg>
        <pc:spChg chg="add mod">
          <ac:chgData name="범수 김" userId="863329ffd88cf9fc" providerId="LiveId" clId="{4DDF83DA-35FB-47D0-9DA1-CC2B22863963}" dt="2024-01-05T07:22:16.987" v="1780" actId="14100"/>
          <ac:spMkLst>
            <pc:docMk/>
            <pc:sldMk cId="472645594" sldId="438"/>
            <ac:spMk id="17" creationId="{A38765B1-A9DB-1920-D8EF-530C14590384}"/>
          </ac:spMkLst>
        </pc:spChg>
        <pc:grpChg chg="add mod">
          <ac:chgData name="범수 김" userId="863329ffd88cf9fc" providerId="LiveId" clId="{4DDF83DA-35FB-47D0-9DA1-CC2B22863963}" dt="2024-01-05T07:06:21.537" v="1199" actId="164"/>
          <ac:grpSpMkLst>
            <pc:docMk/>
            <pc:sldMk cId="472645594" sldId="438"/>
            <ac:grpSpMk id="12" creationId="{7C047CC5-8842-D0E8-6FE6-C8D53944F7DA}"/>
          </ac:grpSpMkLst>
        </pc:grpChg>
        <pc:grpChg chg="add mod">
          <ac:chgData name="범수 김" userId="863329ffd88cf9fc" providerId="LiveId" clId="{4DDF83DA-35FB-47D0-9DA1-CC2B22863963}" dt="2024-01-05T07:06:21.537" v="1199" actId="164"/>
          <ac:grpSpMkLst>
            <pc:docMk/>
            <pc:sldMk cId="472645594" sldId="438"/>
            <ac:grpSpMk id="16" creationId="{95E48FE4-4620-7063-0D42-7E2884075CB9}"/>
          </ac:grpSpMkLst>
        </pc:grpChg>
        <pc:picChg chg="del">
          <ac:chgData name="범수 김" userId="863329ffd88cf9fc" providerId="LiveId" clId="{4DDF83DA-35FB-47D0-9DA1-CC2B22863963}" dt="2024-01-05T07:03:30.269" v="1004" actId="478"/>
          <ac:picMkLst>
            <pc:docMk/>
            <pc:sldMk cId="472645594" sldId="438"/>
            <ac:picMk id="3" creationId="{14FCAC84-2800-D13A-BBA9-5C81B249AE86}"/>
          </ac:picMkLst>
        </pc:picChg>
        <pc:picChg chg="del mod">
          <ac:chgData name="범수 김" userId="863329ffd88cf9fc" providerId="LiveId" clId="{4DDF83DA-35FB-47D0-9DA1-CC2B22863963}" dt="2024-01-05T07:04:33.545" v="1015" actId="478"/>
          <ac:picMkLst>
            <pc:docMk/>
            <pc:sldMk cId="472645594" sldId="438"/>
            <ac:picMk id="7" creationId="{2FBABC22-518A-F270-BB82-32925DEBDEB3}"/>
          </ac:picMkLst>
        </pc:picChg>
        <pc:picChg chg="add mod">
          <ac:chgData name="범수 김" userId="863329ffd88cf9fc" providerId="LiveId" clId="{4DDF83DA-35FB-47D0-9DA1-CC2B22863963}" dt="2024-01-05T07:05:39.044" v="1191" actId="164"/>
          <ac:picMkLst>
            <pc:docMk/>
            <pc:sldMk cId="472645594" sldId="438"/>
            <ac:picMk id="8" creationId="{C848E45D-130F-224C-B452-6523989B2194}"/>
          </ac:picMkLst>
        </pc:picChg>
        <pc:picChg chg="add mod">
          <ac:chgData name="범수 김" userId="863329ffd88cf9fc" providerId="LiveId" clId="{4DDF83DA-35FB-47D0-9DA1-CC2B22863963}" dt="2024-01-05T07:06:21.537" v="1199" actId="164"/>
          <ac:picMkLst>
            <pc:docMk/>
            <pc:sldMk cId="472645594" sldId="438"/>
            <ac:picMk id="14" creationId="{A4CECCDD-A959-5534-56D5-77857A81767D}"/>
          </ac:picMkLst>
        </pc:picChg>
      </pc:sldChg>
      <pc:sldChg chg="addSp delSp modSp add mod">
        <pc:chgData name="범수 김" userId="863329ffd88cf9fc" providerId="LiveId" clId="{4DDF83DA-35FB-47D0-9DA1-CC2B22863963}" dt="2024-01-05T07:19:33.108" v="1430" actId="478"/>
        <pc:sldMkLst>
          <pc:docMk/>
          <pc:sldMk cId="1546607933" sldId="439"/>
        </pc:sldMkLst>
        <pc:spChg chg="mod">
          <ac:chgData name="범수 김" userId="863329ffd88cf9fc" providerId="LiveId" clId="{4DDF83DA-35FB-47D0-9DA1-CC2B22863963}" dt="2024-01-05T07:19:10.058" v="1426" actId="20577"/>
          <ac:spMkLst>
            <pc:docMk/>
            <pc:sldMk cId="1546607933" sldId="439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6" creationId="{CBF5B594-E88B-57AA-AFDB-1A728DC9958B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9" creationId="{F69EF944-A3A4-FC35-9DB2-00C04EA21FFA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10" creationId="{5377A3F6-47E4-AFC7-E23E-CCB72DA19C61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11" creationId="{3F01D09D-6F94-D2BB-F53B-275354ED7C6F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13" creationId="{0499F89A-9ECD-F9EE-A272-CC95B61D9B18}"/>
          </ac:spMkLst>
        </pc:spChg>
        <pc:spChg chg="del">
          <ac:chgData name="범수 김" userId="863329ffd88cf9fc" providerId="LiveId" clId="{4DDF83DA-35FB-47D0-9DA1-CC2B22863963}" dt="2024-01-05T07:16:28.281" v="1205" actId="478"/>
          <ac:spMkLst>
            <pc:docMk/>
            <pc:sldMk cId="1546607933" sldId="439"/>
            <ac:spMk id="15" creationId="{3762696D-3F12-0643-E794-4DF479F8ABD5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20" creationId="{6F3AD6BC-F5E1-5145-C599-266070BA45CD}"/>
          </ac:spMkLst>
        </pc:spChg>
        <pc:spChg chg="add mod">
          <ac:chgData name="범수 김" userId="863329ffd88cf9fc" providerId="LiveId" clId="{4DDF83DA-35FB-47D0-9DA1-CC2B22863963}" dt="2024-01-05T07:18:58.510" v="1387" actId="164"/>
          <ac:spMkLst>
            <pc:docMk/>
            <pc:sldMk cId="1546607933" sldId="439"/>
            <ac:spMk id="21" creationId="{F0D3FB65-0428-5A7C-4084-4741D5BC2ED0}"/>
          </ac:spMkLst>
        </pc:spChg>
        <pc:grpChg chg="add mod">
          <ac:chgData name="범수 김" userId="863329ffd88cf9fc" providerId="LiveId" clId="{4DDF83DA-35FB-47D0-9DA1-CC2B22863963}" dt="2024-01-05T07:18:45.816" v="1382" actId="571"/>
          <ac:grpSpMkLst>
            <pc:docMk/>
            <pc:sldMk cId="1546607933" sldId="439"/>
            <ac:grpSpMk id="7" creationId="{38E7009D-6010-BE56-EEBD-E625DBAFAB2D}"/>
          </ac:grpSpMkLst>
        </pc:grpChg>
        <pc:grpChg chg="add del mod topLvl">
          <ac:chgData name="범수 김" userId="863329ffd88cf9fc" providerId="LiveId" clId="{4DDF83DA-35FB-47D0-9DA1-CC2B22863963}" dt="2024-01-05T07:16:36.003" v="1211" actId="478"/>
          <ac:grpSpMkLst>
            <pc:docMk/>
            <pc:sldMk cId="1546607933" sldId="439"/>
            <ac:grpSpMk id="12" creationId="{7C047CC5-8842-D0E8-6FE6-C8D53944F7DA}"/>
          </ac:grpSpMkLst>
        </pc:grpChg>
        <pc:grpChg chg="add del">
          <ac:chgData name="범수 김" userId="863329ffd88cf9fc" providerId="LiveId" clId="{4DDF83DA-35FB-47D0-9DA1-CC2B22863963}" dt="2024-01-05T07:16:32.041" v="1208" actId="165"/>
          <ac:grpSpMkLst>
            <pc:docMk/>
            <pc:sldMk cId="1546607933" sldId="439"/>
            <ac:grpSpMk id="16" creationId="{95E48FE4-4620-7063-0D42-7E2884075CB9}"/>
          </ac:grpSpMkLst>
        </pc:grpChg>
        <pc:grpChg chg="add mod">
          <ac:chgData name="범수 김" userId="863329ffd88cf9fc" providerId="LiveId" clId="{4DDF83DA-35FB-47D0-9DA1-CC2B22863963}" dt="2024-01-05T07:18:58.510" v="1387" actId="164"/>
          <ac:grpSpMkLst>
            <pc:docMk/>
            <pc:sldMk cId="1546607933" sldId="439"/>
            <ac:grpSpMk id="17" creationId="{4A56A45A-EB6D-B174-DBAD-1FCD68FCEE24}"/>
          </ac:grpSpMkLst>
        </pc:grpChg>
        <pc:grpChg chg="add mod">
          <ac:chgData name="범수 김" userId="863329ffd88cf9fc" providerId="LiveId" clId="{4DDF83DA-35FB-47D0-9DA1-CC2B22863963}" dt="2024-01-05T07:18:58.510" v="1387" actId="164"/>
          <ac:grpSpMkLst>
            <pc:docMk/>
            <pc:sldMk cId="1546607933" sldId="439"/>
            <ac:grpSpMk id="22" creationId="{609E569D-5A8C-876E-C20A-7F5007EF2B5F}"/>
          </ac:grpSpMkLst>
        </pc:grpChg>
        <pc:picChg chg="add mod">
          <ac:chgData name="범수 김" userId="863329ffd88cf9fc" providerId="LiveId" clId="{4DDF83DA-35FB-47D0-9DA1-CC2B22863963}" dt="2024-01-05T07:18:45.816" v="1382" actId="571"/>
          <ac:picMkLst>
            <pc:docMk/>
            <pc:sldMk cId="1546607933" sldId="439"/>
            <ac:picMk id="3" creationId="{1BB95C98-6C84-BD0A-6306-68B2E6B9A60C}"/>
          </ac:picMkLst>
        </pc:picChg>
        <pc:picChg chg="del">
          <ac:chgData name="범수 김" userId="863329ffd88cf9fc" providerId="LiveId" clId="{4DDF83DA-35FB-47D0-9DA1-CC2B22863963}" dt="2024-01-05T07:16:27.249" v="1204" actId="478"/>
          <ac:picMkLst>
            <pc:docMk/>
            <pc:sldMk cId="1546607933" sldId="439"/>
            <ac:picMk id="8" creationId="{C848E45D-130F-224C-B452-6523989B2194}"/>
          </ac:picMkLst>
        </pc:picChg>
        <pc:picChg chg="add del mod topLvl">
          <ac:chgData name="범수 김" userId="863329ffd88cf9fc" providerId="LiveId" clId="{4DDF83DA-35FB-47D0-9DA1-CC2B22863963}" dt="2024-01-05T07:18:45.816" v="1382" actId="571"/>
          <ac:picMkLst>
            <pc:docMk/>
            <pc:sldMk cId="1546607933" sldId="439"/>
            <ac:picMk id="14" creationId="{A4CECCDD-A959-5534-56D5-77857A81767D}"/>
          </ac:picMkLst>
        </pc:picChg>
        <pc:picChg chg="add mod">
          <ac:chgData name="범수 김" userId="863329ffd88cf9fc" providerId="LiveId" clId="{4DDF83DA-35FB-47D0-9DA1-CC2B22863963}" dt="2024-01-05T07:18:58.510" v="1387" actId="164"/>
          <ac:picMkLst>
            <pc:docMk/>
            <pc:sldMk cId="1546607933" sldId="439"/>
            <ac:picMk id="19" creationId="{62048CB8-4B20-05F8-C7BE-E9F6B7D66C43}"/>
          </ac:picMkLst>
        </pc:picChg>
        <pc:picChg chg="add del">
          <ac:chgData name="범수 김" userId="863329ffd88cf9fc" providerId="LiveId" clId="{4DDF83DA-35FB-47D0-9DA1-CC2B22863963}" dt="2024-01-05T07:19:33.108" v="1430" actId="478"/>
          <ac:picMkLst>
            <pc:docMk/>
            <pc:sldMk cId="1546607933" sldId="439"/>
            <ac:picMk id="24" creationId="{02800D0E-4159-92D1-B65B-17EC7C3EEA0A}"/>
          </ac:picMkLst>
        </pc:picChg>
      </pc:sldChg>
      <pc:sldChg chg="addSp delSp modSp add mod">
        <pc:chgData name="범수 김" userId="863329ffd88cf9fc" providerId="LiveId" clId="{4DDF83DA-35FB-47D0-9DA1-CC2B22863963}" dt="2024-01-05T07:20:52.859" v="1675" actId="20577"/>
        <pc:sldMkLst>
          <pc:docMk/>
          <pc:sldMk cId="1191204399" sldId="440"/>
        </pc:sldMkLst>
        <pc:spChg chg="add mod">
          <ac:chgData name="범수 김" userId="863329ffd88cf9fc" providerId="LiveId" clId="{4DDF83DA-35FB-47D0-9DA1-CC2B22863963}" dt="2024-01-05T07:20:10.549" v="1558" actId="164"/>
          <ac:spMkLst>
            <pc:docMk/>
            <pc:sldMk cId="1191204399" sldId="440"/>
            <ac:spMk id="2" creationId="{0489CA13-26DC-9907-CAE2-88F0E93C0EC1}"/>
          </ac:spMkLst>
        </pc:spChg>
        <pc:spChg chg="mod">
          <ac:chgData name="범수 김" userId="863329ffd88cf9fc" providerId="LiveId" clId="{4DDF83DA-35FB-47D0-9DA1-CC2B22863963}" dt="2024-01-05T07:20:52.859" v="1675" actId="20577"/>
          <ac:spMkLst>
            <pc:docMk/>
            <pc:sldMk cId="1191204399" sldId="440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20:10.549" v="1558" actId="164"/>
          <ac:spMkLst>
            <pc:docMk/>
            <pc:sldMk cId="1191204399" sldId="440"/>
            <ac:spMk id="8" creationId="{4320FD54-F180-0C4A-992E-BA8845B68B4C}"/>
          </ac:spMkLst>
        </pc:spChg>
        <pc:spChg chg="add mod">
          <ac:chgData name="범수 김" userId="863329ffd88cf9fc" providerId="LiveId" clId="{4DDF83DA-35FB-47D0-9DA1-CC2B22863963}" dt="2024-01-05T07:20:40.588" v="1568" actId="164"/>
          <ac:spMkLst>
            <pc:docMk/>
            <pc:sldMk cId="1191204399" sldId="440"/>
            <ac:spMk id="12" creationId="{8DF59032-AFFF-4001-F466-5B973DD88DBE}"/>
          </ac:spMkLst>
        </pc:spChg>
        <pc:spChg chg="add mod">
          <ac:chgData name="범수 김" userId="863329ffd88cf9fc" providerId="LiveId" clId="{4DDF83DA-35FB-47D0-9DA1-CC2B22863963}" dt="2024-01-05T07:20:40.588" v="1568" actId="164"/>
          <ac:spMkLst>
            <pc:docMk/>
            <pc:sldMk cId="1191204399" sldId="440"/>
            <ac:spMk id="15" creationId="{D5449994-9E67-21C7-A0AE-C65D02F784B9}"/>
          </ac:spMkLst>
        </pc:spChg>
        <pc:grpChg chg="add mod">
          <ac:chgData name="범수 김" userId="863329ffd88cf9fc" providerId="LiveId" clId="{4DDF83DA-35FB-47D0-9DA1-CC2B22863963}" dt="2024-01-05T07:20:40.588" v="1568" actId="164"/>
          <ac:grpSpMkLst>
            <pc:docMk/>
            <pc:sldMk cId="1191204399" sldId="440"/>
            <ac:grpSpMk id="9" creationId="{57673A8F-BD0D-A2A3-E92D-36B7F01EFE46}"/>
          </ac:grpSpMkLst>
        </pc:grpChg>
        <pc:grpChg chg="add mod">
          <ac:chgData name="범수 김" userId="863329ffd88cf9fc" providerId="LiveId" clId="{4DDF83DA-35FB-47D0-9DA1-CC2B22863963}" dt="2024-01-05T07:20:40.588" v="1568" actId="164"/>
          <ac:grpSpMkLst>
            <pc:docMk/>
            <pc:sldMk cId="1191204399" sldId="440"/>
            <ac:grpSpMk id="16" creationId="{8F79A1EB-D893-CF80-4A0B-8F524773A200}"/>
          </ac:grpSpMkLst>
        </pc:grpChg>
        <pc:grpChg chg="del">
          <ac:chgData name="범수 김" userId="863329ffd88cf9fc" providerId="LiveId" clId="{4DDF83DA-35FB-47D0-9DA1-CC2B22863963}" dt="2024-01-05T07:19:31.037" v="1429" actId="478"/>
          <ac:grpSpMkLst>
            <pc:docMk/>
            <pc:sldMk cId="1191204399" sldId="440"/>
            <ac:grpSpMk id="22" creationId="{609E569D-5A8C-876E-C20A-7F5007EF2B5F}"/>
          </ac:grpSpMkLst>
        </pc:grpChg>
        <pc:picChg chg="add mod">
          <ac:chgData name="범수 김" userId="863329ffd88cf9fc" providerId="LiveId" clId="{4DDF83DA-35FB-47D0-9DA1-CC2B22863963}" dt="2024-01-05T07:20:40.588" v="1568" actId="164"/>
          <ac:picMkLst>
            <pc:docMk/>
            <pc:sldMk cId="1191204399" sldId="440"/>
            <ac:picMk id="11" creationId="{0599E599-C32C-3A12-1DE0-C705D5BE29EA}"/>
          </ac:picMkLst>
        </pc:picChg>
        <pc:picChg chg="mod">
          <ac:chgData name="범수 김" userId="863329ffd88cf9fc" providerId="LiveId" clId="{4DDF83DA-35FB-47D0-9DA1-CC2B22863963}" dt="2024-01-05T07:20:10.549" v="1558" actId="164"/>
          <ac:picMkLst>
            <pc:docMk/>
            <pc:sldMk cId="1191204399" sldId="440"/>
            <ac:picMk id="24" creationId="{02800D0E-4159-92D1-B65B-17EC7C3EEA0A}"/>
          </ac:picMkLst>
        </pc:picChg>
      </pc:sldChg>
      <pc:sldChg chg="addSp delSp modSp add mod">
        <pc:chgData name="범수 김" userId="863329ffd88cf9fc" providerId="LiveId" clId="{4DDF83DA-35FB-47D0-9DA1-CC2B22863963}" dt="2024-01-07T02:02:56.275" v="6001"/>
        <pc:sldMkLst>
          <pc:docMk/>
          <pc:sldMk cId="4190050156" sldId="441"/>
        </pc:sldMkLst>
        <pc:spChg chg="mod">
          <ac:chgData name="범수 김" userId="863329ffd88cf9fc" providerId="LiveId" clId="{4DDF83DA-35FB-47D0-9DA1-CC2B22863963}" dt="2024-01-05T07:36:14.847" v="2143" actId="20577"/>
          <ac:spMkLst>
            <pc:docMk/>
            <pc:sldMk cId="4190050156" sldId="441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35:47.378" v="2094" actId="14100"/>
          <ac:spMkLst>
            <pc:docMk/>
            <pc:sldMk cId="4190050156" sldId="441"/>
            <ac:spMk id="14" creationId="{5F43B896-D17C-3F67-F024-4C2AE46F585D}"/>
          </ac:spMkLst>
        </pc:spChg>
        <pc:spChg chg="add mod">
          <ac:chgData name="범수 김" userId="863329ffd88cf9fc" providerId="LiveId" clId="{4DDF83DA-35FB-47D0-9DA1-CC2B22863963}" dt="2024-01-05T07:35:53.075" v="2097" actId="14100"/>
          <ac:spMkLst>
            <pc:docMk/>
            <pc:sldMk cId="4190050156" sldId="441"/>
            <ac:spMk id="17" creationId="{CB7BA57F-08E4-F43A-6784-CE68274B542A}"/>
          </ac:spMkLst>
        </pc:spChg>
        <pc:grpChg chg="add mod">
          <ac:chgData name="범수 김" userId="863329ffd88cf9fc" providerId="LiveId" clId="{4DDF83DA-35FB-47D0-9DA1-CC2B22863963}" dt="2024-01-05T07:35:36.716" v="2091" actId="164"/>
          <ac:grpSpMkLst>
            <pc:docMk/>
            <pc:sldMk cId="4190050156" sldId="441"/>
            <ac:grpSpMk id="13" creationId="{E82825FE-F627-2240-829F-1BE1087E7904}"/>
          </ac:grpSpMkLst>
        </pc:grpChg>
        <pc:grpChg chg="del">
          <ac:chgData name="범수 김" userId="863329ffd88cf9fc" providerId="LiveId" clId="{4DDF83DA-35FB-47D0-9DA1-CC2B22863963}" dt="2024-01-05T07:34:19.550" v="1782" actId="478"/>
          <ac:grpSpMkLst>
            <pc:docMk/>
            <pc:sldMk cId="4190050156" sldId="441"/>
            <ac:grpSpMk id="16" creationId="{8F79A1EB-D893-CF80-4A0B-8F524773A200}"/>
          </ac:grpSpMkLst>
        </pc:grpChg>
        <pc:picChg chg="add del mod">
          <ac:chgData name="범수 김" userId="863329ffd88cf9fc" providerId="LiveId" clId="{4DDF83DA-35FB-47D0-9DA1-CC2B22863963}" dt="2024-01-07T02:02:56.275" v="6001"/>
          <ac:picMkLst>
            <pc:docMk/>
            <pc:sldMk cId="4190050156" sldId="441"/>
            <ac:picMk id="2" creationId="{D51B1B18-FDFA-BB78-3012-38DD56BFC55E}"/>
          </ac:picMkLst>
        </pc:picChg>
        <pc:picChg chg="add mod">
          <ac:chgData name="범수 김" userId="863329ffd88cf9fc" providerId="LiveId" clId="{4DDF83DA-35FB-47D0-9DA1-CC2B22863963}" dt="2024-01-05T07:35:36.716" v="2091" actId="164"/>
          <ac:picMkLst>
            <pc:docMk/>
            <pc:sldMk cId="4190050156" sldId="441"/>
            <ac:picMk id="6" creationId="{EE626742-D1B6-B3D5-372E-69BA291423A9}"/>
          </ac:picMkLst>
        </pc:picChg>
        <pc:picChg chg="add mod">
          <ac:chgData name="범수 김" userId="863329ffd88cf9fc" providerId="LiveId" clId="{4DDF83DA-35FB-47D0-9DA1-CC2B22863963}" dt="2024-01-05T07:35:36.716" v="2091" actId="164"/>
          <ac:picMkLst>
            <pc:docMk/>
            <pc:sldMk cId="4190050156" sldId="441"/>
            <ac:picMk id="10" creationId="{EE3A5210-91F0-5209-C88B-97D70251F334}"/>
          </ac:picMkLst>
        </pc:picChg>
      </pc:sldChg>
      <pc:sldChg chg="addSp delSp modSp add mod">
        <pc:chgData name="범수 김" userId="863329ffd88cf9fc" providerId="LiveId" clId="{4DDF83DA-35FB-47D0-9DA1-CC2B22863963}" dt="2024-01-05T07:38:39.511" v="2494" actId="1076"/>
        <pc:sldMkLst>
          <pc:docMk/>
          <pc:sldMk cId="546534745" sldId="442"/>
        </pc:sldMkLst>
        <pc:spChg chg="mod">
          <ac:chgData name="범수 김" userId="863329ffd88cf9fc" providerId="LiveId" clId="{4DDF83DA-35FB-47D0-9DA1-CC2B22863963}" dt="2024-01-05T07:38:33.288" v="2490" actId="20577"/>
          <ac:spMkLst>
            <pc:docMk/>
            <pc:sldMk cId="546534745" sldId="442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37:11.951" v="2249" actId="164"/>
          <ac:spMkLst>
            <pc:docMk/>
            <pc:sldMk cId="546534745" sldId="442"/>
            <ac:spMk id="7" creationId="{B69CD488-BCDD-B4F9-A349-EB7239CF690B}"/>
          </ac:spMkLst>
        </pc:spChg>
        <pc:spChg chg="add mod">
          <ac:chgData name="범수 김" userId="863329ffd88cf9fc" providerId="LiveId" clId="{4DDF83DA-35FB-47D0-9DA1-CC2B22863963}" dt="2024-01-05T07:37:11.951" v="2249" actId="164"/>
          <ac:spMkLst>
            <pc:docMk/>
            <pc:sldMk cId="546534745" sldId="442"/>
            <ac:spMk id="8" creationId="{4E062C39-D6F6-4E25-EC14-DF78F48B5D9C}"/>
          </ac:spMkLst>
        </pc:spChg>
        <pc:spChg chg="del">
          <ac:chgData name="범수 김" userId="863329ffd88cf9fc" providerId="LiveId" clId="{4DDF83DA-35FB-47D0-9DA1-CC2B22863963}" dt="2024-01-05T07:36:58.388" v="2240" actId="21"/>
          <ac:spMkLst>
            <pc:docMk/>
            <pc:sldMk cId="546534745" sldId="442"/>
            <ac:spMk id="14" creationId="{5F43B896-D17C-3F67-F024-4C2AE46F585D}"/>
          </ac:spMkLst>
        </pc:spChg>
        <pc:spChg chg="add mod">
          <ac:chgData name="범수 김" userId="863329ffd88cf9fc" providerId="LiveId" clId="{4DDF83DA-35FB-47D0-9DA1-CC2B22863963}" dt="2024-01-05T07:38:37.719" v="2493" actId="1076"/>
          <ac:spMkLst>
            <pc:docMk/>
            <pc:sldMk cId="546534745" sldId="442"/>
            <ac:spMk id="15" creationId="{5390BE33-3561-EEED-9F05-1CCFC2E164D7}"/>
          </ac:spMkLst>
        </pc:spChg>
        <pc:spChg chg="del">
          <ac:chgData name="범수 김" userId="863329ffd88cf9fc" providerId="LiveId" clId="{4DDF83DA-35FB-47D0-9DA1-CC2B22863963}" dt="2024-01-05T07:37:05.956" v="2245" actId="21"/>
          <ac:spMkLst>
            <pc:docMk/>
            <pc:sldMk cId="546534745" sldId="442"/>
            <ac:spMk id="17" creationId="{CB7BA57F-08E4-F43A-6784-CE68274B542A}"/>
          </ac:spMkLst>
        </pc:spChg>
        <pc:grpChg chg="add mod">
          <ac:chgData name="범수 김" userId="863329ffd88cf9fc" providerId="LiveId" clId="{4DDF83DA-35FB-47D0-9DA1-CC2B22863963}" dt="2024-01-05T07:37:13.778" v="2250" actId="1076"/>
          <ac:grpSpMkLst>
            <pc:docMk/>
            <pc:sldMk cId="546534745" sldId="442"/>
            <ac:grpSpMk id="9" creationId="{8266395F-F62E-702B-A4C7-89E04FAC6741}"/>
          </ac:grpSpMkLst>
        </pc:grpChg>
        <pc:grpChg chg="del">
          <ac:chgData name="범수 김" userId="863329ffd88cf9fc" providerId="LiveId" clId="{4DDF83DA-35FB-47D0-9DA1-CC2B22863963}" dt="2024-01-05T07:36:42.145" v="2237" actId="478"/>
          <ac:grpSpMkLst>
            <pc:docMk/>
            <pc:sldMk cId="546534745" sldId="442"/>
            <ac:grpSpMk id="13" creationId="{E82825FE-F627-2240-829F-1BE1087E7904}"/>
          </ac:grpSpMkLst>
        </pc:grpChg>
        <pc:picChg chg="add mod">
          <ac:chgData name="범수 김" userId="863329ffd88cf9fc" providerId="LiveId" clId="{4DDF83DA-35FB-47D0-9DA1-CC2B22863963}" dt="2024-01-05T07:37:11.951" v="2249" actId="164"/>
          <ac:picMkLst>
            <pc:docMk/>
            <pc:sldMk cId="546534745" sldId="442"/>
            <ac:picMk id="3" creationId="{B5ACCCF0-2E60-ECDD-BB0D-CBDA51DF2F48}"/>
          </ac:picMkLst>
        </pc:picChg>
        <pc:picChg chg="add mod">
          <ac:chgData name="범수 김" userId="863329ffd88cf9fc" providerId="LiveId" clId="{4DDF83DA-35FB-47D0-9DA1-CC2B22863963}" dt="2024-01-05T07:38:39.511" v="2494" actId="1076"/>
          <ac:picMkLst>
            <pc:docMk/>
            <pc:sldMk cId="546534745" sldId="442"/>
            <ac:picMk id="12" creationId="{65BBA222-2581-8BA0-C6E8-17B1481E7A73}"/>
          </ac:picMkLst>
        </pc:picChg>
      </pc:sldChg>
      <pc:sldChg chg="addSp delSp modSp add mod">
        <pc:chgData name="범수 김" userId="863329ffd88cf9fc" providerId="LiveId" clId="{4DDF83DA-35FB-47D0-9DA1-CC2B22863963}" dt="2024-01-05T07:40:14.845" v="2717" actId="1076"/>
        <pc:sldMkLst>
          <pc:docMk/>
          <pc:sldMk cId="3263590583" sldId="443"/>
        </pc:sldMkLst>
        <pc:spChg chg="mod">
          <ac:chgData name="범수 김" userId="863329ffd88cf9fc" providerId="LiveId" clId="{4DDF83DA-35FB-47D0-9DA1-CC2B22863963}" dt="2024-01-05T07:40:12.362" v="2716" actId="20577"/>
          <ac:spMkLst>
            <pc:docMk/>
            <pc:sldMk cId="3263590583" sldId="443"/>
            <ac:spMk id="4" creationId="{317923F0-D809-E990-9B3E-8C6EBB9414A0}"/>
          </ac:spMkLst>
        </pc:spChg>
        <pc:spChg chg="del">
          <ac:chgData name="범수 김" userId="863329ffd88cf9fc" providerId="LiveId" clId="{4DDF83DA-35FB-47D0-9DA1-CC2B22863963}" dt="2024-01-05T07:39:26.039" v="2499" actId="478"/>
          <ac:spMkLst>
            <pc:docMk/>
            <pc:sldMk cId="3263590583" sldId="443"/>
            <ac:spMk id="15" creationId="{5390BE33-3561-EEED-9F05-1CCFC2E164D7}"/>
          </ac:spMkLst>
        </pc:spChg>
        <pc:grpChg chg="del">
          <ac:chgData name="범수 김" userId="863329ffd88cf9fc" providerId="LiveId" clId="{4DDF83DA-35FB-47D0-9DA1-CC2B22863963}" dt="2024-01-05T07:39:25.106" v="2496" actId="478"/>
          <ac:grpSpMkLst>
            <pc:docMk/>
            <pc:sldMk cId="3263590583" sldId="443"/>
            <ac:grpSpMk id="9" creationId="{8266395F-F62E-702B-A4C7-89E04FAC6741}"/>
          </ac:grpSpMkLst>
        </pc:grpChg>
        <pc:picChg chg="add mod">
          <ac:chgData name="범수 김" userId="863329ffd88cf9fc" providerId="LiveId" clId="{4DDF83DA-35FB-47D0-9DA1-CC2B22863963}" dt="2024-01-05T07:40:14.845" v="2717" actId="1076"/>
          <ac:picMkLst>
            <pc:docMk/>
            <pc:sldMk cId="3263590583" sldId="443"/>
            <ac:picMk id="6" creationId="{D43FACDA-A195-2214-28D8-AA21773F6162}"/>
          </ac:picMkLst>
        </pc:picChg>
        <pc:picChg chg="del mod">
          <ac:chgData name="범수 김" userId="863329ffd88cf9fc" providerId="LiveId" clId="{4DDF83DA-35FB-47D0-9DA1-CC2B22863963}" dt="2024-01-05T07:39:25.679" v="2498" actId="478"/>
          <ac:picMkLst>
            <pc:docMk/>
            <pc:sldMk cId="3263590583" sldId="443"/>
            <ac:picMk id="12" creationId="{65BBA222-2581-8BA0-C6E8-17B1481E7A73}"/>
          </ac:picMkLst>
        </pc:picChg>
      </pc:sldChg>
      <pc:sldChg chg="addSp delSp modSp add mod">
        <pc:chgData name="범수 김" userId="863329ffd88cf9fc" providerId="LiveId" clId="{4DDF83DA-35FB-47D0-9DA1-CC2B22863963}" dt="2024-01-05T07:42:42.724" v="3109" actId="1076"/>
        <pc:sldMkLst>
          <pc:docMk/>
          <pc:sldMk cId="2470878483" sldId="444"/>
        </pc:sldMkLst>
        <pc:spChg chg="add del">
          <ac:chgData name="범수 김" userId="863329ffd88cf9fc" providerId="LiveId" clId="{4DDF83DA-35FB-47D0-9DA1-CC2B22863963}" dt="2024-01-05T07:41:52.660" v="2940"/>
          <ac:spMkLst>
            <pc:docMk/>
            <pc:sldMk cId="2470878483" sldId="444"/>
            <ac:spMk id="2" creationId="{B2DA2DEE-12A9-A507-29C7-D350654A5567}"/>
          </ac:spMkLst>
        </pc:spChg>
        <pc:spChg chg="add mod">
          <ac:chgData name="범수 김" userId="863329ffd88cf9fc" providerId="LiveId" clId="{4DDF83DA-35FB-47D0-9DA1-CC2B22863963}" dt="2024-01-05T07:42:42.724" v="3109" actId="1076"/>
          <ac:spMkLst>
            <pc:docMk/>
            <pc:sldMk cId="2470878483" sldId="444"/>
            <ac:spMk id="3" creationId="{3495CBC3-2FA0-290B-8B9B-83C83D93AAC5}"/>
          </ac:spMkLst>
        </pc:spChg>
        <pc:spChg chg="mod">
          <ac:chgData name="범수 김" userId="863329ffd88cf9fc" providerId="LiveId" clId="{4DDF83DA-35FB-47D0-9DA1-CC2B22863963}" dt="2024-01-05T07:42:38.833" v="3108" actId="20577"/>
          <ac:spMkLst>
            <pc:docMk/>
            <pc:sldMk cId="2470878483" sldId="444"/>
            <ac:spMk id="4" creationId="{317923F0-D809-E990-9B3E-8C6EBB9414A0}"/>
          </ac:spMkLst>
        </pc:spChg>
        <pc:picChg chg="del">
          <ac:chgData name="범수 김" userId="863329ffd88cf9fc" providerId="LiveId" clId="{4DDF83DA-35FB-47D0-9DA1-CC2B22863963}" dt="2024-01-05T07:40:55.959" v="2719" actId="478"/>
          <ac:picMkLst>
            <pc:docMk/>
            <pc:sldMk cId="2470878483" sldId="444"/>
            <ac:picMk id="6" creationId="{D43FACDA-A195-2214-28D8-AA21773F6162}"/>
          </ac:picMkLst>
        </pc:picChg>
      </pc:sldChg>
      <pc:sldChg chg="modSp add mod">
        <pc:chgData name="범수 김" userId="863329ffd88cf9fc" providerId="LiveId" clId="{4DDF83DA-35FB-47D0-9DA1-CC2B22863963}" dt="2024-01-05T07:43:43.467" v="3242" actId="12789"/>
        <pc:sldMkLst>
          <pc:docMk/>
          <pc:sldMk cId="294244049" sldId="445"/>
        </pc:sldMkLst>
        <pc:spChg chg="mod">
          <ac:chgData name="범수 김" userId="863329ffd88cf9fc" providerId="LiveId" clId="{4DDF83DA-35FB-47D0-9DA1-CC2B22863963}" dt="2024-01-05T07:43:43.467" v="3242" actId="12789"/>
          <ac:spMkLst>
            <pc:docMk/>
            <pc:sldMk cId="294244049" sldId="445"/>
            <ac:spMk id="5" creationId="{A389414F-66B7-1262-7F78-D45BD7660CF6}"/>
          </ac:spMkLst>
        </pc:spChg>
      </pc:sldChg>
      <pc:sldChg chg="addSp delSp modSp add del mod">
        <pc:chgData name="범수 김" userId="863329ffd88cf9fc" providerId="LiveId" clId="{4DDF83DA-35FB-47D0-9DA1-CC2B22863963}" dt="2024-01-07T01:24:14.525" v="3471" actId="478"/>
        <pc:sldMkLst>
          <pc:docMk/>
          <pc:sldMk cId="3994983760" sldId="446"/>
        </pc:sldMkLst>
        <pc:spChg chg="mod">
          <ac:chgData name="범수 김" userId="863329ffd88cf9fc" providerId="LiveId" clId="{4DDF83DA-35FB-47D0-9DA1-CC2B22863963}" dt="2024-01-07T01:22:16.807" v="3328" actId="20577"/>
          <ac:spMkLst>
            <pc:docMk/>
            <pc:sldMk cId="3994983760" sldId="446"/>
            <ac:spMk id="5" creationId="{A389414F-66B7-1262-7F78-D45BD7660CF6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6" creationId="{38A1F5A8-079A-FA61-6DB2-0B05FD4E36C4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8" creationId="{EACE9533-3521-2F87-87CA-4F914FF2140B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9" creationId="{7B606612-3A15-E13B-A60C-724186D99552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10" creationId="{809EF17C-0431-9767-4AEC-E823CF00B449}"/>
          </ac:spMkLst>
        </pc:spChg>
        <pc:grpChg chg="add del mod">
          <ac:chgData name="범수 김" userId="863329ffd88cf9fc" providerId="LiveId" clId="{4DDF83DA-35FB-47D0-9DA1-CC2B22863963}" dt="2024-01-07T01:24:14.525" v="3471" actId="478"/>
          <ac:grpSpMkLst>
            <pc:docMk/>
            <pc:sldMk cId="3994983760" sldId="446"/>
            <ac:grpSpMk id="2" creationId="{2206BD67-30D5-4440-F5CD-DA6B7C3E4EAB}"/>
          </ac:grpSpMkLst>
        </pc:grpChg>
        <pc:grpChg chg="mod">
          <ac:chgData name="범수 김" userId="863329ffd88cf9fc" providerId="LiveId" clId="{4DDF83DA-35FB-47D0-9DA1-CC2B22863963}" dt="2024-01-07T01:22:25.963" v="3329"/>
          <ac:grpSpMkLst>
            <pc:docMk/>
            <pc:sldMk cId="3994983760" sldId="446"/>
            <ac:grpSpMk id="3" creationId="{DF3FE269-434E-40CC-C1AC-10DB05033691}"/>
          </ac:grpSpMkLst>
        </pc:grpChg>
        <pc:picChg chg="mod">
          <ac:chgData name="범수 김" userId="863329ffd88cf9fc" providerId="LiveId" clId="{4DDF83DA-35FB-47D0-9DA1-CC2B22863963}" dt="2024-01-07T01:22:25.963" v="3329"/>
          <ac:picMkLst>
            <pc:docMk/>
            <pc:sldMk cId="3994983760" sldId="446"/>
            <ac:picMk id="4" creationId="{DD63FAAD-E6CC-D7B8-CA72-31DFD575F22E}"/>
          </ac:picMkLst>
        </pc:picChg>
        <pc:picChg chg="mod">
          <ac:chgData name="범수 김" userId="863329ffd88cf9fc" providerId="LiveId" clId="{4DDF83DA-35FB-47D0-9DA1-CC2B22863963}" dt="2024-01-07T01:22:25.963" v="3329"/>
          <ac:picMkLst>
            <pc:docMk/>
            <pc:sldMk cId="3994983760" sldId="446"/>
            <ac:picMk id="7" creationId="{BBE4E70E-44D2-638B-C417-819177019DC3}"/>
          </ac:picMkLst>
        </pc:picChg>
      </pc:sldChg>
      <pc:sldChg chg="addSp delSp modSp add mod">
        <pc:chgData name="범수 김" userId="863329ffd88cf9fc" providerId="LiveId" clId="{4DDF83DA-35FB-47D0-9DA1-CC2B22863963}" dt="2024-01-07T01:23:00.311" v="3468" actId="208"/>
        <pc:sldMkLst>
          <pc:docMk/>
          <pc:sldMk cId="1804355314" sldId="447"/>
        </pc:sldMkLst>
        <pc:spChg chg="mod">
          <ac:chgData name="범수 김" userId="863329ffd88cf9fc" providerId="LiveId" clId="{4DDF83DA-35FB-47D0-9DA1-CC2B22863963}" dt="2024-01-07T01:22:35.426" v="3339" actId="1076"/>
          <ac:spMkLst>
            <pc:docMk/>
            <pc:sldMk cId="1804355314" sldId="447"/>
            <ac:spMk id="5" creationId="{A389414F-66B7-1262-7F78-D45BD7660CF6}"/>
          </ac:spMkLst>
        </pc:spChg>
        <pc:spChg chg="del topLvl">
          <ac:chgData name="범수 김" userId="863329ffd88cf9fc" providerId="LiveId" clId="{4DDF83DA-35FB-47D0-9DA1-CC2B22863963}" dt="2024-01-07T01:22:41.487" v="3344" actId="478"/>
          <ac:spMkLst>
            <pc:docMk/>
            <pc:sldMk cId="1804355314" sldId="447"/>
            <ac:spMk id="6" creationId="{38A1F5A8-079A-FA61-6DB2-0B05FD4E36C4}"/>
          </ac:spMkLst>
        </pc:spChg>
        <pc:spChg chg="del">
          <ac:chgData name="범수 김" userId="863329ffd88cf9fc" providerId="LiveId" clId="{4DDF83DA-35FB-47D0-9DA1-CC2B22863963}" dt="2024-01-07T01:22:38.236" v="3341" actId="478"/>
          <ac:spMkLst>
            <pc:docMk/>
            <pc:sldMk cId="1804355314" sldId="447"/>
            <ac:spMk id="9" creationId="{7B606612-3A15-E13B-A60C-724186D99552}"/>
          </ac:spMkLst>
        </pc:spChg>
        <pc:spChg chg="del">
          <ac:chgData name="범수 김" userId="863329ffd88cf9fc" providerId="LiveId" clId="{4DDF83DA-35FB-47D0-9DA1-CC2B22863963}" dt="2024-01-07T01:22:39.551" v="3342" actId="478"/>
          <ac:spMkLst>
            <pc:docMk/>
            <pc:sldMk cId="1804355314" sldId="447"/>
            <ac:spMk id="10" creationId="{809EF17C-0431-9767-4AEC-E823CF00B449}"/>
          </ac:spMkLst>
        </pc:spChg>
        <pc:spChg chg="add mod">
          <ac:chgData name="범수 김" userId="863329ffd88cf9fc" providerId="LiveId" clId="{4DDF83DA-35FB-47D0-9DA1-CC2B22863963}" dt="2024-01-07T01:23:00.311" v="3468" actId="208"/>
          <ac:spMkLst>
            <pc:docMk/>
            <pc:sldMk cId="1804355314" sldId="447"/>
            <ac:spMk id="11" creationId="{87A85533-C93C-E385-9CB9-0456FAECFCF1}"/>
          </ac:spMkLst>
        </pc:spChg>
        <pc:grpChg chg="del mod">
          <ac:chgData name="범수 김" userId="863329ffd88cf9fc" providerId="LiveId" clId="{4DDF83DA-35FB-47D0-9DA1-CC2B22863963}" dt="2024-01-07T01:22:41.487" v="3344" actId="478"/>
          <ac:grpSpMkLst>
            <pc:docMk/>
            <pc:sldMk cId="1804355314" sldId="447"/>
            <ac:grpSpMk id="2" creationId="{2206BD67-30D5-4440-F5CD-DA6B7C3E4EAB}"/>
          </ac:grpSpMkLst>
        </pc:grpChg>
        <pc:grpChg chg="topLvl">
          <ac:chgData name="범수 김" userId="863329ffd88cf9fc" providerId="LiveId" clId="{4DDF83DA-35FB-47D0-9DA1-CC2B22863963}" dt="2024-01-07T01:22:41.487" v="3344" actId="478"/>
          <ac:grpSpMkLst>
            <pc:docMk/>
            <pc:sldMk cId="1804355314" sldId="447"/>
            <ac:grpSpMk id="3" creationId="{DF3FE269-434E-40CC-C1AC-10DB05033691}"/>
          </ac:grpSpMkLst>
        </pc:grpChg>
        <pc:picChg chg="del">
          <ac:chgData name="범수 김" userId="863329ffd88cf9fc" providerId="LiveId" clId="{4DDF83DA-35FB-47D0-9DA1-CC2B22863963}" dt="2024-01-07T01:22:40.595" v="3343" actId="478"/>
          <ac:picMkLst>
            <pc:docMk/>
            <pc:sldMk cId="1804355314" sldId="447"/>
            <ac:picMk id="4" creationId="{DD63FAAD-E6CC-D7B8-CA72-31DFD575F22E}"/>
          </ac:picMkLst>
        </pc:picChg>
      </pc:sldChg>
      <pc:sldChg chg="modSp add mod">
        <pc:chgData name="범수 김" userId="863329ffd88cf9fc" providerId="LiveId" clId="{4DDF83DA-35FB-47D0-9DA1-CC2B22863963}" dt="2024-01-07T01:24:36.857" v="3523" actId="12789"/>
        <pc:sldMkLst>
          <pc:docMk/>
          <pc:sldMk cId="3411651752" sldId="448"/>
        </pc:sldMkLst>
        <pc:spChg chg="mod">
          <ac:chgData name="범수 김" userId="863329ffd88cf9fc" providerId="LiveId" clId="{4DDF83DA-35FB-47D0-9DA1-CC2B22863963}" dt="2024-01-07T01:24:36.857" v="3523" actId="12789"/>
          <ac:spMkLst>
            <pc:docMk/>
            <pc:sldMk cId="3411651752" sldId="44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1:47:55.579" v="4628" actId="404"/>
        <pc:sldMkLst>
          <pc:docMk/>
          <pc:sldMk cId="2928569967" sldId="449"/>
        </pc:sldMkLst>
        <pc:spChg chg="add mod">
          <ac:chgData name="범수 김" userId="863329ffd88cf9fc" providerId="LiveId" clId="{4DDF83DA-35FB-47D0-9DA1-CC2B22863963}" dt="2024-01-07T01:47:55.579" v="4628" actId="404"/>
          <ac:spMkLst>
            <pc:docMk/>
            <pc:sldMk cId="2928569967" sldId="449"/>
            <ac:spMk id="2" creationId="{9015CA05-E303-FC9C-F06C-2B07EC60C0CD}"/>
          </ac:spMkLst>
        </pc:spChg>
        <pc:spChg chg="mod">
          <ac:chgData name="범수 김" userId="863329ffd88cf9fc" providerId="LiveId" clId="{4DDF83DA-35FB-47D0-9DA1-CC2B22863963}" dt="2024-01-07T01:24:42.435" v="3530" actId="1076"/>
          <ac:spMkLst>
            <pc:docMk/>
            <pc:sldMk cId="2928569967" sldId="449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1:54:24.293" v="4737" actId="12789"/>
        <pc:sldMkLst>
          <pc:docMk/>
          <pc:sldMk cId="3819589001" sldId="450"/>
        </pc:sldMkLst>
        <pc:spChg chg="mod">
          <ac:chgData name="범수 김" userId="863329ffd88cf9fc" providerId="LiveId" clId="{4DDF83DA-35FB-47D0-9DA1-CC2B22863963}" dt="2024-01-07T01:54:24.293" v="4737" actId="12789"/>
          <ac:spMkLst>
            <pc:docMk/>
            <pc:sldMk cId="3819589001" sldId="45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1:58:19.459" v="5308" actId="113"/>
        <pc:sldMkLst>
          <pc:docMk/>
          <pc:sldMk cId="2148710964" sldId="451"/>
        </pc:sldMkLst>
        <pc:spChg chg="add mod">
          <ac:chgData name="범수 김" userId="863329ffd88cf9fc" providerId="LiveId" clId="{4DDF83DA-35FB-47D0-9DA1-CC2B22863963}" dt="2024-01-07T01:58:19.459" v="5308" actId="113"/>
          <ac:spMkLst>
            <pc:docMk/>
            <pc:sldMk cId="2148710964" sldId="451"/>
            <ac:spMk id="2" creationId="{3E7B5018-2E4F-28D6-5FF4-AEB6F86F7563}"/>
          </ac:spMkLst>
        </pc:spChg>
        <pc:spChg chg="mod">
          <ac:chgData name="범수 김" userId="863329ffd88cf9fc" providerId="LiveId" clId="{4DDF83DA-35FB-47D0-9DA1-CC2B22863963}" dt="2024-01-07T01:54:33.945" v="4745" actId="1076"/>
          <ac:spMkLst>
            <pc:docMk/>
            <pc:sldMk cId="2148710964" sldId="451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1:59:28.098" v="5355"/>
        <pc:sldMkLst>
          <pc:docMk/>
          <pc:sldMk cId="617740012" sldId="452"/>
        </pc:sldMkLst>
        <pc:spChg chg="mod">
          <ac:chgData name="범수 김" userId="863329ffd88cf9fc" providerId="LiveId" clId="{4DDF83DA-35FB-47D0-9DA1-CC2B22863963}" dt="2024-01-07T01:59:28.098" v="5355"/>
          <ac:spMkLst>
            <pc:docMk/>
            <pc:sldMk cId="617740012" sldId="45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2:00:40.543" v="5614" actId="208"/>
        <pc:sldMkLst>
          <pc:docMk/>
          <pc:sldMk cId="65502167" sldId="453"/>
        </pc:sldMkLst>
        <pc:spChg chg="add mod">
          <ac:chgData name="범수 김" userId="863329ffd88cf9fc" providerId="LiveId" clId="{4DDF83DA-35FB-47D0-9DA1-CC2B22863963}" dt="2024-01-07T02:00:40.543" v="5614" actId="208"/>
          <ac:spMkLst>
            <pc:docMk/>
            <pc:sldMk cId="65502167" sldId="453"/>
            <ac:spMk id="2" creationId="{553BBF41-8E2B-D292-A28A-D43E28A5B4F1}"/>
          </ac:spMkLst>
        </pc:spChg>
        <pc:spChg chg="mod">
          <ac:chgData name="범수 김" userId="863329ffd88cf9fc" providerId="LiveId" clId="{4DDF83DA-35FB-47D0-9DA1-CC2B22863963}" dt="2024-01-07T01:59:37.764" v="5362" actId="1076"/>
          <ac:spMkLst>
            <pc:docMk/>
            <pc:sldMk cId="65502167" sldId="453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2:01:27.088" v="5643" actId="12789"/>
        <pc:sldMkLst>
          <pc:docMk/>
          <pc:sldMk cId="4174628910" sldId="454"/>
        </pc:sldMkLst>
        <pc:spChg chg="mod">
          <ac:chgData name="범수 김" userId="863329ffd88cf9fc" providerId="LiveId" clId="{4DDF83DA-35FB-47D0-9DA1-CC2B22863963}" dt="2024-01-07T02:01:27.088" v="5643" actId="12789"/>
          <ac:spMkLst>
            <pc:docMk/>
            <pc:sldMk cId="4174628910" sldId="45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7T02:04:06.438" v="6010" actId="478"/>
        <pc:sldMkLst>
          <pc:docMk/>
          <pc:sldMk cId="1978313846" sldId="455"/>
        </pc:sldMkLst>
        <pc:spChg chg="add mod">
          <ac:chgData name="범수 김" userId="863329ffd88cf9fc" providerId="LiveId" clId="{4DDF83DA-35FB-47D0-9DA1-CC2B22863963}" dt="2024-01-07T02:02:34.916" v="5995" actId="208"/>
          <ac:spMkLst>
            <pc:docMk/>
            <pc:sldMk cId="1978313846" sldId="455"/>
            <ac:spMk id="2" creationId="{E7B711CB-C42A-9956-0480-3F34AE9FA20E}"/>
          </ac:spMkLst>
        </pc:spChg>
        <pc:spChg chg="mod">
          <ac:chgData name="범수 김" userId="863329ffd88cf9fc" providerId="LiveId" clId="{4DDF83DA-35FB-47D0-9DA1-CC2B22863963}" dt="2024-01-07T02:01:33.749" v="5651" actId="1076"/>
          <ac:spMkLst>
            <pc:docMk/>
            <pc:sldMk cId="1978313846" sldId="45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7T02:03:04.480" v="6005" actId="164"/>
          <ac:spMkLst>
            <pc:docMk/>
            <pc:sldMk cId="1978313846" sldId="455"/>
            <ac:spMk id="6" creationId="{EB5E646B-7EA6-FF26-75FA-0C2123D65276}"/>
          </ac:spMkLst>
        </pc:spChg>
        <pc:grpChg chg="add del mod">
          <ac:chgData name="범수 김" userId="863329ffd88cf9fc" providerId="LiveId" clId="{4DDF83DA-35FB-47D0-9DA1-CC2B22863963}" dt="2024-01-07T02:04:06.438" v="6010" actId="478"/>
          <ac:grpSpMkLst>
            <pc:docMk/>
            <pc:sldMk cId="1978313846" sldId="455"/>
            <ac:grpSpMk id="7" creationId="{3CD3468B-AEA6-8B82-83B0-BAB7D59B7851}"/>
          </ac:grpSpMkLst>
        </pc:grpChg>
        <pc:picChg chg="add mod">
          <ac:chgData name="범수 김" userId="863329ffd88cf9fc" providerId="LiveId" clId="{4DDF83DA-35FB-47D0-9DA1-CC2B22863963}" dt="2024-01-07T02:03:04.480" v="6005" actId="164"/>
          <ac:picMkLst>
            <pc:docMk/>
            <pc:sldMk cId="1978313846" sldId="455"/>
            <ac:picMk id="3" creationId="{0FBB7305-7F25-5BAB-F58A-271F7100A5F8}"/>
          </ac:picMkLst>
        </pc:picChg>
        <pc:picChg chg="add del mod">
          <ac:chgData name="범수 김" userId="863329ffd88cf9fc" providerId="LiveId" clId="{4DDF83DA-35FB-47D0-9DA1-CC2B22863963}" dt="2024-01-07T02:02:52.114" v="5999"/>
          <ac:picMkLst>
            <pc:docMk/>
            <pc:sldMk cId="1978313846" sldId="455"/>
            <ac:picMk id="4" creationId="{12F60FCB-5C7E-1E67-6CFE-1EAEB123A2BA}"/>
          </ac:picMkLst>
        </pc:picChg>
        <pc:picChg chg="add del">
          <ac:chgData name="범수 김" userId="863329ffd88cf9fc" providerId="LiveId" clId="{4DDF83DA-35FB-47D0-9DA1-CC2B22863963}" dt="2024-01-07T02:04:04.736" v="6008" actId="478"/>
          <ac:picMkLst>
            <pc:docMk/>
            <pc:sldMk cId="1978313846" sldId="455"/>
            <ac:picMk id="9" creationId="{63649B51-9165-5158-B0B1-819A802E132C}"/>
          </ac:picMkLst>
        </pc:picChg>
      </pc:sldChg>
      <pc:sldChg chg="addSp delSp modSp add mod">
        <pc:chgData name="범수 김" userId="863329ffd88cf9fc" providerId="LiveId" clId="{4DDF83DA-35FB-47D0-9DA1-CC2B22863963}" dt="2024-01-07T02:08:15.554" v="6621" actId="22"/>
        <pc:sldMkLst>
          <pc:docMk/>
          <pc:sldMk cId="1125494946" sldId="456"/>
        </pc:sldMkLst>
        <pc:spChg chg="mod">
          <ac:chgData name="범수 김" userId="863329ffd88cf9fc" providerId="LiveId" clId="{4DDF83DA-35FB-47D0-9DA1-CC2B22863963}" dt="2024-01-07T02:07:27.017" v="6615" actId="1076"/>
          <ac:spMkLst>
            <pc:docMk/>
            <pc:sldMk cId="1125494946" sldId="456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4" creationId="{A71AC641-3293-FAAD-233A-98E0805CECBB}"/>
          </ac:spMkLst>
        </pc:spChg>
        <pc:spChg chg="del topLvl">
          <ac:chgData name="범수 김" userId="863329ffd88cf9fc" providerId="LiveId" clId="{4DDF83DA-35FB-47D0-9DA1-CC2B22863963}" dt="2024-01-07T02:04:10.205" v="6011" actId="21"/>
          <ac:spMkLst>
            <pc:docMk/>
            <pc:sldMk cId="1125494946" sldId="456"/>
            <ac:spMk id="6" creationId="{EB5E646B-7EA6-FF26-75FA-0C2123D65276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8" creationId="{C4974659-F64F-8542-9657-6E59D798C109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10" creationId="{D1321AC4-472A-5C73-F339-EA6383CA0173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4" creationId="{60707540-A41C-025C-4DE8-45520E0C5104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5" creationId="{C6624383-27CB-8C97-FB18-5AE46C5D6B5C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8" creationId="{1525F480-7DCB-DCD6-AFE8-106D430C70A9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9" creationId="{18B5E787-E203-87F7-A654-6419E95F300E}"/>
          </ac:spMkLst>
        </pc:spChg>
        <pc:spChg chg="add mod">
          <ac:chgData name="범수 김" userId="863329ffd88cf9fc" providerId="LiveId" clId="{4DDF83DA-35FB-47D0-9DA1-CC2B22863963}" dt="2024-01-07T02:07:42.390" v="6620" actId="20577"/>
          <ac:spMkLst>
            <pc:docMk/>
            <pc:sldMk cId="1125494946" sldId="456"/>
            <ac:spMk id="22" creationId="{0BE49CE5-501A-517D-2F96-5B6D91163A1E}"/>
          </ac:spMkLst>
        </pc:spChg>
        <pc:grpChg chg="del">
          <ac:chgData name="범수 김" userId="863329ffd88cf9fc" providerId="LiveId" clId="{4DDF83DA-35FB-47D0-9DA1-CC2B22863963}" dt="2024-01-07T02:04:10.205" v="6011" actId="21"/>
          <ac:grpSpMkLst>
            <pc:docMk/>
            <pc:sldMk cId="1125494946" sldId="456"/>
            <ac:grpSpMk id="7" creationId="{3CD3468B-AEA6-8B82-83B0-BAB7D59B7851}"/>
          </ac:grpSpMkLst>
        </pc:grpChg>
        <pc:grpChg chg="add mod">
          <ac:chgData name="범수 김" userId="863329ffd88cf9fc" providerId="LiveId" clId="{4DDF83DA-35FB-47D0-9DA1-CC2B22863963}" dt="2024-01-07T02:06:02.623" v="6168" actId="164"/>
          <ac:grpSpMkLst>
            <pc:docMk/>
            <pc:sldMk cId="1125494946" sldId="456"/>
            <ac:grpSpMk id="11" creationId="{322CDAEC-6E0D-3295-BCE5-56BB7609E2E6}"/>
          </ac:grpSpMkLst>
        </pc:grpChg>
        <pc:grpChg chg="add mod">
          <ac:chgData name="범수 김" userId="863329ffd88cf9fc" providerId="LiveId" clId="{4DDF83DA-35FB-47D0-9DA1-CC2B22863963}" dt="2024-01-07T02:06:03.432" v="6169" actId="164"/>
          <ac:grpSpMkLst>
            <pc:docMk/>
            <pc:sldMk cId="1125494946" sldId="456"/>
            <ac:grpSpMk id="20" creationId="{5E1FB2E3-60DD-DC04-DC76-75A6C41907F3}"/>
          </ac:grpSpMkLst>
        </pc:grpChg>
        <pc:grpChg chg="add mod">
          <ac:chgData name="범수 김" userId="863329ffd88cf9fc" providerId="LiveId" clId="{4DDF83DA-35FB-47D0-9DA1-CC2B22863963}" dt="2024-01-07T02:06:03.432" v="6169" actId="164"/>
          <ac:grpSpMkLst>
            <pc:docMk/>
            <pc:sldMk cId="1125494946" sldId="456"/>
            <ac:grpSpMk id="21" creationId="{92F5FA67-1090-BFB1-4C2E-FB30FB4DBAB7}"/>
          </ac:grpSpMkLst>
        </pc:grpChg>
        <pc:picChg chg="del topLvl">
          <ac:chgData name="범수 김" userId="863329ffd88cf9fc" providerId="LiveId" clId="{4DDF83DA-35FB-47D0-9DA1-CC2B22863963}" dt="2024-01-07T02:04:11.303" v="6013" actId="478"/>
          <ac:picMkLst>
            <pc:docMk/>
            <pc:sldMk cId="1125494946" sldId="456"/>
            <ac:picMk id="3" creationId="{0FBB7305-7F25-5BAB-F58A-271F7100A5F8}"/>
          </ac:picMkLst>
        </pc:picChg>
        <pc:picChg chg="mod">
          <ac:chgData name="범수 김" userId="863329ffd88cf9fc" providerId="LiveId" clId="{4DDF83DA-35FB-47D0-9DA1-CC2B22863963}" dt="2024-01-07T02:04:27.684" v="6022" actId="164"/>
          <ac:picMkLst>
            <pc:docMk/>
            <pc:sldMk cId="1125494946" sldId="456"/>
            <ac:picMk id="9" creationId="{63649B51-9165-5158-B0B1-819A802E132C}"/>
          </ac:picMkLst>
        </pc:picChg>
        <pc:picChg chg="add mod">
          <ac:chgData name="범수 김" userId="863329ffd88cf9fc" providerId="LiveId" clId="{4DDF83DA-35FB-47D0-9DA1-CC2B22863963}" dt="2024-01-07T02:06:03.432" v="6169" actId="164"/>
          <ac:picMkLst>
            <pc:docMk/>
            <pc:sldMk cId="1125494946" sldId="456"/>
            <ac:picMk id="13" creationId="{37D4E4ED-DA73-99D5-0D0C-5447DDE76DCE}"/>
          </ac:picMkLst>
        </pc:picChg>
        <pc:picChg chg="add mod">
          <ac:chgData name="범수 김" userId="863329ffd88cf9fc" providerId="LiveId" clId="{4DDF83DA-35FB-47D0-9DA1-CC2B22863963}" dt="2024-01-07T02:06:02.623" v="6168" actId="164"/>
          <ac:picMkLst>
            <pc:docMk/>
            <pc:sldMk cId="1125494946" sldId="456"/>
            <ac:picMk id="17" creationId="{EE7C1F77-019B-0BAA-B90D-F6941A6B524D}"/>
          </ac:picMkLst>
        </pc:picChg>
        <pc:picChg chg="add">
          <ac:chgData name="범수 김" userId="863329ffd88cf9fc" providerId="LiveId" clId="{4DDF83DA-35FB-47D0-9DA1-CC2B22863963}" dt="2024-01-07T02:08:15.554" v="6621" actId="22"/>
          <ac:picMkLst>
            <pc:docMk/>
            <pc:sldMk cId="1125494946" sldId="456"/>
            <ac:picMk id="24" creationId="{08034FE4-1EEF-A511-EE10-D44E2D9D3AE6}"/>
          </ac:picMkLst>
        </pc:picChg>
      </pc:sldChg>
      <pc:sldChg chg="addSp delSp modSp add mod">
        <pc:chgData name="범수 김" userId="863329ffd88cf9fc" providerId="LiveId" clId="{4DDF83DA-35FB-47D0-9DA1-CC2B22863963}" dt="2024-01-07T02:11:46.425" v="6997" actId="478"/>
        <pc:sldMkLst>
          <pc:docMk/>
          <pc:sldMk cId="2262101556" sldId="457"/>
        </pc:sldMkLst>
        <pc:spChg chg="mod">
          <ac:chgData name="범수 김" userId="863329ffd88cf9fc" providerId="LiveId" clId="{4DDF83DA-35FB-47D0-9DA1-CC2B22863963}" dt="2024-01-07T02:11:01.167" v="6992" actId="20577"/>
          <ac:spMkLst>
            <pc:docMk/>
            <pc:sldMk cId="2262101556" sldId="457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3" creationId="{1FAE7EA9-5300-6B8A-73C1-9EA599F91FF1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6" creationId="{8D12B040-4B25-C218-41F5-F0819E2719AF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16" creationId="{353D78A4-BB78-053A-A2CF-C77E446A630F}"/>
          </ac:spMkLst>
        </pc:spChg>
        <pc:spChg chg="del">
          <ac:chgData name="범수 김" userId="863329ffd88cf9fc" providerId="LiveId" clId="{4DDF83DA-35FB-47D0-9DA1-CC2B22863963}" dt="2024-01-07T02:08:59.428" v="6636" actId="478"/>
          <ac:spMkLst>
            <pc:docMk/>
            <pc:sldMk cId="2262101556" sldId="457"/>
            <ac:spMk id="22" creationId="{0BE49CE5-501A-517D-2F96-5B6D91163A1E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23" creationId="{A459BE76-A381-81BF-C2B0-2EC9DD21F9CA}"/>
          </ac:spMkLst>
        </pc:spChg>
        <pc:spChg chg="add mod">
          <ac:chgData name="범수 김" userId="863329ffd88cf9fc" providerId="LiveId" clId="{4DDF83DA-35FB-47D0-9DA1-CC2B22863963}" dt="2024-01-07T02:10:46.137" v="6866" actId="1076"/>
          <ac:spMkLst>
            <pc:docMk/>
            <pc:sldMk cId="2262101556" sldId="457"/>
            <ac:spMk id="26" creationId="{9F79F072-4D3F-3770-C4F1-C16CDFDACFC7}"/>
          </ac:spMkLst>
        </pc:spChg>
        <pc:grpChg chg="del">
          <ac:chgData name="범수 김" userId="863329ffd88cf9fc" providerId="LiveId" clId="{4DDF83DA-35FB-47D0-9DA1-CC2B22863963}" dt="2024-01-07T02:08:19.172" v="6623" actId="478"/>
          <ac:grpSpMkLst>
            <pc:docMk/>
            <pc:sldMk cId="2262101556" sldId="457"/>
            <ac:grpSpMk id="21" creationId="{92F5FA67-1090-BFB1-4C2E-FB30FB4DBAB7}"/>
          </ac:grpSpMkLst>
        </pc:grpChg>
        <pc:grpChg chg="add mod">
          <ac:chgData name="범수 김" userId="863329ffd88cf9fc" providerId="LiveId" clId="{4DDF83DA-35FB-47D0-9DA1-CC2B22863963}" dt="2024-01-07T02:10:41.339" v="6864" actId="571"/>
          <ac:grpSpMkLst>
            <pc:docMk/>
            <pc:sldMk cId="2262101556" sldId="457"/>
            <ac:grpSpMk id="25" creationId="{08527D4E-3E40-5B30-C6DA-716C09256CB3}"/>
          </ac:grpSpMkLst>
        </pc:grpChg>
        <pc:picChg chg="add mod">
          <ac:chgData name="범수 김" userId="863329ffd88cf9fc" providerId="LiveId" clId="{4DDF83DA-35FB-47D0-9DA1-CC2B22863963}" dt="2024-01-07T02:10:41.339" v="6864" actId="571"/>
          <ac:picMkLst>
            <pc:docMk/>
            <pc:sldMk cId="2262101556" sldId="457"/>
            <ac:picMk id="12" creationId="{017DD281-CE8E-A743-7BDD-91DBFAA4ABAF}"/>
          </ac:picMkLst>
        </pc:picChg>
        <pc:picChg chg="mod">
          <ac:chgData name="범수 김" userId="863329ffd88cf9fc" providerId="LiveId" clId="{4DDF83DA-35FB-47D0-9DA1-CC2B22863963}" dt="2024-01-07T02:10:41.339" v="6864" actId="571"/>
          <ac:picMkLst>
            <pc:docMk/>
            <pc:sldMk cId="2262101556" sldId="457"/>
            <ac:picMk id="24" creationId="{08034FE4-1EEF-A511-EE10-D44E2D9D3AE6}"/>
          </ac:picMkLst>
        </pc:picChg>
        <pc:picChg chg="add del">
          <ac:chgData name="범수 김" userId="863329ffd88cf9fc" providerId="LiveId" clId="{4DDF83DA-35FB-47D0-9DA1-CC2B22863963}" dt="2024-01-07T02:11:46.425" v="6997" actId="478"/>
          <ac:picMkLst>
            <pc:docMk/>
            <pc:sldMk cId="2262101556" sldId="457"/>
            <ac:picMk id="28" creationId="{39A2EFDC-834C-845B-EAED-E21462E7E16D}"/>
          </ac:picMkLst>
        </pc:picChg>
      </pc:sldChg>
      <pc:sldChg chg="addSp delSp modSp add mod">
        <pc:chgData name="범수 김" userId="863329ffd88cf9fc" providerId="LiveId" clId="{4DDF83DA-35FB-47D0-9DA1-CC2B22863963}" dt="2024-01-07T02:13:17.135" v="7438" actId="20577"/>
        <pc:sldMkLst>
          <pc:docMk/>
          <pc:sldMk cId="1149016370" sldId="458"/>
        </pc:sldMkLst>
        <pc:spChg chg="mod">
          <ac:chgData name="범수 김" userId="863329ffd88cf9fc" providerId="LiveId" clId="{4DDF83DA-35FB-47D0-9DA1-CC2B22863963}" dt="2024-01-07T02:13:17.135" v="7438" actId="20577"/>
          <ac:spMkLst>
            <pc:docMk/>
            <pc:sldMk cId="1149016370" sldId="458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12:56.432" v="7336" actId="164"/>
          <ac:spMkLst>
            <pc:docMk/>
            <pc:sldMk cId="1149016370" sldId="458"/>
            <ac:spMk id="4" creationId="{10E8114C-FA58-63FA-13B1-4640BF2787A4}"/>
          </ac:spMkLst>
        </pc:spChg>
        <pc:spChg chg="add mod">
          <ac:chgData name="범수 김" userId="863329ffd88cf9fc" providerId="LiveId" clId="{4DDF83DA-35FB-47D0-9DA1-CC2B22863963}" dt="2024-01-07T02:12:56.432" v="7336" actId="164"/>
          <ac:spMkLst>
            <pc:docMk/>
            <pc:sldMk cId="1149016370" sldId="458"/>
            <ac:spMk id="7" creationId="{254FD18C-89F2-5B46-2C97-2F1FB3594D86}"/>
          </ac:spMkLst>
        </pc:spChg>
        <pc:spChg chg="add del mod">
          <ac:chgData name="범수 김" userId="863329ffd88cf9fc" providerId="LiveId" clId="{4DDF83DA-35FB-47D0-9DA1-CC2B22863963}" dt="2024-01-07T02:13:03.815" v="7362"/>
          <ac:spMkLst>
            <pc:docMk/>
            <pc:sldMk cId="1149016370" sldId="458"/>
            <ac:spMk id="9" creationId="{C907A722-BCE3-CB65-702F-D5A30AE2A0B6}"/>
          </ac:spMkLst>
        </pc:spChg>
        <pc:grpChg chg="add mod">
          <ac:chgData name="범수 김" userId="863329ffd88cf9fc" providerId="LiveId" clId="{4DDF83DA-35FB-47D0-9DA1-CC2B22863963}" dt="2024-01-07T02:12:56.432" v="7336" actId="164"/>
          <ac:grpSpMkLst>
            <pc:docMk/>
            <pc:sldMk cId="1149016370" sldId="458"/>
            <ac:grpSpMk id="8" creationId="{E3782427-6012-7BBC-F67D-14CEC3FED2E9}"/>
          </ac:grpSpMkLst>
        </pc:grpChg>
        <pc:grpChg chg="del">
          <ac:chgData name="범수 김" userId="863329ffd88cf9fc" providerId="LiveId" clId="{4DDF83DA-35FB-47D0-9DA1-CC2B22863963}" dt="2024-01-07T02:11:43.559" v="6995" actId="478"/>
          <ac:grpSpMkLst>
            <pc:docMk/>
            <pc:sldMk cId="1149016370" sldId="458"/>
            <ac:grpSpMk id="25" creationId="{08527D4E-3E40-5B30-C6DA-716C09256CB3}"/>
          </ac:grpSpMkLst>
        </pc:grpChg>
        <pc:picChg chg="mod">
          <ac:chgData name="범수 김" userId="863329ffd88cf9fc" providerId="LiveId" clId="{4DDF83DA-35FB-47D0-9DA1-CC2B22863963}" dt="2024-01-07T02:12:56.432" v="7336" actId="164"/>
          <ac:picMkLst>
            <pc:docMk/>
            <pc:sldMk cId="1149016370" sldId="458"/>
            <ac:picMk id="28" creationId="{39A2EFDC-834C-845B-EAED-E21462E7E16D}"/>
          </ac:picMkLst>
        </pc:picChg>
      </pc:sldChg>
      <pc:sldChg chg="modSp add mod">
        <pc:chgData name="범수 김" userId="863329ffd88cf9fc" providerId="LiveId" clId="{4DDF83DA-35FB-47D0-9DA1-CC2B22863963}" dt="2024-01-07T02:15:43.775" v="7506"/>
        <pc:sldMkLst>
          <pc:docMk/>
          <pc:sldMk cId="1826628355" sldId="459"/>
        </pc:sldMkLst>
        <pc:spChg chg="mod">
          <ac:chgData name="범수 김" userId="863329ffd88cf9fc" providerId="LiveId" clId="{4DDF83DA-35FB-47D0-9DA1-CC2B22863963}" dt="2024-01-07T02:15:43.775" v="7506"/>
          <ac:spMkLst>
            <pc:docMk/>
            <pc:sldMk cId="1826628355" sldId="45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2:26:12.384" v="7940" actId="164"/>
        <pc:sldMkLst>
          <pc:docMk/>
          <pc:sldMk cId="3212477376" sldId="460"/>
        </pc:sldMkLst>
        <pc:spChg chg="add mod">
          <ac:chgData name="범수 김" userId="863329ffd88cf9fc" providerId="LiveId" clId="{4DDF83DA-35FB-47D0-9DA1-CC2B22863963}" dt="2024-01-07T02:21:45.268" v="7723" actId="1076"/>
          <ac:spMkLst>
            <pc:docMk/>
            <pc:sldMk cId="3212477376" sldId="460"/>
            <ac:spMk id="2" creationId="{D828F9CE-4C84-3783-DD10-9CC4A4C25ADB}"/>
          </ac:spMkLst>
        </pc:spChg>
        <pc:spChg chg="add mod">
          <ac:chgData name="범수 김" userId="863329ffd88cf9fc" providerId="LiveId" clId="{4DDF83DA-35FB-47D0-9DA1-CC2B22863963}" dt="2024-01-07T02:24:51.262" v="7934" actId="208"/>
          <ac:spMkLst>
            <pc:docMk/>
            <pc:sldMk cId="3212477376" sldId="460"/>
            <ac:spMk id="3" creationId="{004D16C8-ECE0-C92F-0D24-A6EEBA55AEC5}"/>
          </ac:spMkLst>
        </pc:spChg>
        <pc:spChg chg="mod">
          <ac:chgData name="범수 김" userId="863329ffd88cf9fc" providerId="LiveId" clId="{4DDF83DA-35FB-47D0-9DA1-CC2B22863963}" dt="2024-01-07T02:15:40.461" v="7505" actId="20577"/>
          <ac:spMkLst>
            <pc:docMk/>
            <pc:sldMk cId="3212477376" sldId="46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7T02:26:12.384" v="7940" actId="164"/>
          <ac:spMkLst>
            <pc:docMk/>
            <pc:sldMk cId="3212477376" sldId="460"/>
            <ac:spMk id="7" creationId="{F4456EFB-0095-2792-2115-A473F404ACCF}"/>
          </ac:spMkLst>
        </pc:spChg>
        <pc:grpChg chg="add mod">
          <ac:chgData name="범수 김" userId="863329ffd88cf9fc" providerId="LiveId" clId="{4DDF83DA-35FB-47D0-9DA1-CC2B22863963}" dt="2024-01-07T02:26:12.384" v="7940" actId="164"/>
          <ac:grpSpMkLst>
            <pc:docMk/>
            <pc:sldMk cId="3212477376" sldId="460"/>
            <ac:grpSpMk id="8" creationId="{72DF8A08-CEF0-A3AD-4AFB-FD9954318BDA}"/>
          </ac:grpSpMkLst>
        </pc:grpChg>
        <pc:picChg chg="add mod">
          <ac:chgData name="범수 김" userId="863329ffd88cf9fc" providerId="LiveId" clId="{4DDF83DA-35FB-47D0-9DA1-CC2B22863963}" dt="2024-01-07T02:26:12.384" v="7940" actId="164"/>
          <ac:picMkLst>
            <pc:docMk/>
            <pc:sldMk cId="3212477376" sldId="460"/>
            <ac:picMk id="6" creationId="{2F6D6AAD-31CA-34E9-D902-28482355E40C}"/>
          </ac:picMkLst>
        </pc:picChg>
      </pc:sldChg>
      <pc:sldChg chg="addSp delSp modSp add mod">
        <pc:chgData name="범수 김" userId="863329ffd88cf9fc" providerId="LiveId" clId="{4DDF83DA-35FB-47D0-9DA1-CC2B22863963}" dt="2024-01-07T02:28:54.626" v="8012" actId="1076"/>
        <pc:sldMkLst>
          <pc:docMk/>
          <pc:sldMk cId="289935569" sldId="461"/>
        </pc:sldMkLst>
        <pc:spChg chg="del">
          <ac:chgData name="범수 김" userId="863329ffd88cf9fc" providerId="LiveId" clId="{4DDF83DA-35FB-47D0-9DA1-CC2B22863963}" dt="2024-01-07T02:26:16.979" v="7942" actId="478"/>
          <ac:spMkLst>
            <pc:docMk/>
            <pc:sldMk cId="289935569" sldId="461"/>
            <ac:spMk id="2" creationId="{D828F9CE-4C84-3783-DD10-9CC4A4C25ADB}"/>
          </ac:spMkLst>
        </pc:spChg>
        <pc:spChg chg="mod">
          <ac:chgData name="범수 김" userId="863329ffd88cf9fc" providerId="LiveId" clId="{4DDF83DA-35FB-47D0-9DA1-CC2B22863963}" dt="2024-01-07T02:28:52.076" v="8011" actId="20577"/>
          <ac:spMkLst>
            <pc:docMk/>
            <pc:sldMk cId="289935569" sldId="461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7T02:28:54.626" v="8012" actId="1076"/>
          <ac:spMkLst>
            <pc:docMk/>
            <pc:sldMk cId="289935569" sldId="461"/>
            <ac:spMk id="4" creationId="{991C9924-A918-549C-8F6E-9660A9295021}"/>
          </ac:spMkLst>
        </pc:spChg>
        <pc:grpChg chg="del mod">
          <ac:chgData name="범수 김" userId="863329ffd88cf9fc" providerId="LiveId" clId="{4DDF83DA-35FB-47D0-9DA1-CC2B22863963}" dt="2024-01-07T02:28:47.441" v="8003" actId="478"/>
          <ac:grpSpMkLst>
            <pc:docMk/>
            <pc:sldMk cId="289935569" sldId="461"/>
            <ac:grpSpMk id="8" creationId="{72DF8A08-CEF0-A3AD-4AFB-FD9954318BDA}"/>
          </ac:grpSpMkLst>
        </pc:grpChg>
      </pc:sldChg>
      <pc:sldChg chg="addSp delSp modSp add mod">
        <pc:chgData name="범수 김" userId="863329ffd88cf9fc" providerId="LiveId" clId="{4DDF83DA-35FB-47D0-9DA1-CC2B22863963}" dt="2024-01-07T02:30:09.024" v="8146" actId="1076"/>
        <pc:sldMkLst>
          <pc:docMk/>
          <pc:sldMk cId="4069699940" sldId="462"/>
        </pc:sldMkLst>
        <pc:spChg chg="mod">
          <ac:chgData name="범수 김" userId="863329ffd88cf9fc" providerId="LiveId" clId="{4DDF83DA-35FB-47D0-9DA1-CC2B22863963}" dt="2024-01-07T02:29:28.150" v="8136" actId="20577"/>
          <ac:spMkLst>
            <pc:docMk/>
            <pc:sldMk cId="4069699940" sldId="462"/>
            <ac:spMk id="3" creationId="{004D16C8-ECE0-C92F-0D24-A6EEBA55AEC5}"/>
          </ac:spMkLst>
        </pc:spChg>
        <pc:spChg chg="del">
          <ac:chgData name="범수 김" userId="863329ffd88cf9fc" providerId="LiveId" clId="{4DDF83DA-35FB-47D0-9DA1-CC2B22863963}" dt="2024-01-07T02:29:30.800" v="8137" actId="478"/>
          <ac:spMkLst>
            <pc:docMk/>
            <pc:sldMk cId="4069699940" sldId="462"/>
            <ac:spMk id="4" creationId="{991C9924-A918-549C-8F6E-9660A9295021}"/>
          </ac:spMkLst>
        </pc:spChg>
        <pc:spChg chg="add mod">
          <ac:chgData name="범수 김" userId="863329ffd88cf9fc" providerId="LiveId" clId="{4DDF83DA-35FB-47D0-9DA1-CC2B22863963}" dt="2024-01-07T02:30:05.601" v="8144" actId="164"/>
          <ac:spMkLst>
            <pc:docMk/>
            <pc:sldMk cId="4069699940" sldId="462"/>
            <ac:spMk id="7" creationId="{F5968C4E-6278-E008-B8D5-28E9AA9F2A1C}"/>
          </ac:spMkLst>
        </pc:spChg>
        <pc:grpChg chg="add mod">
          <ac:chgData name="범수 김" userId="863329ffd88cf9fc" providerId="LiveId" clId="{4DDF83DA-35FB-47D0-9DA1-CC2B22863963}" dt="2024-01-07T02:30:09.024" v="8146" actId="1076"/>
          <ac:grpSpMkLst>
            <pc:docMk/>
            <pc:sldMk cId="4069699940" sldId="462"/>
            <ac:grpSpMk id="8" creationId="{1FE6F8B2-969B-1A26-18C5-7155F9E99925}"/>
          </ac:grpSpMkLst>
        </pc:grpChg>
        <pc:picChg chg="add mod">
          <ac:chgData name="범수 김" userId="863329ffd88cf9fc" providerId="LiveId" clId="{4DDF83DA-35FB-47D0-9DA1-CC2B22863963}" dt="2024-01-07T02:30:05.601" v="8144" actId="164"/>
          <ac:picMkLst>
            <pc:docMk/>
            <pc:sldMk cId="4069699940" sldId="462"/>
            <ac:picMk id="6" creationId="{D10A0393-7970-6159-62BC-458815C67900}"/>
          </ac:picMkLst>
        </pc:picChg>
      </pc:sldChg>
    </pc:docChg>
  </pc:docChgLst>
  <pc:docChgLst>
    <pc:chgData name="범수 김" userId="863329ffd88cf9fc" providerId="LiveId" clId="{3E4568C8-6839-408F-82C1-87ED4E384C65}"/>
    <pc:docChg chg="custSel addSld delSld modSld sldOrd">
      <pc:chgData name="범수 김" userId="863329ffd88cf9fc" providerId="LiveId" clId="{3E4568C8-6839-408F-82C1-87ED4E384C65}" dt="2024-01-02T06:21:53.009" v="683" actId="20577"/>
      <pc:docMkLst>
        <pc:docMk/>
      </pc:docMkLst>
      <pc:sldChg chg="modSp mod">
        <pc:chgData name="범수 김" userId="863329ffd88cf9fc" providerId="LiveId" clId="{3E4568C8-6839-408F-82C1-87ED4E384C65}" dt="2024-01-02T06:13:27.827" v="1" actId="20577"/>
        <pc:sldMkLst>
          <pc:docMk/>
          <pc:sldMk cId="1869551119" sldId="424"/>
        </pc:sldMkLst>
        <pc:spChg chg="mod">
          <ac:chgData name="범수 김" userId="863329ffd88cf9fc" providerId="LiveId" clId="{3E4568C8-6839-408F-82C1-87ED4E384C65}" dt="2024-01-02T06:13:27.827" v="1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3E4568C8-6839-408F-82C1-87ED4E384C65}" dt="2024-01-02T06:14:05.095" v="120" actId="20577"/>
        <pc:sldMkLst>
          <pc:docMk/>
          <pc:sldMk cId="1635143875" sldId="428"/>
        </pc:sldMkLst>
        <pc:spChg chg="mod">
          <ac:chgData name="범수 김" userId="863329ffd88cf9fc" providerId="LiveId" clId="{3E4568C8-6839-408F-82C1-87ED4E384C65}" dt="2024-01-02T06:14:05.095" v="12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 ord">
        <pc:chgData name="범수 김" userId="863329ffd88cf9fc" providerId="LiveId" clId="{3E4568C8-6839-408F-82C1-87ED4E384C65}" dt="2024-01-02T06:17:26.032" v="181" actId="20577"/>
        <pc:sldMkLst>
          <pc:docMk/>
          <pc:sldMk cId="3481581897" sldId="429"/>
        </pc:sldMkLst>
        <pc:spChg chg="mod">
          <ac:chgData name="범수 김" userId="863329ffd88cf9fc" providerId="LiveId" clId="{3E4568C8-6839-408F-82C1-87ED4E384C65}" dt="2024-01-02T06:17:26.032" v="181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Sp mod">
        <pc:chgData name="범수 김" userId="863329ffd88cf9fc" providerId="LiveId" clId="{3E4568C8-6839-408F-82C1-87ED4E384C65}" dt="2024-01-02T06:18:15.576" v="189" actId="21"/>
        <pc:sldMkLst>
          <pc:docMk/>
          <pc:sldMk cId="1504750565" sldId="430"/>
        </pc:sldMkLst>
        <pc:spChg chg="del">
          <ac:chgData name="범수 김" userId="863329ffd88cf9fc" providerId="LiveId" clId="{3E4568C8-6839-408F-82C1-87ED4E384C65}" dt="2024-01-02T06:18:15.576" v="189" actId="21"/>
          <ac:spMkLst>
            <pc:docMk/>
            <pc:sldMk cId="1504750565" sldId="430"/>
            <ac:spMk id="2" creationId="{A0ECEE8A-FD28-F59B-F674-88E8C52B4810}"/>
          </ac:spMkLst>
        </pc:spChg>
      </pc:sldChg>
      <pc:sldChg chg="modSp add del mod ord">
        <pc:chgData name="범수 김" userId="863329ffd88cf9fc" providerId="LiveId" clId="{3E4568C8-6839-408F-82C1-87ED4E384C65}" dt="2024-01-02T06:17:36.670" v="188" actId="47"/>
        <pc:sldMkLst>
          <pc:docMk/>
          <pc:sldMk cId="3915007402" sldId="431"/>
        </pc:sldMkLst>
        <pc:spChg chg="mod">
          <ac:chgData name="범수 김" userId="863329ffd88cf9fc" providerId="LiveId" clId="{3E4568C8-6839-408F-82C1-87ED4E384C65}" dt="2024-01-02T06:16:51.749" v="153" actId="1076"/>
          <ac:spMkLst>
            <pc:docMk/>
            <pc:sldMk cId="3915007402" sldId="43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E4568C8-6839-408F-82C1-87ED4E384C65}" dt="2024-01-02T06:20:20.956" v="472" actId="1076"/>
        <pc:sldMkLst>
          <pc:docMk/>
          <pc:sldMk cId="2170771326" sldId="432"/>
        </pc:sldMkLst>
        <pc:spChg chg="add mod">
          <ac:chgData name="범수 김" userId="863329ffd88cf9fc" providerId="LiveId" clId="{3E4568C8-6839-408F-82C1-87ED4E384C65}" dt="2024-01-02T06:20:18.744" v="471" actId="20577"/>
          <ac:spMkLst>
            <pc:docMk/>
            <pc:sldMk cId="2170771326" sldId="432"/>
            <ac:spMk id="2" creationId="{4F30C1FA-1EA4-E9C2-3275-DAFD365E1959}"/>
          </ac:spMkLst>
        </pc:spChg>
        <pc:spChg chg="mod">
          <ac:chgData name="범수 김" userId="863329ffd88cf9fc" providerId="LiveId" clId="{3E4568C8-6839-408F-82C1-87ED4E384C65}" dt="2024-01-02T06:17:35.292" v="187" actId="1076"/>
          <ac:spMkLst>
            <pc:docMk/>
            <pc:sldMk cId="2170771326" sldId="432"/>
            <ac:spMk id="5" creationId="{A389414F-66B7-1262-7F78-D45BD7660CF6}"/>
          </ac:spMkLst>
        </pc:spChg>
        <pc:picChg chg="add mod">
          <ac:chgData name="범수 김" userId="863329ffd88cf9fc" providerId="LiveId" clId="{3E4568C8-6839-408F-82C1-87ED4E384C65}" dt="2024-01-02T06:20:20.956" v="472" actId="1076"/>
          <ac:picMkLst>
            <pc:docMk/>
            <pc:sldMk cId="2170771326" sldId="432"/>
            <ac:picMk id="4" creationId="{0694C3EC-9379-FBD6-33EA-85212D9A70CD}"/>
          </ac:picMkLst>
        </pc:picChg>
      </pc:sldChg>
      <pc:sldChg chg="addSp delSp modSp add mod">
        <pc:chgData name="범수 김" userId="863329ffd88cf9fc" providerId="LiveId" clId="{3E4568C8-6839-408F-82C1-87ED4E384C65}" dt="2024-01-02T06:21:53.009" v="683" actId="20577"/>
        <pc:sldMkLst>
          <pc:docMk/>
          <pc:sldMk cId="2222312291" sldId="433"/>
        </pc:sldMkLst>
        <pc:spChg chg="mod">
          <ac:chgData name="범수 김" userId="863329ffd88cf9fc" providerId="LiveId" clId="{3E4568C8-6839-408F-82C1-87ED4E384C65}" dt="2024-01-02T06:21:53.009" v="683" actId="20577"/>
          <ac:spMkLst>
            <pc:docMk/>
            <pc:sldMk cId="2222312291" sldId="433"/>
            <ac:spMk id="2" creationId="{4F30C1FA-1EA4-E9C2-3275-DAFD365E1959}"/>
          </ac:spMkLst>
        </pc:spChg>
        <pc:spChg chg="add mod">
          <ac:chgData name="범수 김" userId="863329ffd88cf9fc" providerId="LiveId" clId="{3E4568C8-6839-408F-82C1-87ED4E384C65}" dt="2024-01-02T06:21:04.437" v="546" actId="164"/>
          <ac:spMkLst>
            <pc:docMk/>
            <pc:sldMk cId="2222312291" sldId="433"/>
            <ac:spMk id="7" creationId="{63372248-8037-C5AE-053B-F54789731717}"/>
          </ac:spMkLst>
        </pc:spChg>
        <pc:grpChg chg="add mod">
          <ac:chgData name="범수 김" userId="863329ffd88cf9fc" providerId="LiveId" clId="{3E4568C8-6839-408F-82C1-87ED4E384C65}" dt="2024-01-02T06:21:04.437" v="546" actId="164"/>
          <ac:grpSpMkLst>
            <pc:docMk/>
            <pc:sldMk cId="2222312291" sldId="433"/>
            <ac:grpSpMk id="8" creationId="{A17135E7-9164-6B10-0CF9-B0437DE2341D}"/>
          </ac:grpSpMkLst>
        </pc:grpChg>
        <pc:picChg chg="del">
          <ac:chgData name="범수 김" userId="863329ffd88cf9fc" providerId="LiveId" clId="{3E4568C8-6839-408F-82C1-87ED4E384C65}" dt="2024-01-02T06:20:42.115" v="535" actId="478"/>
          <ac:picMkLst>
            <pc:docMk/>
            <pc:sldMk cId="2222312291" sldId="433"/>
            <ac:picMk id="4" creationId="{0694C3EC-9379-FBD6-33EA-85212D9A70CD}"/>
          </ac:picMkLst>
        </pc:picChg>
        <pc:picChg chg="add mod">
          <ac:chgData name="범수 김" userId="863329ffd88cf9fc" providerId="LiveId" clId="{3E4568C8-6839-408F-82C1-87ED4E384C65}" dt="2024-01-02T06:21:04.437" v="546" actId="164"/>
          <ac:picMkLst>
            <pc:docMk/>
            <pc:sldMk cId="2222312291" sldId="433"/>
            <ac:picMk id="6" creationId="{9F8CCFAB-B028-57C7-E31D-176FC4BD0110}"/>
          </ac:picMkLst>
        </pc:picChg>
      </pc:sldChg>
    </pc:docChg>
  </pc:docChgLst>
  <pc:docChgLst>
    <pc:chgData name="범수 김" userId="863329ffd88cf9fc" providerId="LiveId" clId="{275FF10A-76E3-4D3F-8746-BF517AFB7BD2}"/>
    <pc:docChg chg="custSel addSld delSld modSld">
      <pc:chgData name="범수 김" userId="863329ffd88cf9fc" providerId="LiveId" clId="{275FF10A-76E3-4D3F-8746-BF517AFB7BD2}" dt="2024-01-02T05:27:17.221" v="214" actId="20577"/>
      <pc:docMkLst>
        <pc:docMk/>
      </pc:docMkLst>
      <pc:sldChg chg="modSp mod">
        <pc:chgData name="범수 김" userId="863329ffd88cf9fc" providerId="LiveId" clId="{275FF10A-76E3-4D3F-8746-BF517AFB7BD2}" dt="2024-01-02T05:24:16.301" v="15" actId="20577"/>
        <pc:sldMkLst>
          <pc:docMk/>
          <pc:sldMk cId="1869551119" sldId="424"/>
        </pc:sldMkLst>
        <pc:spChg chg="mod">
          <ac:chgData name="범수 김" userId="863329ffd88cf9fc" providerId="LiveId" clId="{275FF10A-76E3-4D3F-8746-BF517AFB7BD2}" dt="2024-01-02T05:24:16.30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895922620" sldId="425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22684083" sldId="427"/>
        </pc:sldMkLst>
      </pc:sldChg>
      <pc:sldChg chg="modSp mod">
        <pc:chgData name="범수 김" userId="863329ffd88cf9fc" providerId="LiveId" clId="{275FF10A-76E3-4D3F-8746-BF517AFB7BD2}" dt="2024-01-02T05:24:58.304" v="50" actId="20577"/>
        <pc:sldMkLst>
          <pc:docMk/>
          <pc:sldMk cId="1635143875" sldId="428"/>
        </pc:sldMkLst>
        <pc:spChg chg="mod">
          <ac:chgData name="범수 김" userId="863329ffd88cf9fc" providerId="LiveId" clId="{275FF10A-76E3-4D3F-8746-BF517AFB7BD2}" dt="2024-01-02T05:24:58.304" v="5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36893803" sldId="429"/>
        </pc:sldMkLst>
      </pc:sldChg>
      <pc:sldChg chg="modSp add mod">
        <pc:chgData name="범수 김" userId="863329ffd88cf9fc" providerId="LiveId" clId="{275FF10A-76E3-4D3F-8746-BF517AFB7BD2}" dt="2024-01-02T05:25:18.448" v="68" actId="12789"/>
        <pc:sldMkLst>
          <pc:docMk/>
          <pc:sldMk cId="3481581897" sldId="429"/>
        </pc:sldMkLst>
        <pc:spChg chg="mod">
          <ac:chgData name="범수 김" userId="863329ffd88cf9fc" providerId="LiveId" clId="{275FF10A-76E3-4D3F-8746-BF517AFB7BD2}" dt="2024-01-02T05:25:18.448" v="68" actId="12789"/>
          <ac:spMkLst>
            <pc:docMk/>
            <pc:sldMk cId="3481581897" sldId="429"/>
            <ac:spMk id="5" creationId="{A389414F-66B7-1262-7F78-D45BD7660CF6}"/>
          </ac:spMkLst>
        </pc:spChg>
      </pc:sldChg>
      <pc:sldChg chg="add del">
        <pc:chgData name="범수 김" userId="863329ffd88cf9fc" providerId="LiveId" clId="{275FF10A-76E3-4D3F-8746-BF517AFB7BD2}" dt="2024-01-02T05:25:24.261" v="70" actId="47"/>
        <pc:sldMkLst>
          <pc:docMk/>
          <pc:sldMk cId="923359984" sldId="430"/>
        </pc:sldMkLst>
      </pc:sldChg>
      <pc:sldChg chg="addSp modSp add mod">
        <pc:chgData name="범수 김" userId="863329ffd88cf9fc" providerId="LiveId" clId="{275FF10A-76E3-4D3F-8746-BF517AFB7BD2}" dt="2024-01-02T05:27:17.221" v="214" actId="20577"/>
        <pc:sldMkLst>
          <pc:docMk/>
          <pc:sldMk cId="1504750565" sldId="430"/>
        </pc:sldMkLst>
        <pc:spChg chg="add mod">
          <ac:chgData name="범수 김" userId="863329ffd88cf9fc" providerId="LiveId" clId="{275FF10A-76E3-4D3F-8746-BF517AFB7BD2}" dt="2024-01-02T05:27:17.221" v="214" actId="20577"/>
          <ac:spMkLst>
            <pc:docMk/>
            <pc:sldMk cId="1504750565" sldId="430"/>
            <ac:spMk id="2" creationId="{A0ECEE8A-FD28-F59B-F674-88E8C52B4810}"/>
          </ac:spMkLst>
        </pc:spChg>
        <pc:spChg chg="mod">
          <ac:chgData name="범수 김" userId="863329ffd88cf9fc" providerId="LiveId" clId="{275FF10A-76E3-4D3F-8746-BF517AFB7BD2}" dt="2024-01-02T05:25:33.775" v="77" actId="1076"/>
          <ac:spMkLst>
            <pc:docMk/>
            <pc:sldMk cId="1504750565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698589194" sldId="430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560009651" sldId="431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243129919" sldId="432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486659378" sldId="433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1593754711" sldId="43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5548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김영한</a:t>
            </a:r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</a:t>
            </a:r>
            <a:r>
              <a:rPr lang="en-US" altLang="ko-KR" sz="48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SpringBoot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172312" y="1110158"/>
            <a:ext cx="67409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다운로드 된 파일을 아래 사진 경로에 넣고</a:t>
            </a:r>
            <a:r>
              <a:rPr lang="en-US" altLang="ko-KR" dirty="0"/>
              <a:t>, </a:t>
            </a:r>
            <a:r>
              <a:rPr lang="ko-KR" altLang="en-US" dirty="0"/>
              <a:t>압축을 해제합니다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인텔리제이를 실행합니다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File &gt; Open</a:t>
            </a:r>
            <a:r>
              <a:rPr lang="ko-KR" altLang="en-US" dirty="0"/>
              <a:t>을 클릭합니다</a:t>
            </a:r>
            <a:endParaRPr lang="en-US" altLang="ko-KR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9E569D-5A8C-876E-C20A-7F5007EF2B5F}"/>
              </a:ext>
            </a:extLst>
          </p:cNvPr>
          <p:cNvGrpSpPr/>
          <p:nvPr/>
        </p:nvGrpSpPr>
        <p:grpSpPr>
          <a:xfrm>
            <a:off x="200619" y="3805999"/>
            <a:ext cx="10012387" cy="2591025"/>
            <a:chOff x="200619" y="3805999"/>
            <a:chExt cx="10012387" cy="259102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A56A45A-EB6D-B174-DBAD-1FCD68FCEE24}"/>
                </a:ext>
              </a:extLst>
            </p:cNvPr>
            <p:cNvGrpSpPr/>
            <p:nvPr/>
          </p:nvGrpSpPr>
          <p:grpSpPr>
            <a:xfrm>
              <a:off x="200619" y="3805999"/>
              <a:ext cx="6514201" cy="2591025"/>
              <a:chOff x="313594" y="2035814"/>
              <a:chExt cx="6514201" cy="2591025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38E7009D-6010-BE56-EEBD-E625DBAFAB2D}"/>
                  </a:ext>
                </a:extLst>
              </p:cNvPr>
              <p:cNvGrpSpPr/>
              <p:nvPr/>
            </p:nvGrpSpPr>
            <p:grpSpPr>
              <a:xfrm>
                <a:off x="313594" y="2035814"/>
                <a:ext cx="6514201" cy="2591025"/>
                <a:chOff x="333258" y="2558457"/>
                <a:chExt cx="6514201" cy="2591025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A4CECCDD-A959-5534-56D5-77857A8176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33258" y="3541524"/>
                  <a:ext cx="1668925" cy="624894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1BB95C98-6C84-BD0A-6306-68B2E6B9A6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38377" y="2558457"/>
                  <a:ext cx="3490262" cy="2591025"/>
                </a:xfrm>
                <a:prstGeom prst="rect">
                  <a:avLst/>
                </a:prstGeom>
              </p:spPr>
            </p:pic>
            <p:sp>
              <p:nvSpPr>
                <p:cNvPr id="6" name="화살표: 오른쪽 5">
                  <a:extLst>
                    <a:ext uri="{FF2B5EF4-FFF2-40B4-BE49-F238E27FC236}">
                      <a16:creationId xmlns:a16="http://schemas.microsoft.com/office/drawing/2014/main" id="{CBF5B594-E88B-57AA-AFDB-1A728DC9958B}"/>
                    </a:ext>
                  </a:extLst>
                </p:cNvPr>
                <p:cNvSpPr/>
                <p:nvPr/>
              </p:nvSpPr>
              <p:spPr>
                <a:xfrm>
                  <a:off x="2119557" y="3573751"/>
                  <a:ext cx="501446" cy="56043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화살표: 오른쪽 19">
                  <a:extLst>
                    <a:ext uri="{FF2B5EF4-FFF2-40B4-BE49-F238E27FC236}">
                      <a16:creationId xmlns:a16="http://schemas.microsoft.com/office/drawing/2014/main" id="{6F3AD6BC-F5E1-5145-C599-266070BA45CD}"/>
                    </a:ext>
                  </a:extLst>
                </p:cNvPr>
                <p:cNvSpPr/>
                <p:nvPr/>
              </p:nvSpPr>
              <p:spPr>
                <a:xfrm>
                  <a:off x="6346013" y="3573751"/>
                  <a:ext cx="501446" cy="56043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99F89A-9ECD-F9EE-A272-CC95B61D9B18}"/>
                  </a:ext>
                </a:extLst>
              </p:cNvPr>
              <p:cNvSpPr/>
              <p:nvPr/>
            </p:nvSpPr>
            <p:spPr>
              <a:xfrm>
                <a:off x="3064510" y="3903406"/>
                <a:ext cx="1192857" cy="31463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2048CB8-4B20-05F8-C7BE-E9F6B7D66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3260" y="4564254"/>
              <a:ext cx="3299746" cy="1074513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0D3FB65-0428-5A7C-4084-4741D5BC2ED0}"/>
                </a:ext>
              </a:extLst>
            </p:cNvPr>
            <p:cNvSpPr/>
            <p:nvPr/>
          </p:nvSpPr>
          <p:spPr>
            <a:xfrm>
              <a:off x="7253148" y="5224415"/>
              <a:ext cx="956787" cy="281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660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2859034" y="317729"/>
            <a:ext cx="68884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경로를 확인하고</a:t>
            </a:r>
            <a:r>
              <a:rPr lang="en-US" altLang="ko-KR" dirty="0"/>
              <a:t>, hello-spring</a:t>
            </a:r>
            <a:r>
              <a:rPr lang="ko-KR" altLang="en-US" dirty="0"/>
              <a:t>을 누른 뒤</a:t>
            </a:r>
            <a:r>
              <a:rPr lang="en-US" altLang="ko-KR" dirty="0"/>
              <a:t>, OK</a:t>
            </a:r>
            <a:r>
              <a:rPr lang="ko-KR" altLang="en-US" dirty="0"/>
              <a:t>버튼을 클릭합니다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믿을 수 있는 </a:t>
            </a:r>
            <a:r>
              <a:rPr lang="ko-KR" altLang="en-US" dirty="0" err="1"/>
              <a:t>프로젝트니</a:t>
            </a:r>
            <a:r>
              <a:rPr lang="en-US" altLang="ko-KR" dirty="0"/>
              <a:t>? </a:t>
            </a:r>
            <a:r>
              <a:rPr lang="ko-KR" altLang="en-US" dirty="0"/>
              <a:t>라는 뜻인데 믿는다고 선택해줍니다</a:t>
            </a:r>
            <a:r>
              <a:rPr lang="en-US" altLang="ko-KR" dirty="0"/>
              <a:t>.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F79A1EB-D893-CF80-4A0B-8F524773A200}"/>
              </a:ext>
            </a:extLst>
          </p:cNvPr>
          <p:cNvGrpSpPr/>
          <p:nvPr/>
        </p:nvGrpSpPr>
        <p:grpSpPr>
          <a:xfrm>
            <a:off x="172312" y="2035814"/>
            <a:ext cx="9590993" cy="4572396"/>
            <a:chOff x="172312" y="2035814"/>
            <a:chExt cx="9590993" cy="457239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7673A8F-BD0D-A2A3-E92D-36B7F01EFE46}"/>
                </a:ext>
              </a:extLst>
            </p:cNvPr>
            <p:cNvGrpSpPr/>
            <p:nvPr/>
          </p:nvGrpSpPr>
          <p:grpSpPr>
            <a:xfrm>
              <a:off x="172312" y="2035814"/>
              <a:ext cx="3878916" cy="4572396"/>
              <a:chOff x="172312" y="2035814"/>
              <a:chExt cx="3878916" cy="4572396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02800D0E-4159-92D1-B65B-17EC7C3EE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2312" y="2035814"/>
                <a:ext cx="3878916" cy="4572396"/>
              </a:xfrm>
              <a:prstGeom prst="rect">
                <a:avLst/>
              </a:prstGeom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489CA13-26DC-9907-CAE2-88F0E93C0EC1}"/>
                  </a:ext>
                </a:extLst>
              </p:cNvPr>
              <p:cNvSpPr/>
              <p:nvPr/>
            </p:nvSpPr>
            <p:spPr>
              <a:xfrm>
                <a:off x="1228809" y="4592042"/>
                <a:ext cx="1192857" cy="31463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320FD54-F180-0C4A-992E-BA8845B68B4C}"/>
                  </a:ext>
                </a:extLst>
              </p:cNvPr>
              <p:cNvSpPr/>
              <p:nvPr/>
            </p:nvSpPr>
            <p:spPr>
              <a:xfrm>
                <a:off x="2483254" y="6293576"/>
                <a:ext cx="751560" cy="31463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599E599-C32C-3A12-1DE0-C705D5BE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1358" y="3570873"/>
              <a:ext cx="4701947" cy="2042337"/>
            </a:xfrm>
            <a:prstGeom prst="rect">
              <a:avLst/>
            </a:prstGeom>
          </p:spPr>
        </p:pic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8DF59032-AFFF-4001-F466-5B973DD88DBE}"/>
                </a:ext>
              </a:extLst>
            </p:cNvPr>
            <p:cNvSpPr/>
            <p:nvPr/>
          </p:nvSpPr>
          <p:spPr>
            <a:xfrm>
              <a:off x="4246577" y="4322012"/>
              <a:ext cx="619432" cy="6096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5449994-9E67-21C7-A0AE-C65D02F784B9}"/>
                </a:ext>
              </a:extLst>
            </p:cNvPr>
            <p:cNvSpPr/>
            <p:nvPr/>
          </p:nvSpPr>
          <p:spPr>
            <a:xfrm>
              <a:off x="5720219" y="5298576"/>
              <a:ext cx="1113199" cy="3146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120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172312" y="1100049"/>
            <a:ext cx="771397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메이븐</a:t>
            </a:r>
            <a:r>
              <a:rPr lang="ko-KR" altLang="en-US" dirty="0"/>
              <a:t> 업데이트를 진행하고</a:t>
            </a:r>
            <a:r>
              <a:rPr lang="en-US" altLang="ko-KR" dirty="0"/>
              <a:t>, </a:t>
            </a:r>
            <a:r>
              <a:rPr lang="ko-KR" altLang="en-US" dirty="0"/>
              <a:t>프로그램을 실행해 본다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에러 발생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프로그램 실행 버튼이 활성화 되지 않아요 </a:t>
            </a:r>
            <a:r>
              <a:rPr lang="ko-KR" altLang="en-US" dirty="0" err="1"/>
              <a:t>ㅠㅠ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해결 방법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인텔리제이를 껐다가 키면</a:t>
            </a:r>
            <a:r>
              <a:rPr lang="en-US" altLang="ko-KR" dirty="0"/>
              <a:t>, </a:t>
            </a:r>
            <a:r>
              <a:rPr lang="ko-KR" altLang="en-US" dirty="0" err="1"/>
              <a:t>메이븐이</a:t>
            </a:r>
            <a:r>
              <a:rPr lang="ko-KR" altLang="en-US" dirty="0"/>
              <a:t> 업데이트 되면서 에러가 해결됩니다</a:t>
            </a:r>
            <a:r>
              <a:rPr lang="en-US" altLang="ko-KR" dirty="0"/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2825FE-F627-2240-829F-1BE1087E7904}"/>
              </a:ext>
            </a:extLst>
          </p:cNvPr>
          <p:cNvGrpSpPr/>
          <p:nvPr/>
        </p:nvGrpSpPr>
        <p:grpSpPr>
          <a:xfrm>
            <a:off x="275148" y="3806069"/>
            <a:ext cx="10379340" cy="2781541"/>
            <a:chOff x="275148" y="3806069"/>
            <a:chExt cx="10379340" cy="27815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626742-D1B6-B3D5-372E-69BA29142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148" y="3806069"/>
              <a:ext cx="7437765" cy="278154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E3A5210-91F0-5209-C88B-97D70251F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2913" y="3806069"/>
              <a:ext cx="2941575" cy="403895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43B896-D17C-3F67-F024-4C2AE46F585D}"/>
              </a:ext>
            </a:extLst>
          </p:cNvPr>
          <p:cNvSpPr/>
          <p:nvPr/>
        </p:nvSpPr>
        <p:spPr>
          <a:xfrm>
            <a:off x="1371049" y="5851882"/>
            <a:ext cx="1707431" cy="244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7BA57F-08E4-F43A-6784-CE68274B542A}"/>
              </a:ext>
            </a:extLst>
          </p:cNvPr>
          <p:cNvSpPr/>
          <p:nvPr/>
        </p:nvSpPr>
        <p:spPr>
          <a:xfrm>
            <a:off x="9631129" y="3806068"/>
            <a:ext cx="396791" cy="403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5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172312" y="1100049"/>
            <a:ext cx="1053993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에러 발생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프로그램을 실행하니</a:t>
            </a:r>
            <a:r>
              <a:rPr lang="en-US" altLang="ko-KR" dirty="0"/>
              <a:t>, </a:t>
            </a:r>
            <a:r>
              <a:rPr lang="ko-KR" altLang="en-US" dirty="0"/>
              <a:t>포트 번호로 인한 에러가 발생합니다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해결방법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application.properties</a:t>
            </a:r>
            <a:r>
              <a:rPr lang="ko-KR" altLang="en-US" dirty="0"/>
              <a:t>파일에 이동하여 </a:t>
            </a:r>
            <a:r>
              <a:rPr lang="en-US" altLang="ko-KR" dirty="0" err="1"/>
              <a:t>server.port</a:t>
            </a:r>
            <a:r>
              <a:rPr lang="en-US" altLang="ko-KR" dirty="0"/>
              <a:t> = 8090</a:t>
            </a:r>
            <a:r>
              <a:rPr lang="ko-KR" altLang="en-US" dirty="0"/>
              <a:t>으로 변경한 뒤</a:t>
            </a:r>
            <a:r>
              <a:rPr lang="en-US" altLang="ko-KR" dirty="0"/>
              <a:t>, </a:t>
            </a:r>
            <a:r>
              <a:rPr lang="ko-KR" altLang="en-US" dirty="0"/>
              <a:t>프로그램을 실행합니다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이후 실행하면 정상적으로 실행되는 모습</a:t>
            </a: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266395F-F62E-702B-A4C7-89E04FAC6741}"/>
              </a:ext>
            </a:extLst>
          </p:cNvPr>
          <p:cNvGrpSpPr/>
          <p:nvPr/>
        </p:nvGrpSpPr>
        <p:grpSpPr>
          <a:xfrm>
            <a:off x="172312" y="3877074"/>
            <a:ext cx="5502117" cy="2469094"/>
            <a:chOff x="172312" y="2571521"/>
            <a:chExt cx="5502117" cy="246909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5ACCCF0-2E60-ECDD-BB0D-CBDA51DF2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312" y="2571521"/>
              <a:ext cx="5502117" cy="246909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69CD488-BCDD-B4F9-A349-EB7239CF690B}"/>
                </a:ext>
              </a:extLst>
            </p:cNvPr>
            <p:cNvSpPr/>
            <p:nvPr/>
          </p:nvSpPr>
          <p:spPr>
            <a:xfrm>
              <a:off x="1025609" y="4581882"/>
              <a:ext cx="1636311" cy="2339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062C39-D6F6-4E25-EC14-DF78F48B5D9C}"/>
                </a:ext>
              </a:extLst>
            </p:cNvPr>
            <p:cNvSpPr/>
            <p:nvPr/>
          </p:nvSpPr>
          <p:spPr>
            <a:xfrm>
              <a:off x="3900889" y="2861188"/>
              <a:ext cx="1514391" cy="4038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5BBA222-2581-8BA0-C6E8-17B1481E7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944" y="3567640"/>
            <a:ext cx="2848930" cy="2778528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390BE33-3561-EEED-9F05-1CCFC2E164D7}"/>
              </a:ext>
            </a:extLst>
          </p:cNvPr>
          <p:cNvSpPr/>
          <p:nvPr/>
        </p:nvSpPr>
        <p:spPr>
          <a:xfrm>
            <a:off x="5892800" y="5111621"/>
            <a:ext cx="624773" cy="528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3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172312" y="1100049"/>
            <a:ext cx="78840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프로그램이 실행됐다면</a:t>
            </a:r>
            <a:r>
              <a:rPr lang="en-US" altLang="ko-KR" dirty="0"/>
              <a:t>, </a:t>
            </a:r>
            <a:r>
              <a:rPr lang="ko-KR" altLang="en-US" dirty="0"/>
              <a:t>브라우저로 이동합니다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localhost:8090</a:t>
            </a:r>
            <a:r>
              <a:rPr lang="ko-KR" altLang="en-US" dirty="0"/>
              <a:t>을 검색하면</a:t>
            </a:r>
            <a:r>
              <a:rPr lang="en-US" altLang="ko-KR" dirty="0"/>
              <a:t>, </a:t>
            </a:r>
            <a:r>
              <a:rPr lang="ko-KR" altLang="en-US" dirty="0"/>
              <a:t>아래와 같은 화면이 출력됩니다 </a:t>
            </a:r>
            <a:r>
              <a:rPr lang="en-US" altLang="ko-KR" dirty="0"/>
              <a:t>(</a:t>
            </a:r>
            <a:r>
              <a:rPr lang="ko-KR" altLang="en-US" dirty="0"/>
              <a:t>성공입니다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3FACDA-A195-2214-28D8-AA21773F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12" y="3215640"/>
            <a:ext cx="5098222" cy="26900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359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172312" y="1100049"/>
            <a:ext cx="1010834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Spring Boot</a:t>
            </a:r>
            <a:r>
              <a:rPr lang="ko-KR" altLang="en-US" dirty="0"/>
              <a:t>는 </a:t>
            </a:r>
            <a:r>
              <a:rPr lang="ko-KR" altLang="en-US" dirty="0" err="1"/>
              <a:t>톰캣을</a:t>
            </a:r>
            <a:r>
              <a:rPr lang="ko-KR" altLang="en-US" dirty="0"/>
              <a:t> 내장하고 있기 때문에 별도로 </a:t>
            </a:r>
            <a:r>
              <a:rPr lang="ko-KR" altLang="en-US" dirty="0" err="1"/>
              <a:t>톰캣</a:t>
            </a:r>
            <a:r>
              <a:rPr lang="ko-KR" altLang="en-US" dirty="0"/>
              <a:t> 설치가 필요 없습니다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톰캣은</a:t>
            </a:r>
            <a:r>
              <a:rPr lang="ko-KR" altLang="en-US" dirty="0"/>
              <a:t> 어디에 있나요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아래 코드에서 </a:t>
            </a:r>
            <a:r>
              <a:rPr lang="en-US" altLang="ko-KR" dirty="0" err="1"/>
              <a:t>HelloSpringApplication.class</a:t>
            </a:r>
            <a:r>
              <a:rPr lang="en-US" altLang="ko-KR" dirty="0"/>
              <a:t> / @SpringBootApplication</a:t>
            </a:r>
            <a:r>
              <a:rPr lang="ko-KR" altLang="en-US" dirty="0"/>
              <a:t>에 있다고 합니다</a:t>
            </a:r>
            <a:br>
              <a:rPr lang="en-US" altLang="ko-KR" dirty="0"/>
            </a:br>
            <a:r>
              <a:rPr lang="en-US" altLang="ko-KR" dirty="0"/>
              <a:t>@@ </a:t>
            </a:r>
            <a:r>
              <a:rPr lang="ko-KR" altLang="en-US" dirty="0"/>
              <a:t>추후 자세하게 공부해봅시다</a:t>
            </a:r>
            <a:endParaRPr lang="en-US" altLang="ko-K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95CBC3-2FA0-290B-8B9B-83C83D93A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191" y="4057006"/>
            <a:ext cx="4860293" cy="144655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@SpringBootApplication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HelloSpringApplication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SpringApplication.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HelloSpringApplication.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7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003373" y="2151728"/>
            <a:ext cx="8185254" cy="255454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15:30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인텔리제이에서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JDK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아니라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</a:p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그래들로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실행될 경우 해결방법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@@ </a:t>
            </a:r>
          </a:p>
          <a:p>
            <a:pPr algn="ctr"/>
            <a:r>
              <a:rPr lang="en-US" altLang="ko-KR" sz="40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PASS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44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990823" y="2767281"/>
            <a:ext cx="6210354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1-2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제목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라이브러리 살펴보기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8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10224" y="173854"/>
            <a:ext cx="2600391" cy="58477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1-2</a:t>
            </a:r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endParaRPr lang="en-US" altLang="ko-KR" sz="1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제목 </a:t>
            </a:r>
            <a:r>
              <a:rPr lang="en-US" altLang="ko-KR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라이브러리 살펴보기</a:t>
            </a:r>
            <a:endParaRPr lang="en-US" altLang="ko-KR" sz="1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3FE269-434E-40CC-C1AC-10DB05033691}"/>
              </a:ext>
            </a:extLst>
          </p:cNvPr>
          <p:cNvGrpSpPr/>
          <p:nvPr/>
        </p:nvGrpSpPr>
        <p:grpSpPr>
          <a:xfrm>
            <a:off x="312471" y="1285234"/>
            <a:ext cx="4445865" cy="4586660"/>
            <a:chOff x="159055" y="1037393"/>
            <a:chExt cx="4445865" cy="458666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BE4E70E-44D2-638B-C417-819177019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055" y="1037393"/>
              <a:ext cx="4445865" cy="45866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ACE9533-3521-2F87-87CA-4F914FF2140B}"/>
                </a:ext>
              </a:extLst>
            </p:cNvPr>
            <p:cNvSpPr/>
            <p:nvPr/>
          </p:nvSpPr>
          <p:spPr>
            <a:xfrm>
              <a:off x="2362335" y="1676712"/>
              <a:ext cx="2150671" cy="18825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7A85533-C93C-E385-9CB9-0456FAECFCF1}"/>
              </a:ext>
            </a:extLst>
          </p:cNvPr>
          <p:cNvSpPr txBox="1"/>
          <p:nvPr/>
        </p:nvSpPr>
        <p:spPr>
          <a:xfrm>
            <a:off x="5021317" y="1285234"/>
            <a:ext cx="62985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기본 설정 시</a:t>
            </a:r>
            <a:r>
              <a:rPr lang="en-US" altLang="ko-KR" dirty="0"/>
              <a:t>, </a:t>
            </a:r>
            <a:r>
              <a:rPr lang="ko-KR" altLang="en-US" dirty="0"/>
              <a:t>우측에서 추가해 줬던 것이 라이브러리이다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355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234961" y="2767281"/>
            <a:ext cx="5722079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1-2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(1:50)</a:t>
            </a:r>
          </a:p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Maver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/ Gradle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하는 일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65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19931" y="197501"/>
            <a:ext cx="295497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1-2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(1:50)</a:t>
            </a:r>
          </a:p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Maver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/ Gradle 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하는 일</a:t>
            </a:r>
            <a:endParaRPr lang="en-US" altLang="ko-KR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5CA05-E303-FC9C-F06C-2B07EC60C0CD}"/>
              </a:ext>
            </a:extLst>
          </p:cNvPr>
          <p:cNvSpPr txBox="1"/>
          <p:nvPr/>
        </p:nvSpPr>
        <p:spPr>
          <a:xfrm>
            <a:off x="219931" y="1229710"/>
            <a:ext cx="9300431" cy="326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Maven / Gradle = </a:t>
            </a:r>
            <a:r>
              <a:rPr lang="ko-KR" altLang="en-US" dirty="0"/>
              <a:t>빌드 툴이라고 불리우는데 이런 빌드 툴들은 의존관계를 관리해 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빌드 툴 </a:t>
            </a:r>
            <a:r>
              <a:rPr lang="en-US" altLang="ko-KR" dirty="0"/>
              <a:t>= </a:t>
            </a:r>
            <a:r>
              <a:rPr lang="ko-KR" altLang="en-US" dirty="0"/>
              <a:t>빌드를 해주는 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의존관계를 관리해 준다는 말이 무슨 </a:t>
            </a:r>
            <a:r>
              <a:rPr lang="ko-KR" altLang="en-US" dirty="0" err="1"/>
              <a:t>뜻이에요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ojdbc8</a:t>
            </a:r>
            <a:r>
              <a:rPr lang="ko-KR" altLang="en-US" sz="1400" dirty="0"/>
              <a:t> 라이브러리를 </a:t>
            </a:r>
            <a:r>
              <a:rPr lang="en-US" altLang="ko-KR" sz="1400" dirty="0"/>
              <a:t>Maven</a:t>
            </a:r>
            <a:r>
              <a:rPr lang="ko-KR" altLang="en-US" sz="1400" dirty="0"/>
              <a:t>에 등록을 한다고 하자</a:t>
            </a:r>
            <a:r>
              <a:rPr lang="en-US" altLang="ko-KR" sz="1400" dirty="0"/>
              <a:t>. </a:t>
            </a:r>
          </a:p>
          <a:p>
            <a:pPr marL="800100" lvl="1" indent="-342900">
              <a:buAutoNum type="arabicPeriod"/>
            </a:pPr>
            <a:r>
              <a:rPr lang="ko-KR" altLang="en-US" sz="1400" dirty="0"/>
              <a:t>그러면 </a:t>
            </a:r>
            <a:r>
              <a:rPr lang="en-US" altLang="ko-KR" sz="1400" dirty="0"/>
              <a:t>ojdbc8</a:t>
            </a:r>
            <a:r>
              <a:rPr lang="ko-KR" altLang="en-US" sz="1400" dirty="0"/>
              <a:t>라이브러리를 다운로드 받기 위해선 </a:t>
            </a:r>
            <a:r>
              <a:rPr lang="en-US" altLang="ko-KR" sz="1400" dirty="0"/>
              <a:t>ojdbc8</a:t>
            </a:r>
            <a:r>
              <a:rPr lang="ko-KR" altLang="en-US" sz="1400" dirty="0"/>
              <a:t>라이브러리 뿐 아니라</a:t>
            </a:r>
            <a:r>
              <a:rPr lang="en-US" altLang="ko-KR" sz="1400" dirty="0"/>
              <a:t>, </a:t>
            </a:r>
            <a:r>
              <a:rPr lang="ko-KR" altLang="en-US" sz="1400" dirty="0"/>
              <a:t>다른 라이브러리까지 </a:t>
            </a:r>
            <a:br>
              <a:rPr lang="en-US" altLang="ko-KR" sz="1400" dirty="0"/>
            </a:br>
            <a:r>
              <a:rPr lang="ko-KR" altLang="en-US" sz="1400" dirty="0"/>
              <a:t>다운로드 받아야 </a:t>
            </a:r>
            <a:r>
              <a:rPr lang="en-US" altLang="ko-KR" sz="1400" dirty="0"/>
              <a:t>ojdbc8</a:t>
            </a:r>
            <a:r>
              <a:rPr lang="ko-KR" altLang="en-US" sz="1400" dirty="0"/>
              <a:t>라이브러리를 사용할 수 있게 된다</a:t>
            </a:r>
            <a:r>
              <a:rPr lang="en-US" altLang="ko-KR" sz="1400" dirty="0"/>
              <a:t>. </a:t>
            </a:r>
          </a:p>
          <a:p>
            <a:pPr marL="800100" lvl="1" indent="-342900">
              <a:buAutoNum type="arabicPeriod"/>
            </a:pPr>
            <a:r>
              <a:rPr lang="en-US" altLang="ko-KR" sz="1400" dirty="0"/>
              <a:t>Maven </a:t>
            </a:r>
            <a:r>
              <a:rPr lang="ko-KR" altLang="en-US" sz="1400" dirty="0"/>
              <a:t>혹은 </a:t>
            </a:r>
            <a:r>
              <a:rPr lang="en-US" altLang="ko-KR" sz="1400" dirty="0"/>
              <a:t>Gradle</a:t>
            </a:r>
            <a:r>
              <a:rPr lang="ko-KR" altLang="en-US" sz="1400" dirty="0"/>
              <a:t>을 사용하면 </a:t>
            </a:r>
            <a:r>
              <a:rPr lang="en-US" altLang="ko-KR" sz="1400" dirty="0"/>
              <a:t>ojdbc8</a:t>
            </a:r>
            <a:r>
              <a:rPr lang="ko-KR" altLang="en-US" sz="1400" dirty="0"/>
              <a:t>라이브러리를 사용하기 위해 필요한 다른 라이브러리를</a:t>
            </a:r>
            <a:br>
              <a:rPr lang="en-US" altLang="ko-KR" sz="1400" dirty="0"/>
            </a:br>
            <a:r>
              <a:rPr lang="ko-KR" altLang="en-US" sz="1400" dirty="0"/>
              <a:t>자동으로 설치해 준다</a:t>
            </a:r>
            <a:r>
              <a:rPr lang="en-US" altLang="ko-KR" sz="1400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400" dirty="0"/>
              <a:t>즉</a:t>
            </a:r>
            <a:r>
              <a:rPr lang="en-US" altLang="ko-KR" sz="1400" dirty="0"/>
              <a:t>, ojdbc8</a:t>
            </a:r>
            <a:r>
              <a:rPr lang="ko-KR" altLang="en-US" sz="1400" dirty="0"/>
              <a:t>라이브러리를 다운로드 받아줘</a:t>
            </a:r>
            <a:r>
              <a:rPr lang="en-US" altLang="ko-KR" sz="1400" dirty="0"/>
              <a:t>! </a:t>
            </a:r>
            <a:r>
              <a:rPr lang="ko-KR" altLang="en-US" sz="1400" dirty="0"/>
              <a:t>라고 명령만 하면</a:t>
            </a:r>
            <a:r>
              <a:rPr lang="en-US" altLang="ko-KR" sz="1400" dirty="0"/>
              <a:t>, ojdbc8</a:t>
            </a:r>
            <a:r>
              <a:rPr lang="ko-KR" altLang="en-US" sz="1400" dirty="0"/>
              <a:t>라이브러리를 사용하기 위해 필요한</a:t>
            </a:r>
            <a:br>
              <a:rPr lang="en-US" altLang="ko-KR" sz="1400" dirty="0"/>
            </a:br>
            <a:r>
              <a:rPr lang="ko-KR" altLang="en-US" sz="1400" dirty="0"/>
              <a:t>다른 라이브러리들까지 자동으로 받아준다는 뜻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28569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33885" y="2767281"/>
            <a:ext cx="7724230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1-2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(8:00)</a:t>
            </a:r>
          </a:p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syso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아닌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log4j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사용하는 이유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58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30256" y="159249"/>
            <a:ext cx="3960058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1-2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(8:00)</a:t>
            </a:r>
          </a:p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syso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아닌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log4j 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사용하는 이유</a:t>
            </a:r>
            <a:endParaRPr lang="en-US" altLang="ko-KR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7B5018-2E4F-28D6-5FF4-AEB6F86F7563}"/>
              </a:ext>
            </a:extLst>
          </p:cNvPr>
          <p:cNvSpPr txBox="1"/>
          <p:nvPr/>
        </p:nvSpPr>
        <p:spPr>
          <a:xfrm>
            <a:off x="130256" y="1153486"/>
            <a:ext cx="7118359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System.out.println</a:t>
            </a:r>
            <a:r>
              <a:rPr lang="en-US" altLang="ko-KR" dirty="0"/>
              <a:t>(“”)</a:t>
            </a:r>
            <a:r>
              <a:rPr lang="ko-KR" altLang="en-US" dirty="0"/>
              <a:t>은 보통 취업하지 않은 분들이 사용하고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log4j</a:t>
            </a:r>
            <a:r>
              <a:rPr lang="ko-KR" altLang="en-US" dirty="0"/>
              <a:t>같은 </a:t>
            </a:r>
            <a:r>
              <a:rPr lang="en-US" altLang="ko-KR" dirty="0"/>
              <a:t>log</a:t>
            </a:r>
            <a:r>
              <a:rPr lang="ko-KR" altLang="en-US" dirty="0"/>
              <a:t>를 찍어주는 프로그램은 현업에서 주로 사용한다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현업에서 주로 </a:t>
            </a:r>
            <a:r>
              <a:rPr lang="en-US" altLang="ko-KR" dirty="0"/>
              <a:t>log4j</a:t>
            </a:r>
            <a:r>
              <a:rPr lang="ko-KR" altLang="en-US" dirty="0"/>
              <a:t>를 사용하는 이유는 다음과 같다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sz="1400" dirty="0"/>
              <a:t>로그의 내용이 저장이 된다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600" b="1" dirty="0"/>
              <a:t>&lt;</a:t>
            </a:r>
            <a:r>
              <a:rPr lang="ko-KR" altLang="en-US" sz="1600" b="1" dirty="0"/>
              <a:t>번외</a:t>
            </a:r>
            <a:r>
              <a:rPr lang="en-US" altLang="ko-KR" sz="1600" b="1" dirty="0"/>
              <a:t>&gt;</a:t>
            </a:r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요즘 </a:t>
            </a:r>
            <a:r>
              <a:rPr lang="en-US" altLang="ko-KR" sz="1600" dirty="0"/>
              <a:t>TEST</a:t>
            </a:r>
            <a:r>
              <a:rPr lang="ko-KR" altLang="en-US" sz="1600" dirty="0"/>
              <a:t>로는 </a:t>
            </a:r>
            <a:r>
              <a:rPr lang="en-US" altLang="ko-KR" sz="1600" dirty="0"/>
              <a:t>Junit4</a:t>
            </a:r>
            <a:r>
              <a:rPr lang="ko-KR" altLang="en-US" sz="1600" dirty="0"/>
              <a:t>버전이 아닌</a:t>
            </a:r>
            <a:r>
              <a:rPr lang="en-US" altLang="ko-KR" sz="1600" dirty="0"/>
              <a:t>, 5</a:t>
            </a:r>
            <a:r>
              <a:rPr lang="ko-KR" altLang="en-US" sz="1600" dirty="0"/>
              <a:t>버전으로 넘어가는 추세이다</a:t>
            </a:r>
            <a:r>
              <a:rPr lang="en-US" altLang="ko-KR" sz="1600" dirty="0"/>
              <a:t>. (2023~)</a:t>
            </a:r>
          </a:p>
        </p:txBody>
      </p:sp>
    </p:spTree>
    <p:extLst>
      <p:ext uri="{BB962C8B-B14F-4D97-AF65-F5344CB8AC3E}">
        <p14:creationId xmlns:p14="http://schemas.microsoft.com/office/powerpoint/2010/main" val="2148710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186294" y="2767281"/>
            <a:ext cx="5819415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1-2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(12:00)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java Test program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종류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740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25457" y="134439"/>
            <a:ext cx="3002040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1-2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(12:00)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java Test program 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종류</a:t>
            </a:r>
            <a:endParaRPr lang="en-US" altLang="ko-KR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BBF41-8E2B-D292-A28A-D43E28A5B4F1}"/>
              </a:ext>
            </a:extLst>
          </p:cNvPr>
          <p:cNvSpPr txBox="1"/>
          <p:nvPr/>
        </p:nvSpPr>
        <p:spPr>
          <a:xfrm>
            <a:off x="125457" y="1332187"/>
            <a:ext cx="73997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JUnit = </a:t>
            </a:r>
            <a:r>
              <a:rPr lang="ko-KR" altLang="en-US" dirty="0"/>
              <a:t>테스트 프레임워크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mockito</a:t>
            </a:r>
            <a:r>
              <a:rPr lang="en-US" altLang="ko-KR" dirty="0"/>
              <a:t> = </a:t>
            </a:r>
            <a:r>
              <a:rPr lang="ko-KR" altLang="en-US" dirty="0"/>
              <a:t>목 라이브러리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assertj</a:t>
            </a:r>
            <a:r>
              <a:rPr lang="en-US" altLang="ko-KR" dirty="0"/>
              <a:t> = </a:t>
            </a:r>
            <a:r>
              <a:rPr lang="ko-KR" altLang="en-US" dirty="0"/>
              <a:t>테스트 코드를 좀 더 편하게 작성하게 도와주는 라이브러리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Spring-test = </a:t>
            </a:r>
            <a:r>
              <a:rPr lang="ko-KR" altLang="en-US" dirty="0"/>
              <a:t>스프링 통합 테스트 지원</a:t>
            </a:r>
          </a:p>
        </p:txBody>
      </p:sp>
    </p:spTree>
    <p:extLst>
      <p:ext uri="{BB962C8B-B14F-4D97-AF65-F5344CB8AC3E}">
        <p14:creationId xmlns:p14="http://schemas.microsoft.com/office/powerpoint/2010/main" val="65502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591885" y="2767281"/>
            <a:ext cx="5008230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제목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View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환경설정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28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50871" y="134440"/>
            <a:ext cx="235211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제목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View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환경설정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711CB-C42A-9956-0480-3F34AE9FA20E}"/>
              </a:ext>
            </a:extLst>
          </p:cNvPr>
          <p:cNvSpPr txBox="1"/>
          <p:nvPr/>
        </p:nvSpPr>
        <p:spPr>
          <a:xfrm>
            <a:off x="417786" y="1158766"/>
            <a:ext cx="95478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처음에 </a:t>
            </a:r>
            <a:r>
              <a:rPr lang="ko-KR" altLang="en-US" dirty="0" err="1"/>
              <a:t>톰캣을</a:t>
            </a:r>
            <a:r>
              <a:rPr lang="ko-KR" altLang="en-US" dirty="0"/>
              <a:t> 실행하고</a:t>
            </a:r>
            <a:r>
              <a:rPr lang="en-US" altLang="ko-KR" dirty="0"/>
              <a:t> </a:t>
            </a:r>
            <a:r>
              <a:rPr lang="ko-KR" altLang="en-US" dirty="0"/>
              <a:t>브라우저에서 실행한 프로그램에 접근하면 에러 페이지가 떨어졌다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이유는 브라우저로 아무런 데이터가 넘어가지 않아서 발생한 일인데</a:t>
            </a:r>
            <a:r>
              <a:rPr lang="en-US" altLang="ko-KR" dirty="0"/>
              <a:t>, </a:t>
            </a:r>
            <a:r>
              <a:rPr lang="ko-KR" altLang="en-US" dirty="0"/>
              <a:t>이를 해결해 보자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CD3468B-AEA6-8B82-83B0-BAB7D59B7851}"/>
              </a:ext>
            </a:extLst>
          </p:cNvPr>
          <p:cNvGrpSpPr/>
          <p:nvPr/>
        </p:nvGrpSpPr>
        <p:grpSpPr>
          <a:xfrm>
            <a:off x="362055" y="2719027"/>
            <a:ext cx="5153953" cy="2690093"/>
            <a:chOff x="362055" y="2719027"/>
            <a:chExt cx="5153953" cy="269009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FBB7305-7F25-5BAB-F58A-271F7100A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786" y="2719027"/>
              <a:ext cx="5098222" cy="26900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B5E646B-7EA6-FF26-75FA-0C2123D65276}"/>
                </a:ext>
              </a:extLst>
            </p:cNvPr>
            <p:cNvSpPr/>
            <p:nvPr/>
          </p:nvSpPr>
          <p:spPr>
            <a:xfrm>
              <a:off x="362055" y="3819955"/>
              <a:ext cx="5153953" cy="15324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8313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50871" y="134440"/>
            <a:ext cx="235211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제목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View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환경설정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711CB-C42A-9956-0480-3F34AE9FA20E}"/>
              </a:ext>
            </a:extLst>
          </p:cNvPr>
          <p:cNvSpPr txBox="1"/>
          <p:nvPr/>
        </p:nvSpPr>
        <p:spPr>
          <a:xfrm>
            <a:off x="159122" y="898661"/>
            <a:ext cx="82137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/main/resources/static/New/File</a:t>
            </a:r>
            <a:r>
              <a:rPr lang="ko-KR" altLang="en-US" dirty="0"/>
              <a:t>을 클릭하여 </a:t>
            </a:r>
            <a:r>
              <a:rPr lang="en-US" altLang="ko-KR" dirty="0"/>
              <a:t>html</a:t>
            </a:r>
            <a:r>
              <a:rPr lang="ko-KR" altLang="en-US" dirty="0"/>
              <a:t>파일을 생성합니다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2F5FA67-1090-BFB1-4C2E-FB30FB4DBAB7}"/>
              </a:ext>
            </a:extLst>
          </p:cNvPr>
          <p:cNvGrpSpPr/>
          <p:nvPr/>
        </p:nvGrpSpPr>
        <p:grpSpPr>
          <a:xfrm>
            <a:off x="417786" y="3715994"/>
            <a:ext cx="11243523" cy="2705239"/>
            <a:chOff x="417786" y="3715994"/>
            <a:chExt cx="11243523" cy="270523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7D4E4ED-DA73-99D5-0D0C-5447DDE7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0745" y="3715994"/>
              <a:ext cx="3200564" cy="704886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E1FB2E3-60DD-DC04-DC76-75A6C41907F3}"/>
                </a:ext>
              </a:extLst>
            </p:cNvPr>
            <p:cNvGrpSpPr/>
            <p:nvPr/>
          </p:nvGrpSpPr>
          <p:grpSpPr>
            <a:xfrm>
              <a:off x="417786" y="3715994"/>
              <a:ext cx="10794874" cy="2705239"/>
              <a:chOff x="417786" y="3715994"/>
              <a:chExt cx="10794874" cy="270523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22CDAEC-6E0D-3295-BCE5-56BB7609E2E6}"/>
                  </a:ext>
                </a:extLst>
              </p:cNvPr>
              <p:cNvGrpSpPr/>
              <p:nvPr/>
            </p:nvGrpSpPr>
            <p:grpSpPr>
              <a:xfrm>
                <a:off x="417786" y="3715994"/>
                <a:ext cx="7207620" cy="2705239"/>
                <a:chOff x="417786" y="2533580"/>
                <a:chExt cx="7207620" cy="2705239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63649B51-9165-5158-B0B1-819A802E13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7786" y="2533580"/>
                  <a:ext cx="7207620" cy="2705239"/>
                </a:xfrm>
                <a:prstGeom prst="rect">
                  <a:avLst/>
                </a:prstGeom>
              </p:spPr>
            </p:pic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A71AC641-3293-FAAD-233A-98E0805CECBB}"/>
                    </a:ext>
                  </a:extLst>
                </p:cNvPr>
                <p:cNvSpPr/>
                <p:nvPr/>
              </p:nvSpPr>
              <p:spPr>
                <a:xfrm>
                  <a:off x="1237043" y="4157865"/>
                  <a:ext cx="804592" cy="29589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4974659-F64F-8542-9657-6E59D798C109}"/>
                    </a:ext>
                  </a:extLst>
                </p:cNvPr>
                <p:cNvSpPr/>
                <p:nvPr/>
              </p:nvSpPr>
              <p:spPr>
                <a:xfrm>
                  <a:off x="2206622" y="4305812"/>
                  <a:ext cx="804592" cy="29589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D1321AC4-472A-5C73-F339-EA6383CA0173}"/>
                    </a:ext>
                  </a:extLst>
                </p:cNvPr>
                <p:cNvSpPr/>
                <p:nvPr/>
              </p:nvSpPr>
              <p:spPr>
                <a:xfrm>
                  <a:off x="4916014" y="4534412"/>
                  <a:ext cx="804592" cy="29589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화살표: 오른쪽 13">
                <a:extLst>
                  <a:ext uri="{FF2B5EF4-FFF2-40B4-BE49-F238E27FC236}">
                    <a16:creationId xmlns:a16="http://schemas.microsoft.com/office/drawing/2014/main" id="{60707540-A41C-025C-4DE8-45520E0C5104}"/>
                  </a:ext>
                </a:extLst>
              </p:cNvPr>
              <p:cNvSpPr/>
              <p:nvPr/>
            </p:nvSpPr>
            <p:spPr>
              <a:xfrm>
                <a:off x="7982564" y="3750740"/>
                <a:ext cx="236483" cy="40990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화살표: 오른쪽 14">
                <a:extLst>
                  <a:ext uri="{FF2B5EF4-FFF2-40B4-BE49-F238E27FC236}">
                    <a16:creationId xmlns:a16="http://schemas.microsoft.com/office/drawing/2014/main" id="{C6624383-27CB-8C97-FB18-5AE46C5D6B5C}"/>
                  </a:ext>
                </a:extLst>
              </p:cNvPr>
              <p:cNvSpPr/>
              <p:nvPr/>
            </p:nvSpPr>
            <p:spPr>
              <a:xfrm rot="5400000">
                <a:off x="9942785" y="4540468"/>
                <a:ext cx="236483" cy="40990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E7C1F77-019B-0BAA-B90D-F6941A6B5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5008" y="5179499"/>
                <a:ext cx="1987652" cy="755689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25F480-7DCB-DCD6-AFE8-106D430C70A9}"/>
                  </a:ext>
                </a:extLst>
              </p:cNvPr>
              <p:cNvSpPr/>
              <p:nvPr/>
            </p:nvSpPr>
            <p:spPr>
              <a:xfrm>
                <a:off x="8420416" y="4068437"/>
                <a:ext cx="804592" cy="29589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8B5E787-E203-87F7-A654-6419E95F300E}"/>
                  </a:ext>
                </a:extLst>
              </p:cNvPr>
              <p:cNvSpPr/>
              <p:nvPr/>
            </p:nvSpPr>
            <p:spPr>
              <a:xfrm>
                <a:off x="9842488" y="5639294"/>
                <a:ext cx="1130311" cy="29589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BE49CE5-501A-517D-2F96-5B6D91163A1E}"/>
              </a:ext>
            </a:extLst>
          </p:cNvPr>
          <p:cNvSpPr txBox="1"/>
          <p:nvPr/>
        </p:nvSpPr>
        <p:spPr>
          <a:xfrm>
            <a:off x="150871" y="1678659"/>
            <a:ext cx="11474744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static </a:t>
            </a:r>
            <a:r>
              <a:rPr lang="ko-KR" altLang="en-US" dirty="0"/>
              <a:t>폴더는 무엇을 넣는 폴더인가요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1600" dirty="0"/>
              <a:t>정적 리소스 </a:t>
            </a:r>
            <a:r>
              <a:rPr lang="en-US" altLang="ko-KR" sz="1600" dirty="0"/>
              <a:t>(html/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...)</a:t>
            </a:r>
          </a:p>
          <a:p>
            <a:pPr marL="800100" lvl="1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dirty="0"/>
              <a:t>파일 이름은 왜 </a:t>
            </a:r>
            <a:r>
              <a:rPr lang="en-US" altLang="ko-KR" dirty="0"/>
              <a:t>index.html</a:t>
            </a:r>
            <a:r>
              <a:rPr lang="ko-KR" altLang="en-US" dirty="0"/>
              <a:t>인가요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1600" dirty="0"/>
              <a:t>파일 경로를 설정하지 않고</a:t>
            </a:r>
            <a:r>
              <a:rPr lang="en-US" altLang="ko-KR" sz="1600" dirty="0"/>
              <a:t> </a:t>
            </a:r>
            <a:r>
              <a:rPr lang="ko-KR" altLang="en-US" sz="1600" dirty="0"/>
              <a:t>브라우저에 </a:t>
            </a:r>
            <a:r>
              <a:rPr lang="en-US" altLang="ko-KR" sz="1600" dirty="0"/>
              <a:t>URL</a:t>
            </a:r>
            <a:r>
              <a:rPr lang="ko-KR" altLang="en-US" sz="1600" dirty="0"/>
              <a:t>을 입력했을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자동으로 </a:t>
            </a:r>
            <a:r>
              <a:rPr lang="en-US" altLang="ko-KR" sz="1600" dirty="0"/>
              <a:t>index</a:t>
            </a:r>
            <a:r>
              <a:rPr lang="ko-KR" altLang="en-US" sz="1600" dirty="0"/>
              <a:t>라는 이름을 가진 파일을 열기 때문입니다</a:t>
            </a:r>
            <a:endParaRPr lang="en-US" altLang="ko-KR" sz="16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8034FE4-1EEF-A511-EE10-D44E2D9D3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310" y="3067031"/>
            <a:ext cx="3505380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94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50871" y="134440"/>
            <a:ext cx="235211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제목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View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환경설정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711CB-C42A-9956-0480-3F34AE9FA20E}"/>
              </a:ext>
            </a:extLst>
          </p:cNvPr>
          <p:cNvSpPr txBox="1"/>
          <p:nvPr/>
        </p:nvSpPr>
        <p:spPr>
          <a:xfrm>
            <a:off x="159122" y="898661"/>
            <a:ext cx="100481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인텔리제이도 </a:t>
            </a:r>
            <a:r>
              <a:rPr lang="en-US" altLang="ko-KR" dirty="0" err="1"/>
              <a:t>VSCode</a:t>
            </a:r>
            <a:r>
              <a:rPr lang="ko-KR" altLang="en-US" dirty="0"/>
              <a:t>와 같이</a:t>
            </a:r>
            <a:r>
              <a:rPr lang="en-US" altLang="ko-KR" dirty="0"/>
              <a:t>, !</a:t>
            </a:r>
            <a:r>
              <a:rPr lang="ko-KR" altLang="en-US" dirty="0"/>
              <a:t>를 작성한 뒤</a:t>
            </a:r>
            <a:r>
              <a:rPr lang="en-US" altLang="ko-KR" dirty="0"/>
              <a:t>, tab</a:t>
            </a:r>
            <a:r>
              <a:rPr lang="ko-KR" altLang="en-US" dirty="0"/>
              <a:t>을 누르면 </a:t>
            </a:r>
            <a:r>
              <a:rPr lang="en-US" altLang="ko-KR" dirty="0"/>
              <a:t>html </a:t>
            </a:r>
            <a:r>
              <a:rPr lang="ko-KR" altLang="en-US" dirty="0"/>
              <a:t>기본 코드가 자동 생성됩니다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&lt;body&gt;</a:t>
            </a:r>
            <a:r>
              <a:rPr lang="ko-KR" altLang="en-US" dirty="0"/>
              <a:t>내부에 </a:t>
            </a:r>
            <a:r>
              <a:rPr lang="en-US" altLang="ko-KR" dirty="0"/>
              <a:t>‘Welcome’</a:t>
            </a:r>
            <a:r>
              <a:rPr lang="ko-KR" altLang="en-US" dirty="0"/>
              <a:t>을 작성합니다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인텔리제이 우측 상단에 시작 버튼을 눌러 프로그램을 실행시킵니다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527D4E-3E40-5B30-C6DA-716C09256CB3}"/>
              </a:ext>
            </a:extLst>
          </p:cNvPr>
          <p:cNvGrpSpPr/>
          <p:nvPr/>
        </p:nvGrpSpPr>
        <p:grpSpPr>
          <a:xfrm>
            <a:off x="159122" y="3876571"/>
            <a:ext cx="11392525" cy="2102387"/>
            <a:chOff x="159122" y="3876571"/>
            <a:chExt cx="11392525" cy="2102387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8034FE4-1EEF-A511-EE10-D44E2D9D3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22" y="3876571"/>
              <a:ext cx="3505380" cy="723937"/>
            </a:xfrm>
            <a:prstGeom prst="rect">
              <a:avLst/>
            </a:prstGeom>
          </p:spPr>
        </p:pic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FAE7EA9-5300-6B8A-73C1-9EA599F91FF1}"/>
                </a:ext>
              </a:extLst>
            </p:cNvPr>
            <p:cNvSpPr/>
            <p:nvPr/>
          </p:nvSpPr>
          <p:spPr>
            <a:xfrm>
              <a:off x="3875866" y="4084825"/>
              <a:ext cx="283224" cy="30742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D12B040-4B25-C218-41F5-F0819E271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454" y="3876571"/>
              <a:ext cx="7181193" cy="18928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&lt;!doctype 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html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&lt;html 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lang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="en"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&lt;head&gt;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&lt;meta 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charset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="UTF-8"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&lt;meta 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="viewport"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          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content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="width=device-width, user-scalable=no, initial-scale=1.0, maximum-scale=1.0, minimum-scale=1.0"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&lt;meta 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http-equiv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="X-UA-Compatible" 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Arial Unicode MS"/>
                  <a:ea typeface="JetBrains Mono"/>
                </a:rPr>
                <a:t>content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="ie=edge"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&lt;title&gt;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Document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&lt;/title&gt;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&lt;/head&gt;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&lt;body&gt;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&lt;/body&gt;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&lt;/html&gt;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17DD281-CE8E-A743-7BDD-91DBFAA4A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880" y="5559836"/>
              <a:ext cx="2794144" cy="419122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53D78A4-BB78-053A-A2CF-C77E446A630F}"/>
                </a:ext>
              </a:extLst>
            </p:cNvPr>
            <p:cNvSpPr/>
            <p:nvPr/>
          </p:nvSpPr>
          <p:spPr>
            <a:xfrm>
              <a:off x="640353" y="4244306"/>
              <a:ext cx="305578" cy="2803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459BE76-A381-81BF-C2B0-2EC9DD21F9CA}"/>
                </a:ext>
              </a:extLst>
            </p:cNvPr>
            <p:cNvSpPr/>
            <p:nvPr/>
          </p:nvSpPr>
          <p:spPr>
            <a:xfrm>
              <a:off x="2197411" y="5629198"/>
              <a:ext cx="305578" cy="2803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9F79F072-4D3F-3770-C4F1-C16CDFDACFC7}"/>
                </a:ext>
              </a:extLst>
            </p:cNvPr>
            <p:cNvSpPr/>
            <p:nvPr/>
          </p:nvSpPr>
          <p:spPr>
            <a:xfrm rot="10800000">
              <a:off x="3664502" y="5629198"/>
              <a:ext cx="283224" cy="30742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2101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50871" y="134440"/>
            <a:ext cx="235211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제목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View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환경설정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711CB-C42A-9956-0480-3F34AE9FA20E}"/>
              </a:ext>
            </a:extLst>
          </p:cNvPr>
          <p:cNvSpPr txBox="1"/>
          <p:nvPr/>
        </p:nvSpPr>
        <p:spPr>
          <a:xfrm>
            <a:off x="159122" y="898661"/>
            <a:ext cx="988437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브라우저를 </a:t>
            </a:r>
            <a:r>
              <a:rPr lang="en-US" altLang="ko-KR" dirty="0"/>
              <a:t>Open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브라우저에 </a:t>
            </a:r>
            <a:r>
              <a:rPr lang="en-US" altLang="ko-KR" dirty="0"/>
              <a:t>localhost:8090</a:t>
            </a:r>
            <a:r>
              <a:rPr lang="ko-KR" altLang="en-US" dirty="0"/>
              <a:t>을 검색합니다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이전과 다르게 에러가 나지 않는 모습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localhost:8090</a:t>
            </a:r>
            <a:r>
              <a:rPr lang="ko-KR" altLang="en-US" dirty="0"/>
              <a:t>을 </a:t>
            </a:r>
            <a:r>
              <a:rPr lang="en-US" altLang="ko-KR" dirty="0"/>
              <a:t>URL</a:t>
            </a:r>
            <a:r>
              <a:rPr lang="ko-KR" altLang="en-US" dirty="0"/>
              <a:t>에 입력하면</a:t>
            </a:r>
            <a:r>
              <a:rPr lang="en-US" altLang="ko-KR" dirty="0"/>
              <a:t>, </a:t>
            </a:r>
            <a:r>
              <a:rPr lang="ko-KR" altLang="en-US" dirty="0"/>
              <a:t>서버는 </a:t>
            </a:r>
            <a:r>
              <a:rPr lang="en-US" altLang="ko-KR" dirty="0"/>
              <a:t>index</a:t>
            </a:r>
            <a:r>
              <a:rPr lang="ko-KR" altLang="en-US" dirty="0"/>
              <a:t>라는 이름을 가진 파일을 찾아 </a:t>
            </a:r>
            <a:r>
              <a:rPr lang="en-US" altLang="ko-KR" dirty="0"/>
              <a:t>Open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아래 </a:t>
            </a:r>
            <a:r>
              <a:rPr lang="en-US" altLang="ko-KR" dirty="0"/>
              <a:t>URL</a:t>
            </a:r>
            <a:r>
              <a:rPr lang="ko-KR" altLang="en-US" dirty="0"/>
              <a:t>은 </a:t>
            </a:r>
            <a:r>
              <a:rPr lang="en-US" altLang="ko-KR" dirty="0"/>
              <a:t>localhost:8090/index</a:t>
            </a:r>
            <a:r>
              <a:rPr lang="ko-KR" altLang="en-US" dirty="0"/>
              <a:t>과 같은 경로를 가리킵니다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3782427-6012-7BBC-F67D-14CEC3FED2E9}"/>
              </a:ext>
            </a:extLst>
          </p:cNvPr>
          <p:cNvGrpSpPr/>
          <p:nvPr/>
        </p:nvGrpSpPr>
        <p:grpSpPr>
          <a:xfrm>
            <a:off x="416728" y="3965220"/>
            <a:ext cx="2876698" cy="1587582"/>
            <a:chOff x="416728" y="3965220"/>
            <a:chExt cx="2876698" cy="1587582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39A2EFDC-834C-845B-EAED-E21462E7E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728" y="3965220"/>
              <a:ext cx="2876698" cy="15875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0E8114C-FA58-63FA-13B1-4640BF2787A4}"/>
                </a:ext>
              </a:extLst>
            </p:cNvPr>
            <p:cNvSpPr/>
            <p:nvPr/>
          </p:nvSpPr>
          <p:spPr>
            <a:xfrm>
              <a:off x="1855076" y="4383722"/>
              <a:ext cx="966951" cy="3538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4FD18C-89F2-5B46-2C97-2F1FB3594D86}"/>
                </a:ext>
              </a:extLst>
            </p:cNvPr>
            <p:cNvSpPr/>
            <p:nvPr/>
          </p:nvSpPr>
          <p:spPr>
            <a:xfrm>
              <a:off x="416728" y="5108936"/>
              <a:ext cx="966951" cy="3538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01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5830" y="251646"/>
            <a:ext cx="1454244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0739A-14AC-7F59-8BA5-78A9999057B4}"/>
              </a:ext>
            </a:extLst>
          </p:cNvPr>
          <p:cNvSpPr txBox="1"/>
          <p:nvPr/>
        </p:nvSpPr>
        <p:spPr>
          <a:xfrm>
            <a:off x="275830" y="983226"/>
            <a:ext cx="78167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인프런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강사님 </a:t>
            </a:r>
            <a:r>
              <a:rPr lang="en-US" altLang="ko-KR" dirty="0"/>
              <a:t>: </a:t>
            </a:r>
            <a:r>
              <a:rPr lang="ko-KR" altLang="en-US" dirty="0"/>
              <a:t>김영한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강의명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스프링 입문 </a:t>
            </a:r>
            <a:r>
              <a:rPr lang="en-US" altLang="ko-KR" dirty="0"/>
              <a:t>– </a:t>
            </a:r>
            <a:r>
              <a:rPr lang="ko-KR" altLang="en-US" dirty="0"/>
              <a:t>코드로 배우는 스프링 부트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  <a:r>
              <a:rPr lang="en-US" altLang="ko-KR" dirty="0"/>
              <a:t> MVC,DB </a:t>
            </a:r>
            <a:r>
              <a:rPr lang="ko-KR" altLang="en-US" dirty="0"/>
              <a:t>접근 기술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5143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95890" y="2767281"/>
            <a:ext cx="7600222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(5:00)</a:t>
            </a:r>
          </a:p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thymeleaf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템플릿 엔진 사용하기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628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35064" y="213267"/>
            <a:ext cx="351884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(5:00)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thymeleaf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템플릿 엔진 사용하기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8F9CE-4C84-3783-DD10-9CC4A4C25ADB}"/>
              </a:ext>
            </a:extLst>
          </p:cNvPr>
          <p:cNvSpPr txBox="1"/>
          <p:nvPr/>
        </p:nvSpPr>
        <p:spPr>
          <a:xfrm>
            <a:off x="135064" y="1253359"/>
            <a:ext cx="5070619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스프링에서 제공해주는 무료 템플릿 엔진 종류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sz="1400" dirty="0" err="1"/>
              <a:t>FreeMarker</a:t>
            </a:r>
            <a:r>
              <a:rPr lang="en-US" altLang="ko-KR" sz="1400" dirty="0"/>
              <a:t> (</a:t>
            </a:r>
            <a:r>
              <a:rPr lang="ko-KR" altLang="en-US" sz="1400" dirty="0" err="1"/>
              <a:t>프리마커</a:t>
            </a:r>
            <a:r>
              <a:rPr lang="en-US" altLang="ko-KR" sz="1400" dirty="0"/>
              <a:t>)</a:t>
            </a:r>
          </a:p>
          <a:p>
            <a:pPr marL="800100" lvl="1" indent="-342900">
              <a:buAutoNum type="arabicPeriod"/>
            </a:pPr>
            <a:r>
              <a:rPr lang="en-US" altLang="ko-KR" sz="1400" dirty="0"/>
              <a:t>Groovy (</a:t>
            </a:r>
            <a:r>
              <a:rPr lang="ko-KR" altLang="en-US" sz="1400" dirty="0" err="1"/>
              <a:t>그루비</a:t>
            </a:r>
            <a:r>
              <a:rPr lang="en-US" altLang="ko-KR" sz="1400" dirty="0"/>
              <a:t>)</a:t>
            </a:r>
          </a:p>
          <a:p>
            <a:pPr marL="800100" lvl="1" indent="-342900">
              <a:buAutoNum type="arabicPeriod"/>
            </a:pPr>
            <a:r>
              <a:rPr lang="en-US" altLang="ko-KR" sz="1400" dirty="0" err="1"/>
              <a:t>Thymeleaf</a:t>
            </a:r>
            <a:r>
              <a:rPr lang="en-US" altLang="ko-KR" sz="1400" dirty="0"/>
              <a:t> (</a:t>
            </a:r>
            <a:r>
              <a:rPr lang="ko-KR" altLang="en-US" sz="1400" dirty="0" err="1"/>
              <a:t>타임리프</a:t>
            </a:r>
            <a:r>
              <a:rPr lang="en-US" altLang="ko-KR" sz="1400" dirty="0"/>
              <a:t>)</a:t>
            </a:r>
          </a:p>
          <a:p>
            <a:pPr marL="800100" lvl="1" indent="-342900">
              <a:buAutoNum type="arabicPeriod"/>
            </a:pPr>
            <a:r>
              <a:rPr lang="en-US" altLang="ko-KR" sz="1400" dirty="0"/>
              <a:t>Mustache (</a:t>
            </a:r>
            <a:r>
              <a:rPr lang="ko-KR" altLang="en-US" sz="1400" dirty="0" err="1"/>
              <a:t>머스태치</a:t>
            </a:r>
            <a:r>
              <a:rPr lang="en-US" altLang="ko-KR" sz="1400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D16C8-ECE0-C92F-0D24-A6EEBA55AEC5}"/>
              </a:ext>
            </a:extLst>
          </p:cNvPr>
          <p:cNvSpPr txBox="1"/>
          <p:nvPr/>
        </p:nvSpPr>
        <p:spPr>
          <a:xfrm>
            <a:off x="135064" y="2967335"/>
            <a:ext cx="76136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HelloSpringApplication</a:t>
            </a:r>
            <a:r>
              <a:rPr lang="ko-KR" altLang="en-US" dirty="0"/>
              <a:t>이 있는 곳에 </a:t>
            </a:r>
            <a:r>
              <a:rPr lang="en-US" altLang="ko-KR" dirty="0"/>
              <a:t>controller </a:t>
            </a:r>
            <a:r>
              <a:rPr lang="ko-KR" altLang="en-US" dirty="0"/>
              <a:t>패키지를 생성합니다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controller</a:t>
            </a:r>
            <a:r>
              <a:rPr lang="ko-KR" altLang="en-US" dirty="0"/>
              <a:t>패키지 내부에 </a:t>
            </a:r>
            <a:r>
              <a:rPr lang="en-US" altLang="ko-KR" dirty="0"/>
              <a:t>HelloController.java</a:t>
            </a:r>
            <a:r>
              <a:rPr lang="ko-KR" altLang="en-US" dirty="0"/>
              <a:t>파일을 생성합니다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2DF8A08-CEF0-A3AD-4AFB-FD9954318BDA}"/>
              </a:ext>
            </a:extLst>
          </p:cNvPr>
          <p:cNvGrpSpPr/>
          <p:nvPr/>
        </p:nvGrpSpPr>
        <p:grpSpPr>
          <a:xfrm>
            <a:off x="8444870" y="1417855"/>
            <a:ext cx="3232316" cy="3098959"/>
            <a:chOff x="8444870" y="1417855"/>
            <a:chExt cx="3232316" cy="309895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6D6AAD-31CA-34E9-D902-28482355E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44870" y="1417855"/>
              <a:ext cx="3232316" cy="309895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4456EFB-0095-2792-2115-A473F404ACCF}"/>
                </a:ext>
              </a:extLst>
            </p:cNvPr>
            <p:cNvSpPr/>
            <p:nvPr/>
          </p:nvSpPr>
          <p:spPr>
            <a:xfrm>
              <a:off x="9422524" y="3428999"/>
              <a:ext cx="1660635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2477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35064" y="213267"/>
            <a:ext cx="351884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(5:00)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thymeleaf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템플릿 엔진 사용하기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D16C8-ECE0-C92F-0D24-A6EEBA55AEC5}"/>
              </a:ext>
            </a:extLst>
          </p:cNvPr>
          <p:cNvSpPr txBox="1"/>
          <p:nvPr/>
        </p:nvSpPr>
        <p:spPr>
          <a:xfrm>
            <a:off x="135064" y="1099121"/>
            <a:ext cx="52911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HelloController</a:t>
            </a:r>
            <a:r>
              <a:rPr lang="ko-KR" altLang="en-US" dirty="0"/>
              <a:t>파일에 아래 코드를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1C9924-A918-549C-8F6E-9660A9295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64" y="2263001"/>
            <a:ext cx="2814145" cy="161582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@Controller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HelloController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@RequestMapping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"hello"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m.addAttribute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!!"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5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35064" y="213267"/>
            <a:ext cx="351884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1-3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(5:00)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thymeleaf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템플릿 엔진 사용하기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D16C8-ECE0-C92F-0D24-A6EEBA55AEC5}"/>
              </a:ext>
            </a:extLst>
          </p:cNvPr>
          <p:cNvSpPr txBox="1"/>
          <p:nvPr/>
        </p:nvSpPr>
        <p:spPr>
          <a:xfrm>
            <a:off x="135064" y="1099121"/>
            <a:ext cx="814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thymeleaf</a:t>
            </a:r>
            <a:r>
              <a:rPr lang="ko-KR" altLang="en-US" dirty="0"/>
              <a:t>를 사용하기 위해 </a:t>
            </a:r>
            <a:r>
              <a:rPr lang="en-US" altLang="ko-KR" dirty="0" err="1"/>
              <a:t>thymeleaf</a:t>
            </a:r>
            <a:r>
              <a:rPr lang="ko-KR" altLang="en-US" dirty="0"/>
              <a:t>폴더에 </a:t>
            </a:r>
            <a:r>
              <a:rPr lang="en-US" altLang="ko-KR" dirty="0"/>
              <a:t>hello.html</a:t>
            </a:r>
            <a:r>
              <a:rPr lang="ko-KR" altLang="en-US" dirty="0"/>
              <a:t>파일을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FE6F8B2-969B-1A26-18C5-7155F9E99925}"/>
              </a:ext>
            </a:extLst>
          </p:cNvPr>
          <p:cNvGrpSpPr/>
          <p:nvPr/>
        </p:nvGrpSpPr>
        <p:grpSpPr>
          <a:xfrm>
            <a:off x="135064" y="2750032"/>
            <a:ext cx="3111660" cy="2571882"/>
            <a:chOff x="338658" y="3033811"/>
            <a:chExt cx="3111660" cy="257188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10A0393-7970-6159-62BC-458815C67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658" y="3033811"/>
              <a:ext cx="3111660" cy="257188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5968C4E-6278-E008-B8D5-28E9AA9F2A1C}"/>
                </a:ext>
              </a:extLst>
            </p:cNvPr>
            <p:cNvSpPr/>
            <p:nvPr/>
          </p:nvSpPr>
          <p:spPr>
            <a:xfrm>
              <a:off x="1064171" y="4863661"/>
              <a:ext cx="1426782" cy="5202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969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568708" y="3075057"/>
            <a:ext cx="5054589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생성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58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821788" y="2767281"/>
            <a:ext cx="4548425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4:00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SNAPSHOT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의미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61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54055" y="232629"/>
            <a:ext cx="214738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4:00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SNAPSHOT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의미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B5E417-8890-C064-F019-67EC70F966BE}"/>
              </a:ext>
            </a:extLst>
          </p:cNvPr>
          <p:cNvSpPr txBox="1"/>
          <p:nvPr/>
        </p:nvSpPr>
        <p:spPr>
          <a:xfrm>
            <a:off x="354055" y="1524001"/>
            <a:ext cx="10364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https://start.spring.io/</a:t>
            </a:r>
            <a:r>
              <a:rPr lang="ko-KR" altLang="en-US" dirty="0"/>
              <a:t>사이트에 접속합니다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SNAPSHOT </a:t>
            </a:r>
            <a:r>
              <a:rPr lang="ko-KR" altLang="en-US" dirty="0"/>
              <a:t>이라고 작성돼 있는 부분은 아직</a:t>
            </a:r>
            <a:r>
              <a:rPr lang="en-US" altLang="ko-KR" dirty="0"/>
              <a:t> </a:t>
            </a:r>
            <a:r>
              <a:rPr lang="ko-KR" altLang="en-US" dirty="0"/>
              <a:t>상용화 할 정도로 개발되지는 않은 버전을 의미합니다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SNAPSHOT</a:t>
            </a:r>
            <a:r>
              <a:rPr lang="ko-KR" altLang="en-US" dirty="0"/>
              <a:t>이 작성돼 있지 않은 버전을 선택하여 생성합니다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278DA7A-B52B-039C-5985-FF890FAC93B4}"/>
              </a:ext>
            </a:extLst>
          </p:cNvPr>
          <p:cNvGrpSpPr/>
          <p:nvPr/>
        </p:nvGrpSpPr>
        <p:grpSpPr>
          <a:xfrm>
            <a:off x="354055" y="3092372"/>
            <a:ext cx="4945809" cy="1668925"/>
            <a:chOff x="354055" y="3092372"/>
            <a:chExt cx="4945809" cy="16689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340CF43-4632-55E2-6AE9-BA8B063B2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055" y="3092372"/>
              <a:ext cx="4945809" cy="166892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F06C24-14EC-6119-A57A-4DA40FAB4B5F}"/>
                </a:ext>
              </a:extLst>
            </p:cNvPr>
            <p:cNvSpPr/>
            <p:nvPr/>
          </p:nvSpPr>
          <p:spPr>
            <a:xfrm>
              <a:off x="855591" y="4177585"/>
              <a:ext cx="813189" cy="2267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693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771485" y="2767281"/>
            <a:ext cx="4649030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17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FCAC84-2800-D13A-BBA9-5C81B249A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7" y="1151419"/>
            <a:ext cx="4739150" cy="4161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5329084" y="1151419"/>
            <a:ext cx="622798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지금 옆에 보이는 화면에서 다음 화면처럼 설정해 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추가 설명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Group = Domain </a:t>
            </a:r>
            <a:r>
              <a:rPr lang="ko-KR" altLang="en-US" dirty="0"/>
              <a:t>설정 </a:t>
            </a:r>
            <a:r>
              <a:rPr lang="en-US" altLang="ko-KR" dirty="0"/>
              <a:t>(hello</a:t>
            </a:r>
            <a:r>
              <a:rPr lang="ko-KR" altLang="en-US" dirty="0"/>
              <a:t>라고 적어줘도 문제 없음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Artifact = </a:t>
            </a:r>
            <a:r>
              <a:rPr lang="ko-KR" altLang="en-US" dirty="0"/>
              <a:t>프로젝트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131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2312" y="184502"/>
            <a:ext cx="219002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4:50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Spring.io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기본 설정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923F0-D809-E990-9B3E-8C6EBB9414A0}"/>
              </a:ext>
            </a:extLst>
          </p:cNvPr>
          <p:cNvSpPr txBox="1"/>
          <p:nvPr/>
        </p:nvSpPr>
        <p:spPr>
          <a:xfrm>
            <a:off x="5240594" y="1253703"/>
            <a:ext cx="625312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기본 설정을 마친 뒤</a:t>
            </a:r>
            <a:r>
              <a:rPr lang="en-US" altLang="ko-KR" dirty="0"/>
              <a:t>, GENERATE</a:t>
            </a:r>
            <a:r>
              <a:rPr lang="ko-KR" altLang="en-US" dirty="0"/>
              <a:t>버튼을 클릭합니다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그럼</a:t>
            </a:r>
            <a:r>
              <a:rPr lang="en-US" altLang="ko-KR" dirty="0"/>
              <a:t>, </a:t>
            </a:r>
            <a:r>
              <a:rPr lang="ko-KR" altLang="en-US" dirty="0"/>
              <a:t>설정이 담긴 파일이 다운로드 됩니다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실수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Project</a:t>
            </a:r>
            <a:r>
              <a:rPr lang="ko-KR" altLang="en-US" dirty="0"/>
              <a:t>에서 </a:t>
            </a:r>
            <a:r>
              <a:rPr lang="en-US" altLang="ko-KR" dirty="0" err="1"/>
              <a:t>Geadle</a:t>
            </a:r>
            <a:r>
              <a:rPr lang="ko-KR" altLang="en-US" dirty="0"/>
              <a:t>이 아니라</a:t>
            </a:r>
            <a:r>
              <a:rPr lang="en-US" altLang="ko-KR" dirty="0"/>
              <a:t>, Maven</a:t>
            </a:r>
            <a:r>
              <a:rPr lang="ko-KR" altLang="en-US" dirty="0"/>
              <a:t>을 선택해야 합니다</a:t>
            </a:r>
            <a:endParaRPr lang="en-US" altLang="ko-KR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5E48FE4-4620-7063-0D42-7E2884075CB9}"/>
              </a:ext>
            </a:extLst>
          </p:cNvPr>
          <p:cNvGrpSpPr/>
          <p:nvPr/>
        </p:nvGrpSpPr>
        <p:grpSpPr>
          <a:xfrm>
            <a:off x="257401" y="1253703"/>
            <a:ext cx="6992824" cy="4586660"/>
            <a:chOff x="257401" y="1253703"/>
            <a:chExt cx="6992824" cy="458666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C047CC5-8842-D0E8-6FE6-C8D53944F7DA}"/>
                </a:ext>
              </a:extLst>
            </p:cNvPr>
            <p:cNvGrpSpPr/>
            <p:nvPr/>
          </p:nvGrpSpPr>
          <p:grpSpPr>
            <a:xfrm>
              <a:off x="257401" y="1253703"/>
              <a:ext cx="4485170" cy="4586660"/>
              <a:chOff x="119750" y="1037393"/>
              <a:chExt cx="4485170" cy="4586660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848E45D-130F-224C-B452-6523989B2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9055" y="1037393"/>
                <a:ext cx="4445865" cy="4586660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69EF944-A3A4-FC35-9DB2-00C04EA21FFA}"/>
                  </a:ext>
                </a:extLst>
              </p:cNvPr>
              <p:cNvSpPr/>
              <p:nvPr/>
            </p:nvSpPr>
            <p:spPr>
              <a:xfrm>
                <a:off x="2362335" y="1676712"/>
                <a:ext cx="2150671" cy="18825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377A3F6-47E4-AFC7-E23E-CCB72DA19C61}"/>
                  </a:ext>
                </a:extLst>
              </p:cNvPr>
              <p:cNvSpPr/>
              <p:nvPr/>
            </p:nvSpPr>
            <p:spPr>
              <a:xfrm>
                <a:off x="119750" y="3136802"/>
                <a:ext cx="2150671" cy="19563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F01D09D-6F94-D2BB-F53B-275354ED7C6F}"/>
                  </a:ext>
                </a:extLst>
              </p:cNvPr>
              <p:cNvSpPr/>
              <p:nvPr/>
            </p:nvSpPr>
            <p:spPr>
              <a:xfrm>
                <a:off x="734266" y="5309419"/>
                <a:ext cx="1192857" cy="31463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4CECCDD-A959-5534-56D5-77857A817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1300" y="5215469"/>
              <a:ext cx="1668925" cy="624894"/>
            </a:xfrm>
            <a:prstGeom prst="rect">
              <a:avLst/>
            </a:prstGeom>
          </p:spPr>
        </p:pic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3762696D-3F12-0643-E794-4DF479F8ABD5}"/>
                </a:ext>
              </a:extLst>
            </p:cNvPr>
            <p:cNvSpPr/>
            <p:nvPr/>
          </p:nvSpPr>
          <p:spPr>
            <a:xfrm>
              <a:off x="4965290" y="5309420"/>
              <a:ext cx="393291" cy="4916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8765B1-A9DB-1920-D8EF-530C14590384}"/>
              </a:ext>
            </a:extLst>
          </p:cNvPr>
          <p:cNvSpPr/>
          <p:nvPr/>
        </p:nvSpPr>
        <p:spPr>
          <a:xfrm>
            <a:off x="352425" y="2449830"/>
            <a:ext cx="542925" cy="180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4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1186</Words>
  <Application>Microsoft Office PowerPoint</Application>
  <PresentationFormat>와이드스크린</PresentationFormat>
  <Paragraphs>178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Arial Unicode MS</vt:lpstr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2024-01-02T01:56:48Z</dcterms:created>
  <dcterms:modified xsi:type="dcterms:W3CDTF">2024-01-07T02:30:10Z</dcterms:modified>
</cp:coreProperties>
</file>