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6" r:id="rId3"/>
    <p:sldId id="428" r:id="rId4"/>
    <p:sldId id="429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F83DA-35FB-47D0-9DA1-CC2B22863963}" v="54" dt="2024-01-05T07:43:10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F7C42845-B302-485A-B6A4-5E2A958DBEF1}"/>
    <pc:docChg chg="undo custSel addSld delSld modSld sldOrd">
      <pc:chgData name="범수 김" userId="863329ffd88cf9fc" providerId="LiveId" clId="{F7C42845-B302-485A-B6A4-5E2A958DBEF1}" dt="2024-01-02T02:24:26.522" v="2653" actId="1076"/>
      <pc:docMkLst>
        <pc:docMk/>
      </pc:docMkLst>
      <pc:sldChg chg="delSp new del mod">
        <pc:chgData name="범수 김" userId="863329ffd88cf9fc" providerId="LiveId" clId="{F7C42845-B302-485A-B6A4-5E2A958DBEF1}" dt="2024-01-02T01:57:11.570" v="5" actId="47"/>
        <pc:sldMkLst>
          <pc:docMk/>
          <pc:sldMk cId="2362721649" sldId="256"/>
        </pc:sldMkLst>
        <pc:spChg chg="del">
          <ac:chgData name="범수 김" userId="863329ffd88cf9fc" providerId="LiveId" clId="{F7C42845-B302-485A-B6A4-5E2A958DBEF1}" dt="2024-01-02T01:57:04.200" v="1" actId="478"/>
          <ac:spMkLst>
            <pc:docMk/>
            <pc:sldMk cId="2362721649" sldId="256"/>
            <ac:spMk id="2" creationId="{72C55243-D2F7-9315-2BEF-3D504562F434}"/>
          </ac:spMkLst>
        </pc:spChg>
        <pc:spChg chg="del">
          <ac:chgData name="범수 김" userId="863329ffd88cf9fc" providerId="LiveId" clId="{F7C42845-B302-485A-B6A4-5E2A958DBEF1}" dt="2024-01-02T01:57:05.478" v="2" actId="478"/>
          <ac:spMkLst>
            <pc:docMk/>
            <pc:sldMk cId="2362721649" sldId="256"/>
            <ac:spMk id="3" creationId="{34DDD457-5628-E6C7-F8D1-AA0EEF60BDF0}"/>
          </ac:spMkLst>
        </pc:spChg>
      </pc:sldChg>
      <pc:sldChg chg="add">
        <pc:chgData name="범수 김" userId="863329ffd88cf9fc" providerId="LiveId" clId="{F7C42845-B302-485A-B6A4-5E2A958DBEF1}" dt="2024-01-02T01:57:07.794" v="3"/>
        <pc:sldMkLst>
          <pc:docMk/>
          <pc:sldMk cId="1869551119" sldId="424"/>
        </pc:sldMkLst>
      </pc:sldChg>
      <pc:sldChg chg="modSp add mod">
        <pc:chgData name="범수 김" userId="863329ffd88cf9fc" providerId="LiveId" clId="{F7C42845-B302-485A-B6A4-5E2A958DBEF1}" dt="2024-01-02T01:59:17.724" v="193" actId="12789"/>
        <pc:sldMkLst>
          <pc:docMk/>
          <pc:sldMk cId="2895922620" sldId="425"/>
        </pc:sldMkLst>
        <pc:spChg chg="mod">
          <ac:chgData name="범수 김" userId="863329ffd88cf9fc" providerId="LiveId" clId="{F7C42845-B302-485A-B6A4-5E2A958DBEF1}" dt="2024-01-02T01:59:17.724" v="193" actId="12789"/>
          <ac:spMkLst>
            <pc:docMk/>
            <pc:sldMk cId="2895922620" sldId="425"/>
            <ac:spMk id="5" creationId="{A389414F-66B7-1262-7F78-D45BD7660CF6}"/>
          </ac:spMkLst>
        </pc:spChg>
      </pc:sldChg>
      <pc:sldChg chg="modSp add mod ord">
        <pc:chgData name="범수 김" userId="863329ffd88cf9fc" providerId="LiveId" clId="{F7C42845-B302-485A-B6A4-5E2A958DBEF1}" dt="2024-01-02T01:57:55.371" v="58" actId="12789"/>
        <pc:sldMkLst>
          <pc:docMk/>
          <pc:sldMk cId="1088900546" sldId="426"/>
        </pc:sldMkLst>
        <pc:spChg chg="mod">
          <ac:chgData name="범수 김" userId="863329ffd88cf9fc" providerId="LiveId" clId="{F7C42845-B302-485A-B6A4-5E2A958DBEF1}" dt="2024-01-02T01:57:55.371" v="58" actId="12789"/>
          <ac:spMkLst>
            <pc:docMk/>
            <pc:sldMk cId="1088900546" sldId="42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F7C42845-B302-485A-B6A4-5E2A958DBEF1}" dt="2024-01-02T02:20:49.258" v="2355" actId="122"/>
        <pc:sldMkLst>
          <pc:docMk/>
          <pc:sldMk cId="922684083" sldId="427"/>
        </pc:sldMkLst>
        <pc:spChg chg="mod">
          <ac:chgData name="범수 김" userId="863329ffd88cf9fc" providerId="LiveId" clId="{F7C42845-B302-485A-B6A4-5E2A958DBEF1}" dt="2024-01-02T02:20:49.258" v="2355" actId="122"/>
          <ac:spMkLst>
            <pc:docMk/>
            <pc:sldMk cId="922684083" sldId="427"/>
            <ac:spMk id="5" creationId="{A389414F-66B7-1262-7F78-D45BD7660CF6}"/>
          </ac:spMkLst>
        </pc:spChg>
        <pc:picChg chg="add del">
          <ac:chgData name="범수 김" userId="863329ffd88cf9fc" providerId="LiveId" clId="{F7C42845-B302-485A-B6A4-5E2A958DBEF1}" dt="2024-01-02T02:09:15.210" v="1270" actId="21"/>
          <ac:picMkLst>
            <pc:docMk/>
            <pc:sldMk cId="922684083" sldId="427"/>
            <ac:picMk id="3" creationId="{0A393345-21C7-F37D-B346-730D8BAAC773}"/>
          </ac:picMkLst>
        </pc:picChg>
      </pc:sldChg>
      <pc:sldChg chg="addSp modSp add mod">
        <pc:chgData name="범수 김" userId="863329ffd88cf9fc" providerId="LiveId" clId="{F7C42845-B302-485A-B6A4-5E2A958DBEF1}" dt="2024-01-02T01:58:53.347" v="176" actId="1076"/>
        <pc:sldMkLst>
          <pc:docMk/>
          <pc:sldMk cId="1635143875" sldId="428"/>
        </pc:sldMkLst>
        <pc:spChg chg="add mod">
          <ac:chgData name="범수 김" userId="863329ffd88cf9fc" providerId="LiveId" clId="{F7C42845-B302-485A-B6A4-5E2A958DBEF1}" dt="2024-01-02T01:58:53.347" v="176" actId="1076"/>
          <ac:spMkLst>
            <pc:docMk/>
            <pc:sldMk cId="1635143875" sldId="428"/>
            <ac:spMk id="2" creationId="{9620739A-14AC-7F59-8BA5-78A9999057B4}"/>
          </ac:spMkLst>
        </pc:spChg>
        <pc:spChg chg="mod">
          <ac:chgData name="범수 김" userId="863329ffd88cf9fc" providerId="LiveId" clId="{F7C42845-B302-485A-B6A4-5E2A958DBEF1}" dt="2024-01-02T01:58:04.366" v="64" actId="1076"/>
          <ac:spMkLst>
            <pc:docMk/>
            <pc:sldMk cId="1635143875" sldId="42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6:04.969" v="999" actId="208"/>
        <pc:sldMkLst>
          <pc:docMk/>
          <pc:sldMk cId="936893803" sldId="429"/>
        </pc:sldMkLst>
        <pc:spChg chg="add mod">
          <ac:chgData name="범수 김" userId="863329ffd88cf9fc" providerId="LiveId" clId="{F7C42845-B302-485A-B6A4-5E2A958DBEF1}" dt="2024-01-02T02:06:04.969" v="999" actId="208"/>
          <ac:spMkLst>
            <pc:docMk/>
            <pc:sldMk cId="936893803" sldId="429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1:59:11.962" v="190" actId="20577"/>
          <ac:spMkLst>
            <pc:docMk/>
            <pc:sldMk cId="936893803" sldId="42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9:11.403" v="1269" actId="208"/>
        <pc:sldMkLst>
          <pc:docMk/>
          <pc:sldMk cId="3698589194" sldId="430"/>
        </pc:sldMkLst>
        <pc:spChg chg="mod">
          <ac:chgData name="범수 김" userId="863329ffd88cf9fc" providerId="LiveId" clId="{F7C42845-B302-485A-B6A4-5E2A958DBEF1}" dt="2024-01-02T02:06:20.556" v="1048" actId="20577"/>
          <ac:spMkLst>
            <pc:docMk/>
            <pc:sldMk cId="3698589194" sldId="430"/>
            <ac:spMk id="2" creationId="{B3CAD132-A6C6-3F29-50AC-E6C7B79914A4}"/>
          </ac:spMkLst>
        </pc:spChg>
        <pc:spChg chg="add mod">
          <ac:chgData name="범수 김" userId="863329ffd88cf9fc" providerId="LiveId" clId="{F7C42845-B302-485A-B6A4-5E2A958DBEF1}" dt="2024-01-02T02:07:16.947" v="1058" actId="164"/>
          <ac:spMkLst>
            <pc:docMk/>
            <pc:sldMk cId="3698589194" sldId="430"/>
            <ac:spMk id="6" creationId="{B1677FD1-FED2-4E1C-E0B8-9D455AD47436}"/>
          </ac:spMkLst>
        </pc:spChg>
        <pc:spChg chg="add mod">
          <ac:chgData name="범수 김" userId="863329ffd88cf9fc" providerId="LiveId" clId="{F7C42845-B302-485A-B6A4-5E2A958DBEF1}" dt="2024-01-02T02:09:11.403" v="1269" actId="208"/>
          <ac:spMkLst>
            <pc:docMk/>
            <pc:sldMk cId="3698589194" sldId="430"/>
            <ac:spMk id="8" creationId="{5E92BED3-D265-8B14-EAEC-C67569F1CFFC}"/>
          </ac:spMkLst>
        </pc:spChg>
        <pc:grpChg chg="add mod">
          <ac:chgData name="범수 김" userId="863329ffd88cf9fc" providerId="LiveId" clId="{F7C42845-B302-485A-B6A4-5E2A958DBEF1}" dt="2024-01-02T02:07:19.323" v="1060" actId="1076"/>
          <ac:grpSpMkLst>
            <pc:docMk/>
            <pc:sldMk cId="3698589194" sldId="430"/>
            <ac:grpSpMk id="7" creationId="{120DF8EE-C5F8-7035-1E57-5B1A7A190536}"/>
          </ac:grpSpMkLst>
        </pc:grpChg>
        <pc:picChg chg="add mod">
          <ac:chgData name="범수 김" userId="863329ffd88cf9fc" providerId="LiveId" clId="{F7C42845-B302-485A-B6A4-5E2A958DBEF1}" dt="2024-01-02T02:07:16.947" v="1058" actId="164"/>
          <ac:picMkLst>
            <pc:docMk/>
            <pc:sldMk cId="3698589194" sldId="430"/>
            <ac:picMk id="4" creationId="{0B4E9265-5324-2474-CDA2-7E18BF08E626}"/>
          </ac:picMkLst>
        </pc:picChg>
      </pc:sldChg>
      <pc:sldChg chg="addSp delSp modSp add mod">
        <pc:chgData name="범수 김" userId="863329ffd88cf9fc" providerId="LiveId" clId="{F7C42845-B302-485A-B6A4-5E2A958DBEF1}" dt="2024-01-02T02:16:59.517" v="2330" actId="20577"/>
        <pc:sldMkLst>
          <pc:docMk/>
          <pc:sldMk cId="3560009651" sldId="431"/>
        </pc:sldMkLst>
        <pc:spChg chg="del mod">
          <ac:chgData name="범수 김" userId="863329ffd88cf9fc" providerId="LiveId" clId="{F7C42845-B302-485A-B6A4-5E2A958DBEF1}" dt="2024-01-02T02:09:35.477" v="1278" actId="478"/>
          <ac:spMkLst>
            <pc:docMk/>
            <pc:sldMk cId="3560009651" sldId="431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2:16:59.517" v="2330" actId="20577"/>
          <ac:spMkLst>
            <pc:docMk/>
            <pc:sldMk cId="3560009651" sldId="431"/>
            <ac:spMk id="8" creationId="{5E92BED3-D265-8B14-EAEC-C67569F1CFFC}"/>
          </ac:spMkLst>
        </pc:spChg>
        <pc:spChg chg="add mod">
          <ac:chgData name="범수 김" userId="863329ffd88cf9fc" providerId="LiveId" clId="{F7C42845-B302-485A-B6A4-5E2A958DBEF1}" dt="2024-01-02T02:09:32.855" v="1276" actId="164"/>
          <ac:spMkLst>
            <pc:docMk/>
            <pc:sldMk cId="3560009651" sldId="431"/>
            <ac:spMk id="9" creationId="{86522980-B512-786D-EAEB-3196F247EACE}"/>
          </ac:spMkLst>
        </pc:spChg>
        <pc:grpChg chg="del">
          <ac:chgData name="범수 김" userId="863329ffd88cf9fc" providerId="LiveId" clId="{F7C42845-B302-485A-B6A4-5E2A958DBEF1}" dt="2024-01-02T02:09:03.951" v="1267" actId="478"/>
          <ac:grpSpMkLst>
            <pc:docMk/>
            <pc:sldMk cId="3560009651" sldId="431"/>
            <ac:grpSpMk id="7" creationId="{120DF8EE-C5F8-7035-1E57-5B1A7A190536}"/>
          </ac:grpSpMkLst>
        </pc:grpChg>
        <pc:grpChg chg="add mod">
          <ac:chgData name="범수 김" userId="863329ffd88cf9fc" providerId="LiveId" clId="{F7C42845-B302-485A-B6A4-5E2A958DBEF1}" dt="2024-01-02T02:09:37.210" v="1279" actId="1076"/>
          <ac:grpSpMkLst>
            <pc:docMk/>
            <pc:sldMk cId="3560009651" sldId="431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09:32.855" v="1276" actId="164"/>
          <ac:picMkLst>
            <pc:docMk/>
            <pc:sldMk cId="3560009651" sldId="431"/>
            <ac:picMk id="3" creationId="{FB3F28F2-305B-23C4-242F-B8476497BE91}"/>
          </ac:picMkLst>
        </pc:picChg>
      </pc:sldChg>
      <pc:sldChg chg="addSp delSp modSp add mod">
        <pc:chgData name="범수 김" userId="863329ffd88cf9fc" providerId="LiveId" clId="{F7C42845-B302-485A-B6A4-5E2A958DBEF1}" dt="2024-01-02T02:14:05.792" v="2237" actId="1076"/>
        <pc:sldMkLst>
          <pc:docMk/>
          <pc:sldMk cId="2243129919" sldId="432"/>
        </pc:sldMkLst>
        <pc:spChg chg="add mod">
          <ac:chgData name="범수 김" userId="863329ffd88cf9fc" providerId="LiveId" clId="{F7C42845-B302-485A-B6A4-5E2A958DBEF1}" dt="2024-01-02T02:12:26.337" v="1762" actId="14100"/>
          <ac:spMkLst>
            <pc:docMk/>
            <pc:sldMk cId="2243129919" sldId="432"/>
            <ac:spMk id="6" creationId="{A55998E7-3EAA-1637-5927-8079D7F4F94A}"/>
          </ac:spMkLst>
        </pc:spChg>
        <pc:spChg chg="mod">
          <ac:chgData name="범수 김" userId="863329ffd88cf9fc" providerId="LiveId" clId="{F7C42845-B302-485A-B6A4-5E2A958DBEF1}" dt="2024-01-02T02:14:05.792" v="2237" actId="1076"/>
          <ac:spMkLst>
            <pc:docMk/>
            <pc:sldMk cId="2243129919" sldId="432"/>
            <ac:spMk id="8" creationId="{5E92BED3-D265-8B14-EAEC-C67569F1CFFC}"/>
          </ac:spMkLst>
        </pc:spChg>
        <pc:grpChg chg="del">
          <ac:chgData name="범수 김" userId="863329ffd88cf9fc" providerId="LiveId" clId="{F7C42845-B302-485A-B6A4-5E2A958DBEF1}" dt="2024-01-02T02:12:10.389" v="1757" actId="478"/>
          <ac:grpSpMkLst>
            <pc:docMk/>
            <pc:sldMk cId="2243129919" sldId="432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12:14.646" v="1759" actId="1076"/>
          <ac:picMkLst>
            <pc:docMk/>
            <pc:sldMk cId="2243129919" sldId="432"/>
            <ac:picMk id="4" creationId="{1E7EBF93-6ADE-A5C4-9543-EAA976F0D889}"/>
          </ac:picMkLst>
        </pc:picChg>
      </pc:sldChg>
      <pc:sldChg chg="modSp add mod ord">
        <pc:chgData name="범수 김" userId="863329ffd88cf9fc" providerId="LiveId" clId="{F7C42845-B302-485A-B6A4-5E2A958DBEF1}" dt="2024-01-02T02:21:20.212" v="2403"/>
        <pc:sldMkLst>
          <pc:docMk/>
          <pc:sldMk cId="2486659378" sldId="433"/>
        </pc:sldMkLst>
        <pc:spChg chg="mod">
          <ac:chgData name="범수 김" userId="863329ffd88cf9fc" providerId="LiveId" clId="{F7C42845-B302-485A-B6A4-5E2A958DBEF1}" dt="2024-01-02T02:21:19.090" v="2401"/>
          <ac:spMkLst>
            <pc:docMk/>
            <pc:sldMk cId="2486659378" sldId="43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24:26.522" v="2653" actId="1076"/>
        <pc:sldMkLst>
          <pc:docMk/>
          <pc:sldMk cId="1593754711" sldId="434"/>
        </pc:sldMkLst>
        <pc:spChg chg="add mod">
          <ac:chgData name="범수 김" userId="863329ffd88cf9fc" providerId="LiveId" clId="{F7C42845-B302-485A-B6A4-5E2A958DBEF1}" dt="2024-01-02T02:24:26.522" v="2653" actId="1076"/>
          <ac:spMkLst>
            <pc:docMk/>
            <pc:sldMk cId="1593754711" sldId="434"/>
            <ac:spMk id="2" creationId="{F0CDA257-A704-A1AE-98CA-4BB4CB8C2355}"/>
          </ac:spMkLst>
        </pc:spChg>
        <pc:spChg chg="mod">
          <ac:chgData name="범수 김" userId="863329ffd88cf9fc" providerId="LiveId" clId="{F7C42845-B302-485A-B6A4-5E2A958DBEF1}" dt="2024-01-02T02:21:51.294" v="2411" actId="1076"/>
          <ac:spMkLst>
            <pc:docMk/>
            <pc:sldMk cId="1593754711" sldId="434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4DDF83DA-35FB-47D0-9DA1-CC2B22863963}"/>
    <pc:docChg chg="undo custSel addSld delSld modSld">
      <pc:chgData name="범수 김" userId="863329ffd88cf9fc" providerId="LiveId" clId="{4DDF83DA-35FB-47D0-9DA1-CC2B22863963}" dt="2024-01-05T07:43:43.467" v="3242" actId="12789"/>
      <pc:docMkLst>
        <pc:docMk/>
      </pc:docMkLst>
      <pc:sldChg chg="addSp delSp modSp mod">
        <pc:chgData name="범수 김" userId="863329ffd88cf9fc" providerId="LiveId" clId="{4DDF83DA-35FB-47D0-9DA1-CC2B22863963}" dt="2024-01-05T07:35:56.430" v="2099"/>
        <pc:sldMkLst>
          <pc:docMk/>
          <pc:sldMk cId="1869551119" sldId="424"/>
        </pc:sldMkLst>
        <pc:spChg chg="add del mod">
          <ac:chgData name="범수 김" userId="863329ffd88cf9fc" providerId="LiveId" clId="{4DDF83DA-35FB-47D0-9DA1-CC2B22863963}" dt="2024-01-05T07:35:56.430" v="2099"/>
          <ac:spMkLst>
            <pc:docMk/>
            <pc:sldMk cId="1869551119" sldId="424"/>
            <ac:spMk id="2" creationId="{82D48492-E220-3B99-E62C-96AF998A616E}"/>
          </ac:spMkLst>
        </pc:spChg>
        <pc:spChg chg="mod">
          <ac:chgData name="범수 김" userId="863329ffd88cf9fc" providerId="LiveId" clId="{4DDF83DA-35FB-47D0-9DA1-CC2B22863963}" dt="2024-01-05T07:00:40.057" v="1000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modSp mod">
        <pc:chgData name="범수 김" userId="863329ffd88cf9fc" providerId="LiveId" clId="{4DDF83DA-35FB-47D0-9DA1-CC2B22863963}" dt="2024-01-05T06:34:10.804" v="147" actId="20577"/>
        <pc:sldMkLst>
          <pc:docMk/>
          <pc:sldMk cId="1635143875" sldId="428"/>
        </pc:sldMkLst>
        <pc:spChg chg="mod">
          <ac:chgData name="범수 김" userId="863329ffd88cf9fc" providerId="LiveId" clId="{4DDF83DA-35FB-47D0-9DA1-CC2B22863963}" dt="2024-01-05T06:34:10.804" v="147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">
        <pc:chgData name="범수 김" userId="863329ffd88cf9fc" providerId="LiveId" clId="{4DDF83DA-35FB-47D0-9DA1-CC2B22863963}" dt="2024-01-05T06:48:49.209" v="202" actId="20577"/>
        <pc:sldMkLst>
          <pc:docMk/>
          <pc:sldMk cId="3481581897" sldId="429"/>
        </pc:sldMkLst>
        <pc:spChg chg="mod">
          <ac:chgData name="범수 김" userId="863329ffd88cf9fc" providerId="LiveId" clId="{4DDF83DA-35FB-47D0-9DA1-CC2B22863963}" dt="2024-01-05T06:48:49.209" v="202" actId="20577"/>
          <ac:spMkLst>
            <pc:docMk/>
            <pc:sldMk cId="3481581897" sldId="429"/>
            <ac:spMk id="5" creationId="{A389414F-66B7-1262-7F78-D45BD7660CF6}"/>
          </ac:spMkLst>
        </pc:spChg>
      </pc:sldChg>
      <pc:sldChg chg="del">
        <pc:chgData name="범수 김" userId="863329ffd88cf9fc" providerId="LiveId" clId="{4DDF83DA-35FB-47D0-9DA1-CC2B22863963}" dt="2024-01-05T07:00:20.977" v="982" actId="47"/>
        <pc:sldMkLst>
          <pc:docMk/>
          <pc:sldMk cId="1504750565" sldId="430"/>
        </pc:sldMkLst>
      </pc:sldChg>
      <pc:sldChg chg="del">
        <pc:chgData name="범수 김" userId="863329ffd88cf9fc" providerId="LiveId" clId="{4DDF83DA-35FB-47D0-9DA1-CC2B22863963}" dt="2024-01-05T07:00:22.859" v="984" actId="47"/>
        <pc:sldMkLst>
          <pc:docMk/>
          <pc:sldMk cId="2170771326" sldId="432"/>
        </pc:sldMkLst>
      </pc:sldChg>
      <pc:sldChg chg="del">
        <pc:chgData name="범수 김" userId="863329ffd88cf9fc" providerId="LiveId" clId="{4DDF83DA-35FB-47D0-9DA1-CC2B22863963}" dt="2024-01-05T07:00:21.869" v="983" actId="47"/>
        <pc:sldMkLst>
          <pc:docMk/>
          <pc:sldMk cId="2222312291" sldId="433"/>
        </pc:sldMkLst>
      </pc:sldChg>
      <pc:sldChg chg="modSp add mod">
        <pc:chgData name="범수 김" userId="863329ffd88cf9fc" providerId="LiveId" clId="{4DDF83DA-35FB-47D0-9DA1-CC2B22863963}" dt="2024-01-05T06:49:13.163" v="246" actId="12789"/>
        <pc:sldMkLst>
          <pc:docMk/>
          <pc:sldMk cId="3132618220" sldId="434"/>
        </pc:sldMkLst>
        <pc:spChg chg="mod">
          <ac:chgData name="범수 김" userId="863329ffd88cf9fc" providerId="LiveId" clId="{4DDF83DA-35FB-47D0-9DA1-CC2B22863963}" dt="2024-01-05T06:49:13.163" v="246" actId="12789"/>
          <ac:spMkLst>
            <pc:docMk/>
            <pc:sldMk cId="3132618220" sldId="43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5T06:51:58.944" v="602" actId="20577"/>
        <pc:sldMkLst>
          <pc:docMk/>
          <pc:sldMk cId="3226933856" sldId="435"/>
        </pc:sldMkLst>
        <pc:spChg chg="add mod">
          <ac:chgData name="범수 김" userId="863329ffd88cf9fc" providerId="LiveId" clId="{4DDF83DA-35FB-47D0-9DA1-CC2B22863963}" dt="2024-01-05T06:51:58.944" v="602" actId="20577"/>
          <ac:spMkLst>
            <pc:docMk/>
            <pc:sldMk cId="3226933856" sldId="435"/>
            <ac:spMk id="2" creationId="{BDB5E417-8890-C064-F019-67EC70F966BE}"/>
          </ac:spMkLst>
        </pc:spChg>
        <pc:spChg chg="mod">
          <ac:chgData name="범수 김" userId="863329ffd88cf9fc" providerId="LiveId" clId="{4DDF83DA-35FB-47D0-9DA1-CC2B22863963}" dt="2024-01-05T06:49:19.711" v="254" actId="1076"/>
          <ac:spMkLst>
            <pc:docMk/>
            <pc:sldMk cId="3226933856" sldId="435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5T06:51:06.817" v="331" actId="164"/>
          <ac:spMkLst>
            <pc:docMk/>
            <pc:sldMk cId="3226933856" sldId="435"/>
            <ac:spMk id="6" creationId="{1FF06C24-14EC-6119-A57A-4DA40FAB4B5F}"/>
          </ac:spMkLst>
        </pc:spChg>
        <pc:grpChg chg="add mod">
          <ac:chgData name="범수 김" userId="863329ffd88cf9fc" providerId="LiveId" clId="{4DDF83DA-35FB-47D0-9DA1-CC2B22863963}" dt="2024-01-05T06:51:06.817" v="331" actId="164"/>
          <ac:grpSpMkLst>
            <pc:docMk/>
            <pc:sldMk cId="3226933856" sldId="435"/>
            <ac:grpSpMk id="7" creationId="{D278DA7A-B52B-039C-5985-FF890FAC93B4}"/>
          </ac:grpSpMkLst>
        </pc:grpChg>
        <pc:picChg chg="add mod">
          <ac:chgData name="범수 김" userId="863329ffd88cf9fc" providerId="LiveId" clId="{4DDF83DA-35FB-47D0-9DA1-CC2B22863963}" dt="2024-01-05T06:51:06.817" v="331" actId="164"/>
          <ac:picMkLst>
            <pc:docMk/>
            <pc:sldMk cId="3226933856" sldId="435"/>
            <ac:picMk id="4" creationId="{7340CF43-4632-55E2-6AE9-BA8B063B2698}"/>
          </ac:picMkLst>
        </pc:picChg>
      </pc:sldChg>
      <pc:sldChg chg="modSp add mod">
        <pc:chgData name="범수 김" userId="863329ffd88cf9fc" providerId="LiveId" clId="{4DDF83DA-35FB-47D0-9DA1-CC2B22863963}" dt="2024-01-05T06:52:42.231" v="641" actId="12789"/>
        <pc:sldMkLst>
          <pc:docMk/>
          <pc:sldMk cId="2917179312" sldId="436"/>
        </pc:sldMkLst>
        <pc:spChg chg="mod">
          <ac:chgData name="범수 김" userId="863329ffd88cf9fc" providerId="LiveId" clId="{4DDF83DA-35FB-47D0-9DA1-CC2B22863963}" dt="2024-01-05T06:52:42.231" v="641" actId="12789"/>
          <ac:spMkLst>
            <pc:docMk/>
            <pc:sldMk cId="2917179312" sldId="43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5T07:03:19.549" v="1003" actId="478"/>
        <pc:sldMkLst>
          <pc:docMk/>
          <pc:sldMk cId="4081314976" sldId="437"/>
        </pc:sldMkLst>
        <pc:spChg chg="add mod">
          <ac:chgData name="범수 김" userId="863329ffd88cf9fc" providerId="LiveId" clId="{4DDF83DA-35FB-47D0-9DA1-CC2B22863963}" dt="2024-01-05T06:55:05.437" v="981" actId="20577"/>
          <ac:spMkLst>
            <pc:docMk/>
            <pc:sldMk cId="4081314976" sldId="437"/>
            <ac:spMk id="4" creationId="{317923F0-D809-E990-9B3E-8C6EBB9414A0}"/>
          </ac:spMkLst>
        </pc:spChg>
        <pc:spChg chg="mod">
          <ac:chgData name="범수 김" userId="863329ffd88cf9fc" providerId="LiveId" clId="{4DDF83DA-35FB-47D0-9DA1-CC2B22863963}" dt="2024-01-05T06:52:51.497" v="649" actId="1076"/>
          <ac:spMkLst>
            <pc:docMk/>
            <pc:sldMk cId="4081314976" sldId="437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5T06:53:17.087" v="653" actId="1076"/>
          <ac:picMkLst>
            <pc:docMk/>
            <pc:sldMk cId="4081314976" sldId="437"/>
            <ac:picMk id="3" creationId="{14FCAC84-2800-D13A-BBA9-5C81B249AE86}"/>
          </ac:picMkLst>
        </pc:picChg>
        <pc:picChg chg="add del">
          <ac:chgData name="범수 김" userId="863329ffd88cf9fc" providerId="LiveId" clId="{4DDF83DA-35FB-47D0-9DA1-CC2B22863963}" dt="2024-01-05T07:03:19.549" v="1003" actId="478"/>
          <ac:picMkLst>
            <pc:docMk/>
            <pc:sldMk cId="4081314976" sldId="437"/>
            <ac:picMk id="7" creationId="{2FBABC22-518A-F270-BB82-32925DEBDEB3}"/>
          </ac:picMkLst>
        </pc:picChg>
      </pc:sldChg>
      <pc:sldChg chg="addSp delSp modSp add mod">
        <pc:chgData name="범수 김" userId="863329ffd88cf9fc" providerId="LiveId" clId="{4DDF83DA-35FB-47D0-9DA1-CC2B22863963}" dt="2024-01-05T07:22:16.987" v="1780" actId="14100"/>
        <pc:sldMkLst>
          <pc:docMk/>
          <pc:sldMk cId="472645594" sldId="438"/>
        </pc:sldMkLst>
        <pc:spChg chg="add del mod">
          <ac:chgData name="범수 김" userId="863329ffd88cf9fc" providerId="LiveId" clId="{4DDF83DA-35FB-47D0-9DA1-CC2B22863963}" dt="2024-01-05T07:04:35.278" v="1016" actId="21"/>
          <ac:spMkLst>
            <pc:docMk/>
            <pc:sldMk cId="472645594" sldId="438"/>
            <ac:spMk id="2" creationId="{7942764E-1E3E-3A67-B88E-5C2008034213}"/>
          </ac:spMkLst>
        </pc:spChg>
        <pc:spChg chg="mod">
          <ac:chgData name="범수 김" userId="863329ffd88cf9fc" providerId="LiveId" clId="{4DDF83DA-35FB-47D0-9DA1-CC2B22863963}" dt="2024-01-05T07:22:05.245" v="1775" actId="20577"/>
          <ac:spMkLst>
            <pc:docMk/>
            <pc:sldMk cId="472645594" sldId="438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05:39.044" v="1191" actId="164"/>
          <ac:spMkLst>
            <pc:docMk/>
            <pc:sldMk cId="472645594" sldId="438"/>
            <ac:spMk id="9" creationId="{F69EF944-A3A4-FC35-9DB2-00C04EA21FFA}"/>
          </ac:spMkLst>
        </pc:spChg>
        <pc:spChg chg="add mod">
          <ac:chgData name="범수 김" userId="863329ffd88cf9fc" providerId="LiveId" clId="{4DDF83DA-35FB-47D0-9DA1-CC2B22863963}" dt="2024-01-05T07:05:39.044" v="1191" actId="164"/>
          <ac:spMkLst>
            <pc:docMk/>
            <pc:sldMk cId="472645594" sldId="438"/>
            <ac:spMk id="10" creationId="{5377A3F6-47E4-AFC7-E23E-CCB72DA19C61}"/>
          </ac:spMkLst>
        </pc:spChg>
        <pc:spChg chg="add mod">
          <ac:chgData name="범수 김" userId="863329ffd88cf9fc" providerId="LiveId" clId="{4DDF83DA-35FB-47D0-9DA1-CC2B22863963}" dt="2024-01-05T07:05:39.044" v="1191" actId="164"/>
          <ac:spMkLst>
            <pc:docMk/>
            <pc:sldMk cId="472645594" sldId="438"/>
            <ac:spMk id="11" creationId="{3F01D09D-6F94-D2BB-F53B-275354ED7C6F}"/>
          </ac:spMkLst>
        </pc:spChg>
        <pc:spChg chg="add mod">
          <ac:chgData name="범수 김" userId="863329ffd88cf9fc" providerId="LiveId" clId="{4DDF83DA-35FB-47D0-9DA1-CC2B22863963}" dt="2024-01-05T07:06:21.537" v="1199" actId="164"/>
          <ac:spMkLst>
            <pc:docMk/>
            <pc:sldMk cId="472645594" sldId="438"/>
            <ac:spMk id="15" creationId="{3762696D-3F12-0643-E794-4DF479F8ABD5}"/>
          </ac:spMkLst>
        </pc:spChg>
        <pc:spChg chg="add mod">
          <ac:chgData name="범수 김" userId="863329ffd88cf9fc" providerId="LiveId" clId="{4DDF83DA-35FB-47D0-9DA1-CC2B22863963}" dt="2024-01-05T07:22:16.987" v="1780" actId="14100"/>
          <ac:spMkLst>
            <pc:docMk/>
            <pc:sldMk cId="472645594" sldId="438"/>
            <ac:spMk id="17" creationId="{A38765B1-A9DB-1920-D8EF-530C14590384}"/>
          </ac:spMkLst>
        </pc:spChg>
        <pc:grpChg chg="add mod">
          <ac:chgData name="범수 김" userId="863329ffd88cf9fc" providerId="LiveId" clId="{4DDF83DA-35FB-47D0-9DA1-CC2B22863963}" dt="2024-01-05T07:06:21.537" v="1199" actId="164"/>
          <ac:grpSpMkLst>
            <pc:docMk/>
            <pc:sldMk cId="472645594" sldId="438"/>
            <ac:grpSpMk id="12" creationId="{7C047CC5-8842-D0E8-6FE6-C8D53944F7DA}"/>
          </ac:grpSpMkLst>
        </pc:grpChg>
        <pc:grpChg chg="add mod">
          <ac:chgData name="범수 김" userId="863329ffd88cf9fc" providerId="LiveId" clId="{4DDF83DA-35FB-47D0-9DA1-CC2B22863963}" dt="2024-01-05T07:06:21.537" v="1199" actId="164"/>
          <ac:grpSpMkLst>
            <pc:docMk/>
            <pc:sldMk cId="472645594" sldId="438"/>
            <ac:grpSpMk id="16" creationId="{95E48FE4-4620-7063-0D42-7E2884075CB9}"/>
          </ac:grpSpMkLst>
        </pc:grpChg>
        <pc:picChg chg="del">
          <ac:chgData name="범수 김" userId="863329ffd88cf9fc" providerId="LiveId" clId="{4DDF83DA-35FB-47D0-9DA1-CC2B22863963}" dt="2024-01-05T07:03:30.269" v="1004" actId="478"/>
          <ac:picMkLst>
            <pc:docMk/>
            <pc:sldMk cId="472645594" sldId="438"/>
            <ac:picMk id="3" creationId="{14FCAC84-2800-D13A-BBA9-5C81B249AE86}"/>
          </ac:picMkLst>
        </pc:picChg>
        <pc:picChg chg="del mod">
          <ac:chgData name="범수 김" userId="863329ffd88cf9fc" providerId="LiveId" clId="{4DDF83DA-35FB-47D0-9DA1-CC2B22863963}" dt="2024-01-05T07:04:33.545" v="1015" actId="478"/>
          <ac:picMkLst>
            <pc:docMk/>
            <pc:sldMk cId="472645594" sldId="438"/>
            <ac:picMk id="7" creationId="{2FBABC22-518A-F270-BB82-32925DEBDEB3}"/>
          </ac:picMkLst>
        </pc:picChg>
        <pc:picChg chg="add mod">
          <ac:chgData name="범수 김" userId="863329ffd88cf9fc" providerId="LiveId" clId="{4DDF83DA-35FB-47D0-9DA1-CC2B22863963}" dt="2024-01-05T07:05:39.044" v="1191" actId="164"/>
          <ac:picMkLst>
            <pc:docMk/>
            <pc:sldMk cId="472645594" sldId="438"/>
            <ac:picMk id="8" creationId="{C848E45D-130F-224C-B452-6523989B2194}"/>
          </ac:picMkLst>
        </pc:picChg>
        <pc:picChg chg="add mod">
          <ac:chgData name="범수 김" userId="863329ffd88cf9fc" providerId="LiveId" clId="{4DDF83DA-35FB-47D0-9DA1-CC2B22863963}" dt="2024-01-05T07:06:21.537" v="1199" actId="164"/>
          <ac:picMkLst>
            <pc:docMk/>
            <pc:sldMk cId="472645594" sldId="438"/>
            <ac:picMk id="14" creationId="{A4CECCDD-A959-5534-56D5-77857A81767D}"/>
          </ac:picMkLst>
        </pc:picChg>
      </pc:sldChg>
      <pc:sldChg chg="addSp delSp modSp add mod">
        <pc:chgData name="범수 김" userId="863329ffd88cf9fc" providerId="LiveId" clId="{4DDF83DA-35FB-47D0-9DA1-CC2B22863963}" dt="2024-01-05T07:19:33.108" v="1430" actId="478"/>
        <pc:sldMkLst>
          <pc:docMk/>
          <pc:sldMk cId="1546607933" sldId="439"/>
        </pc:sldMkLst>
        <pc:spChg chg="mod">
          <ac:chgData name="범수 김" userId="863329ffd88cf9fc" providerId="LiveId" clId="{4DDF83DA-35FB-47D0-9DA1-CC2B22863963}" dt="2024-01-05T07:19:10.058" v="1426" actId="20577"/>
          <ac:spMkLst>
            <pc:docMk/>
            <pc:sldMk cId="1546607933" sldId="439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18:45.816" v="1382" actId="571"/>
          <ac:spMkLst>
            <pc:docMk/>
            <pc:sldMk cId="1546607933" sldId="439"/>
            <ac:spMk id="6" creationId="{CBF5B594-E88B-57AA-AFDB-1A728DC9958B}"/>
          </ac:spMkLst>
        </pc:spChg>
        <pc:spChg chg="mod">
          <ac:chgData name="범수 김" userId="863329ffd88cf9fc" providerId="LiveId" clId="{4DDF83DA-35FB-47D0-9DA1-CC2B22863963}" dt="2024-01-05T07:16:32.041" v="1208" actId="165"/>
          <ac:spMkLst>
            <pc:docMk/>
            <pc:sldMk cId="1546607933" sldId="439"/>
            <ac:spMk id="9" creationId="{F69EF944-A3A4-FC35-9DB2-00C04EA21FFA}"/>
          </ac:spMkLst>
        </pc:spChg>
        <pc:spChg chg="mod">
          <ac:chgData name="범수 김" userId="863329ffd88cf9fc" providerId="LiveId" clId="{4DDF83DA-35FB-47D0-9DA1-CC2B22863963}" dt="2024-01-05T07:16:32.041" v="1208" actId="165"/>
          <ac:spMkLst>
            <pc:docMk/>
            <pc:sldMk cId="1546607933" sldId="439"/>
            <ac:spMk id="10" creationId="{5377A3F6-47E4-AFC7-E23E-CCB72DA19C61}"/>
          </ac:spMkLst>
        </pc:spChg>
        <pc:spChg chg="mod">
          <ac:chgData name="범수 김" userId="863329ffd88cf9fc" providerId="LiveId" clId="{4DDF83DA-35FB-47D0-9DA1-CC2B22863963}" dt="2024-01-05T07:16:32.041" v="1208" actId="165"/>
          <ac:spMkLst>
            <pc:docMk/>
            <pc:sldMk cId="1546607933" sldId="439"/>
            <ac:spMk id="11" creationId="{3F01D09D-6F94-D2BB-F53B-275354ED7C6F}"/>
          </ac:spMkLst>
        </pc:spChg>
        <pc:spChg chg="add mod">
          <ac:chgData name="범수 김" userId="863329ffd88cf9fc" providerId="LiveId" clId="{4DDF83DA-35FB-47D0-9DA1-CC2B22863963}" dt="2024-01-05T07:18:45.816" v="1382" actId="571"/>
          <ac:spMkLst>
            <pc:docMk/>
            <pc:sldMk cId="1546607933" sldId="439"/>
            <ac:spMk id="13" creationId="{0499F89A-9ECD-F9EE-A272-CC95B61D9B18}"/>
          </ac:spMkLst>
        </pc:spChg>
        <pc:spChg chg="del">
          <ac:chgData name="범수 김" userId="863329ffd88cf9fc" providerId="LiveId" clId="{4DDF83DA-35FB-47D0-9DA1-CC2B22863963}" dt="2024-01-05T07:16:28.281" v="1205" actId="478"/>
          <ac:spMkLst>
            <pc:docMk/>
            <pc:sldMk cId="1546607933" sldId="439"/>
            <ac:spMk id="15" creationId="{3762696D-3F12-0643-E794-4DF479F8ABD5}"/>
          </ac:spMkLst>
        </pc:spChg>
        <pc:spChg chg="add mod">
          <ac:chgData name="범수 김" userId="863329ffd88cf9fc" providerId="LiveId" clId="{4DDF83DA-35FB-47D0-9DA1-CC2B22863963}" dt="2024-01-05T07:18:45.816" v="1382" actId="571"/>
          <ac:spMkLst>
            <pc:docMk/>
            <pc:sldMk cId="1546607933" sldId="439"/>
            <ac:spMk id="20" creationId="{6F3AD6BC-F5E1-5145-C599-266070BA45CD}"/>
          </ac:spMkLst>
        </pc:spChg>
        <pc:spChg chg="add mod">
          <ac:chgData name="범수 김" userId="863329ffd88cf9fc" providerId="LiveId" clId="{4DDF83DA-35FB-47D0-9DA1-CC2B22863963}" dt="2024-01-05T07:18:58.510" v="1387" actId="164"/>
          <ac:spMkLst>
            <pc:docMk/>
            <pc:sldMk cId="1546607933" sldId="439"/>
            <ac:spMk id="21" creationId="{F0D3FB65-0428-5A7C-4084-4741D5BC2ED0}"/>
          </ac:spMkLst>
        </pc:spChg>
        <pc:grpChg chg="add mod">
          <ac:chgData name="범수 김" userId="863329ffd88cf9fc" providerId="LiveId" clId="{4DDF83DA-35FB-47D0-9DA1-CC2B22863963}" dt="2024-01-05T07:18:45.816" v="1382" actId="571"/>
          <ac:grpSpMkLst>
            <pc:docMk/>
            <pc:sldMk cId="1546607933" sldId="439"/>
            <ac:grpSpMk id="7" creationId="{38E7009D-6010-BE56-EEBD-E625DBAFAB2D}"/>
          </ac:grpSpMkLst>
        </pc:grpChg>
        <pc:grpChg chg="add del mod topLvl">
          <ac:chgData name="범수 김" userId="863329ffd88cf9fc" providerId="LiveId" clId="{4DDF83DA-35FB-47D0-9DA1-CC2B22863963}" dt="2024-01-05T07:16:36.003" v="1211" actId="478"/>
          <ac:grpSpMkLst>
            <pc:docMk/>
            <pc:sldMk cId="1546607933" sldId="439"/>
            <ac:grpSpMk id="12" creationId="{7C047CC5-8842-D0E8-6FE6-C8D53944F7DA}"/>
          </ac:grpSpMkLst>
        </pc:grpChg>
        <pc:grpChg chg="add del">
          <ac:chgData name="범수 김" userId="863329ffd88cf9fc" providerId="LiveId" clId="{4DDF83DA-35FB-47D0-9DA1-CC2B22863963}" dt="2024-01-05T07:16:32.041" v="1208" actId="165"/>
          <ac:grpSpMkLst>
            <pc:docMk/>
            <pc:sldMk cId="1546607933" sldId="439"/>
            <ac:grpSpMk id="16" creationId="{95E48FE4-4620-7063-0D42-7E2884075CB9}"/>
          </ac:grpSpMkLst>
        </pc:grpChg>
        <pc:grpChg chg="add mod">
          <ac:chgData name="범수 김" userId="863329ffd88cf9fc" providerId="LiveId" clId="{4DDF83DA-35FB-47D0-9DA1-CC2B22863963}" dt="2024-01-05T07:18:58.510" v="1387" actId="164"/>
          <ac:grpSpMkLst>
            <pc:docMk/>
            <pc:sldMk cId="1546607933" sldId="439"/>
            <ac:grpSpMk id="17" creationId="{4A56A45A-EB6D-B174-DBAD-1FCD68FCEE24}"/>
          </ac:grpSpMkLst>
        </pc:grpChg>
        <pc:grpChg chg="add mod">
          <ac:chgData name="범수 김" userId="863329ffd88cf9fc" providerId="LiveId" clId="{4DDF83DA-35FB-47D0-9DA1-CC2B22863963}" dt="2024-01-05T07:18:58.510" v="1387" actId="164"/>
          <ac:grpSpMkLst>
            <pc:docMk/>
            <pc:sldMk cId="1546607933" sldId="439"/>
            <ac:grpSpMk id="22" creationId="{609E569D-5A8C-876E-C20A-7F5007EF2B5F}"/>
          </ac:grpSpMkLst>
        </pc:grpChg>
        <pc:picChg chg="add mod">
          <ac:chgData name="범수 김" userId="863329ffd88cf9fc" providerId="LiveId" clId="{4DDF83DA-35FB-47D0-9DA1-CC2B22863963}" dt="2024-01-05T07:18:45.816" v="1382" actId="571"/>
          <ac:picMkLst>
            <pc:docMk/>
            <pc:sldMk cId="1546607933" sldId="439"/>
            <ac:picMk id="3" creationId="{1BB95C98-6C84-BD0A-6306-68B2E6B9A60C}"/>
          </ac:picMkLst>
        </pc:picChg>
        <pc:picChg chg="del">
          <ac:chgData name="범수 김" userId="863329ffd88cf9fc" providerId="LiveId" clId="{4DDF83DA-35FB-47D0-9DA1-CC2B22863963}" dt="2024-01-05T07:16:27.249" v="1204" actId="478"/>
          <ac:picMkLst>
            <pc:docMk/>
            <pc:sldMk cId="1546607933" sldId="439"/>
            <ac:picMk id="8" creationId="{C848E45D-130F-224C-B452-6523989B2194}"/>
          </ac:picMkLst>
        </pc:picChg>
        <pc:picChg chg="add del mod topLvl">
          <ac:chgData name="범수 김" userId="863329ffd88cf9fc" providerId="LiveId" clId="{4DDF83DA-35FB-47D0-9DA1-CC2B22863963}" dt="2024-01-05T07:18:45.816" v="1382" actId="571"/>
          <ac:picMkLst>
            <pc:docMk/>
            <pc:sldMk cId="1546607933" sldId="439"/>
            <ac:picMk id="14" creationId="{A4CECCDD-A959-5534-56D5-77857A81767D}"/>
          </ac:picMkLst>
        </pc:picChg>
        <pc:picChg chg="add mod">
          <ac:chgData name="범수 김" userId="863329ffd88cf9fc" providerId="LiveId" clId="{4DDF83DA-35FB-47D0-9DA1-CC2B22863963}" dt="2024-01-05T07:18:58.510" v="1387" actId="164"/>
          <ac:picMkLst>
            <pc:docMk/>
            <pc:sldMk cId="1546607933" sldId="439"/>
            <ac:picMk id="19" creationId="{62048CB8-4B20-05F8-C7BE-E9F6B7D66C43}"/>
          </ac:picMkLst>
        </pc:picChg>
        <pc:picChg chg="add del">
          <ac:chgData name="범수 김" userId="863329ffd88cf9fc" providerId="LiveId" clId="{4DDF83DA-35FB-47D0-9DA1-CC2B22863963}" dt="2024-01-05T07:19:33.108" v="1430" actId="478"/>
          <ac:picMkLst>
            <pc:docMk/>
            <pc:sldMk cId="1546607933" sldId="439"/>
            <ac:picMk id="24" creationId="{02800D0E-4159-92D1-B65B-17EC7C3EEA0A}"/>
          </ac:picMkLst>
        </pc:picChg>
      </pc:sldChg>
      <pc:sldChg chg="addSp delSp modSp add mod">
        <pc:chgData name="범수 김" userId="863329ffd88cf9fc" providerId="LiveId" clId="{4DDF83DA-35FB-47D0-9DA1-CC2B22863963}" dt="2024-01-05T07:20:52.859" v="1675" actId="20577"/>
        <pc:sldMkLst>
          <pc:docMk/>
          <pc:sldMk cId="1191204399" sldId="440"/>
        </pc:sldMkLst>
        <pc:spChg chg="add mod">
          <ac:chgData name="범수 김" userId="863329ffd88cf9fc" providerId="LiveId" clId="{4DDF83DA-35FB-47D0-9DA1-CC2B22863963}" dt="2024-01-05T07:20:10.549" v="1558" actId="164"/>
          <ac:spMkLst>
            <pc:docMk/>
            <pc:sldMk cId="1191204399" sldId="440"/>
            <ac:spMk id="2" creationId="{0489CA13-26DC-9907-CAE2-88F0E93C0EC1}"/>
          </ac:spMkLst>
        </pc:spChg>
        <pc:spChg chg="mod">
          <ac:chgData name="범수 김" userId="863329ffd88cf9fc" providerId="LiveId" clId="{4DDF83DA-35FB-47D0-9DA1-CC2B22863963}" dt="2024-01-05T07:20:52.859" v="1675" actId="20577"/>
          <ac:spMkLst>
            <pc:docMk/>
            <pc:sldMk cId="1191204399" sldId="440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20:10.549" v="1558" actId="164"/>
          <ac:spMkLst>
            <pc:docMk/>
            <pc:sldMk cId="1191204399" sldId="440"/>
            <ac:spMk id="8" creationId="{4320FD54-F180-0C4A-992E-BA8845B68B4C}"/>
          </ac:spMkLst>
        </pc:spChg>
        <pc:spChg chg="add mod">
          <ac:chgData name="범수 김" userId="863329ffd88cf9fc" providerId="LiveId" clId="{4DDF83DA-35FB-47D0-9DA1-CC2B22863963}" dt="2024-01-05T07:20:40.588" v="1568" actId="164"/>
          <ac:spMkLst>
            <pc:docMk/>
            <pc:sldMk cId="1191204399" sldId="440"/>
            <ac:spMk id="12" creationId="{8DF59032-AFFF-4001-F466-5B973DD88DBE}"/>
          </ac:spMkLst>
        </pc:spChg>
        <pc:spChg chg="add mod">
          <ac:chgData name="범수 김" userId="863329ffd88cf9fc" providerId="LiveId" clId="{4DDF83DA-35FB-47D0-9DA1-CC2B22863963}" dt="2024-01-05T07:20:40.588" v="1568" actId="164"/>
          <ac:spMkLst>
            <pc:docMk/>
            <pc:sldMk cId="1191204399" sldId="440"/>
            <ac:spMk id="15" creationId="{D5449994-9E67-21C7-A0AE-C65D02F784B9}"/>
          </ac:spMkLst>
        </pc:spChg>
        <pc:grpChg chg="add mod">
          <ac:chgData name="범수 김" userId="863329ffd88cf9fc" providerId="LiveId" clId="{4DDF83DA-35FB-47D0-9DA1-CC2B22863963}" dt="2024-01-05T07:20:40.588" v="1568" actId="164"/>
          <ac:grpSpMkLst>
            <pc:docMk/>
            <pc:sldMk cId="1191204399" sldId="440"/>
            <ac:grpSpMk id="9" creationId="{57673A8F-BD0D-A2A3-E92D-36B7F01EFE46}"/>
          </ac:grpSpMkLst>
        </pc:grpChg>
        <pc:grpChg chg="add mod">
          <ac:chgData name="범수 김" userId="863329ffd88cf9fc" providerId="LiveId" clId="{4DDF83DA-35FB-47D0-9DA1-CC2B22863963}" dt="2024-01-05T07:20:40.588" v="1568" actId="164"/>
          <ac:grpSpMkLst>
            <pc:docMk/>
            <pc:sldMk cId="1191204399" sldId="440"/>
            <ac:grpSpMk id="16" creationId="{8F79A1EB-D893-CF80-4A0B-8F524773A200}"/>
          </ac:grpSpMkLst>
        </pc:grpChg>
        <pc:grpChg chg="del">
          <ac:chgData name="범수 김" userId="863329ffd88cf9fc" providerId="LiveId" clId="{4DDF83DA-35FB-47D0-9DA1-CC2B22863963}" dt="2024-01-05T07:19:31.037" v="1429" actId="478"/>
          <ac:grpSpMkLst>
            <pc:docMk/>
            <pc:sldMk cId="1191204399" sldId="440"/>
            <ac:grpSpMk id="22" creationId="{609E569D-5A8C-876E-C20A-7F5007EF2B5F}"/>
          </ac:grpSpMkLst>
        </pc:grpChg>
        <pc:picChg chg="add mod">
          <ac:chgData name="범수 김" userId="863329ffd88cf9fc" providerId="LiveId" clId="{4DDF83DA-35FB-47D0-9DA1-CC2B22863963}" dt="2024-01-05T07:20:40.588" v="1568" actId="164"/>
          <ac:picMkLst>
            <pc:docMk/>
            <pc:sldMk cId="1191204399" sldId="440"/>
            <ac:picMk id="11" creationId="{0599E599-C32C-3A12-1DE0-C705D5BE29EA}"/>
          </ac:picMkLst>
        </pc:picChg>
        <pc:picChg chg="mod">
          <ac:chgData name="범수 김" userId="863329ffd88cf9fc" providerId="LiveId" clId="{4DDF83DA-35FB-47D0-9DA1-CC2B22863963}" dt="2024-01-05T07:20:10.549" v="1558" actId="164"/>
          <ac:picMkLst>
            <pc:docMk/>
            <pc:sldMk cId="1191204399" sldId="440"/>
            <ac:picMk id="24" creationId="{02800D0E-4159-92D1-B65B-17EC7C3EEA0A}"/>
          </ac:picMkLst>
        </pc:picChg>
      </pc:sldChg>
      <pc:sldChg chg="addSp delSp modSp add mod">
        <pc:chgData name="범수 김" userId="863329ffd88cf9fc" providerId="LiveId" clId="{4DDF83DA-35FB-47D0-9DA1-CC2B22863963}" dt="2024-01-05T07:36:14.847" v="2143" actId="20577"/>
        <pc:sldMkLst>
          <pc:docMk/>
          <pc:sldMk cId="4190050156" sldId="441"/>
        </pc:sldMkLst>
        <pc:spChg chg="mod">
          <ac:chgData name="범수 김" userId="863329ffd88cf9fc" providerId="LiveId" clId="{4DDF83DA-35FB-47D0-9DA1-CC2B22863963}" dt="2024-01-05T07:36:14.847" v="2143" actId="20577"/>
          <ac:spMkLst>
            <pc:docMk/>
            <pc:sldMk cId="4190050156" sldId="441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35:47.378" v="2094" actId="14100"/>
          <ac:spMkLst>
            <pc:docMk/>
            <pc:sldMk cId="4190050156" sldId="441"/>
            <ac:spMk id="14" creationId="{5F43B896-D17C-3F67-F024-4C2AE46F585D}"/>
          </ac:spMkLst>
        </pc:spChg>
        <pc:spChg chg="add mod">
          <ac:chgData name="범수 김" userId="863329ffd88cf9fc" providerId="LiveId" clId="{4DDF83DA-35FB-47D0-9DA1-CC2B22863963}" dt="2024-01-05T07:35:53.075" v="2097" actId="14100"/>
          <ac:spMkLst>
            <pc:docMk/>
            <pc:sldMk cId="4190050156" sldId="441"/>
            <ac:spMk id="17" creationId="{CB7BA57F-08E4-F43A-6784-CE68274B542A}"/>
          </ac:spMkLst>
        </pc:spChg>
        <pc:grpChg chg="add mod">
          <ac:chgData name="범수 김" userId="863329ffd88cf9fc" providerId="LiveId" clId="{4DDF83DA-35FB-47D0-9DA1-CC2B22863963}" dt="2024-01-05T07:35:36.716" v="2091" actId="164"/>
          <ac:grpSpMkLst>
            <pc:docMk/>
            <pc:sldMk cId="4190050156" sldId="441"/>
            <ac:grpSpMk id="13" creationId="{E82825FE-F627-2240-829F-1BE1087E7904}"/>
          </ac:grpSpMkLst>
        </pc:grpChg>
        <pc:grpChg chg="del">
          <ac:chgData name="범수 김" userId="863329ffd88cf9fc" providerId="LiveId" clId="{4DDF83DA-35FB-47D0-9DA1-CC2B22863963}" dt="2024-01-05T07:34:19.550" v="1782" actId="478"/>
          <ac:grpSpMkLst>
            <pc:docMk/>
            <pc:sldMk cId="4190050156" sldId="441"/>
            <ac:grpSpMk id="16" creationId="{8F79A1EB-D893-CF80-4A0B-8F524773A200}"/>
          </ac:grpSpMkLst>
        </pc:grpChg>
        <pc:picChg chg="add mod">
          <ac:chgData name="범수 김" userId="863329ffd88cf9fc" providerId="LiveId" clId="{4DDF83DA-35FB-47D0-9DA1-CC2B22863963}" dt="2024-01-05T07:35:36.716" v="2091" actId="164"/>
          <ac:picMkLst>
            <pc:docMk/>
            <pc:sldMk cId="4190050156" sldId="441"/>
            <ac:picMk id="6" creationId="{EE626742-D1B6-B3D5-372E-69BA291423A9}"/>
          </ac:picMkLst>
        </pc:picChg>
        <pc:picChg chg="add mod">
          <ac:chgData name="범수 김" userId="863329ffd88cf9fc" providerId="LiveId" clId="{4DDF83DA-35FB-47D0-9DA1-CC2B22863963}" dt="2024-01-05T07:35:36.716" v="2091" actId="164"/>
          <ac:picMkLst>
            <pc:docMk/>
            <pc:sldMk cId="4190050156" sldId="441"/>
            <ac:picMk id="10" creationId="{EE3A5210-91F0-5209-C88B-97D70251F334}"/>
          </ac:picMkLst>
        </pc:picChg>
      </pc:sldChg>
      <pc:sldChg chg="addSp delSp modSp add mod">
        <pc:chgData name="범수 김" userId="863329ffd88cf9fc" providerId="LiveId" clId="{4DDF83DA-35FB-47D0-9DA1-CC2B22863963}" dt="2024-01-05T07:38:39.511" v="2494" actId="1076"/>
        <pc:sldMkLst>
          <pc:docMk/>
          <pc:sldMk cId="546534745" sldId="442"/>
        </pc:sldMkLst>
        <pc:spChg chg="mod">
          <ac:chgData name="범수 김" userId="863329ffd88cf9fc" providerId="LiveId" clId="{4DDF83DA-35FB-47D0-9DA1-CC2B22863963}" dt="2024-01-05T07:38:33.288" v="2490" actId="20577"/>
          <ac:spMkLst>
            <pc:docMk/>
            <pc:sldMk cId="546534745" sldId="442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37:11.951" v="2249" actId="164"/>
          <ac:spMkLst>
            <pc:docMk/>
            <pc:sldMk cId="546534745" sldId="442"/>
            <ac:spMk id="7" creationId="{B69CD488-BCDD-B4F9-A349-EB7239CF690B}"/>
          </ac:spMkLst>
        </pc:spChg>
        <pc:spChg chg="add mod">
          <ac:chgData name="범수 김" userId="863329ffd88cf9fc" providerId="LiveId" clId="{4DDF83DA-35FB-47D0-9DA1-CC2B22863963}" dt="2024-01-05T07:37:11.951" v="2249" actId="164"/>
          <ac:spMkLst>
            <pc:docMk/>
            <pc:sldMk cId="546534745" sldId="442"/>
            <ac:spMk id="8" creationId="{4E062C39-D6F6-4E25-EC14-DF78F48B5D9C}"/>
          </ac:spMkLst>
        </pc:spChg>
        <pc:spChg chg="del">
          <ac:chgData name="범수 김" userId="863329ffd88cf9fc" providerId="LiveId" clId="{4DDF83DA-35FB-47D0-9DA1-CC2B22863963}" dt="2024-01-05T07:36:58.388" v="2240" actId="21"/>
          <ac:spMkLst>
            <pc:docMk/>
            <pc:sldMk cId="546534745" sldId="442"/>
            <ac:spMk id="14" creationId="{5F43B896-D17C-3F67-F024-4C2AE46F585D}"/>
          </ac:spMkLst>
        </pc:spChg>
        <pc:spChg chg="add mod">
          <ac:chgData name="범수 김" userId="863329ffd88cf9fc" providerId="LiveId" clId="{4DDF83DA-35FB-47D0-9DA1-CC2B22863963}" dt="2024-01-05T07:38:37.719" v="2493" actId="1076"/>
          <ac:spMkLst>
            <pc:docMk/>
            <pc:sldMk cId="546534745" sldId="442"/>
            <ac:spMk id="15" creationId="{5390BE33-3561-EEED-9F05-1CCFC2E164D7}"/>
          </ac:spMkLst>
        </pc:spChg>
        <pc:spChg chg="del">
          <ac:chgData name="범수 김" userId="863329ffd88cf9fc" providerId="LiveId" clId="{4DDF83DA-35FB-47D0-9DA1-CC2B22863963}" dt="2024-01-05T07:37:05.956" v="2245" actId="21"/>
          <ac:spMkLst>
            <pc:docMk/>
            <pc:sldMk cId="546534745" sldId="442"/>
            <ac:spMk id="17" creationId="{CB7BA57F-08E4-F43A-6784-CE68274B542A}"/>
          </ac:spMkLst>
        </pc:spChg>
        <pc:grpChg chg="add mod">
          <ac:chgData name="범수 김" userId="863329ffd88cf9fc" providerId="LiveId" clId="{4DDF83DA-35FB-47D0-9DA1-CC2B22863963}" dt="2024-01-05T07:37:13.778" v="2250" actId="1076"/>
          <ac:grpSpMkLst>
            <pc:docMk/>
            <pc:sldMk cId="546534745" sldId="442"/>
            <ac:grpSpMk id="9" creationId="{8266395F-F62E-702B-A4C7-89E04FAC6741}"/>
          </ac:grpSpMkLst>
        </pc:grpChg>
        <pc:grpChg chg="del">
          <ac:chgData name="범수 김" userId="863329ffd88cf9fc" providerId="LiveId" clId="{4DDF83DA-35FB-47D0-9DA1-CC2B22863963}" dt="2024-01-05T07:36:42.145" v="2237" actId="478"/>
          <ac:grpSpMkLst>
            <pc:docMk/>
            <pc:sldMk cId="546534745" sldId="442"/>
            <ac:grpSpMk id="13" creationId="{E82825FE-F627-2240-829F-1BE1087E7904}"/>
          </ac:grpSpMkLst>
        </pc:grpChg>
        <pc:picChg chg="add mod">
          <ac:chgData name="범수 김" userId="863329ffd88cf9fc" providerId="LiveId" clId="{4DDF83DA-35FB-47D0-9DA1-CC2B22863963}" dt="2024-01-05T07:37:11.951" v="2249" actId="164"/>
          <ac:picMkLst>
            <pc:docMk/>
            <pc:sldMk cId="546534745" sldId="442"/>
            <ac:picMk id="3" creationId="{B5ACCCF0-2E60-ECDD-BB0D-CBDA51DF2F48}"/>
          </ac:picMkLst>
        </pc:picChg>
        <pc:picChg chg="add mod">
          <ac:chgData name="범수 김" userId="863329ffd88cf9fc" providerId="LiveId" clId="{4DDF83DA-35FB-47D0-9DA1-CC2B22863963}" dt="2024-01-05T07:38:39.511" v="2494" actId="1076"/>
          <ac:picMkLst>
            <pc:docMk/>
            <pc:sldMk cId="546534745" sldId="442"/>
            <ac:picMk id="12" creationId="{65BBA222-2581-8BA0-C6E8-17B1481E7A73}"/>
          </ac:picMkLst>
        </pc:picChg>
      </pc:sldChg>
      <pc:sldChg chg="addSp delSp modSp add mod">
        <pc:chgData name="범수 김" userId="863329ffd88cf9fc" providerId="LiveId" clId="{4DDF83DA-35FB-47D0-9DA1-CC2B22863963}" dt="2024-01-05T07:40:14.845" v="2717" actId="1076"/>
        <pc:sldMkLst>
          <pc:docMk/>
          <pc:sldMk cId="3263590583" sldId="443"/>
        </pc:sldMkLst>
        <pc:spChg chg="mod">
          <ac:chgData name="범수 김" userId="863329ffd88cf9fc" providerId="LiveId" clId="{4DDF83DA-35FB-47D0-9DA1-CC2B22863963}" dt="2024-01-05T07:40:12.362" v="2716" actId="20577"/>
          <ac:spMkLst>
            <pc:docMk/>
            <pc:sldMk cId="3263590583" sldId="443"/>
            <ac:spMk id="4" creationId="{317923F0-D809-E990-9B3E-8C6EBB9414A0}"/>
          </ac:spMkLst>
        </pc:spChg>
        <pc:spChg chg="del">
          <ac:chgData name="범수 김" userId="863329ffd88cf9fc" providerId="LiveId" clId="{4DDF83DA-35FB-47D0-9DA1-CC2B22863963}" dt="2024-01-05T07:39:26.039" v="2499" actId="478"/>
          <ac:spMkLst>
            <pc:docMk/>
            <pc:sldMk cId="3263590583" sldId="443"/>
            <ac:spMk id="15" creationId="{5390BE33-3561-EEED-9F05-1CCFC2E164D7}"/>
          </ac:spMkLst>
        </pc:spChg>
        <pc:grpChg chg="del">
          <ac:chgData name="범수 김" userId="863329ffd88cf9fc" providerId="LiveId" clId="{4DDF83DA-35FB-47D0-9DA1-CC2B22863963}" dt="2024-01-05T07:39:25.106" v="2496" actId="478"/>
          <ac:grpSpMkLst>
            <pc:docMk/>
            <pc:sldMk cId="3263590583" sldId="443"/>
            <ac:grpSpMk id="9" creationId="{8266395F-F62E-702B-A4C7-89E04FAC6741}"/>
          </ac:grpSpMkLst>
        </pc:grpChg>
        <pc:picChg chg="add mod">
          <ac:chgData name="범수 김" userId="863329ffd88cf9fc" providerId="LiveId" clId="{4DDF83DA-35FB-47D0-9DA1-CC2B22863963}" dt="2024-01-05T07:40:14.845" v="2717" actId="1076"/>
          <ac:picMkLst>
            <pc:docMk/>
            <pc:sldMk cId="3263590583" sldId="443"/>
            <ac:picMk id="6" creationId="{D43FACDA-A195-2214-28D8-AA21773F6162}"/>
          </ac:picMkLst>
        </pc:picChg>
        <pc:picChg chg="del mod">
          <ac:chgData name="범수 김" userId="863329ffd88cf9fc" providerId="LiveId" clId="{4DDF83DA-35FB-47D0-9DA1-CC2B22863963}" dt="2024-01-05T07:39:25.679" v="2498" actId="478"/>
          <ac:picMkLst>
            <pc:docMk/>
            <pc:sldMk cId="3263590583" sldId="443"/>
            <ac:picMk id="12" creationId="{65BBA222-2581-8BA0-C6E8-17B1481E7A73}"/>
          </ac:picMkLst>
        </pc:picChg>
      </pc:sldChg>
      <pc:sldChg chg="addSp delSp modSp add mod">
        <pc:chgData name="범수 김" userId="863329ffd88cf9fc" providerId="LiveId" clId="{4DDF83DA-35FB-47D0-9DA1-CC2B22863963}" dt="2024-01-05T07:42:42.724" v="3109" actId="1076"/>
        <pc:sldMkLst>
          <pc:docMk/>
          <pc:sldMk cId="2470878483" sldId="444"/>
        </pc:sldMkLst>
        <pc:spChg chg="add del">
          <ac:chgData name="범수 김" userId="863329ffd88cf9fc" providerId="LiveId" clId="{4DDF83DA-35FB-47D0-9DA1-CC2B22863963}" dt="2024-01-05T07:41:52.660" v="2940"/>
          <ac:spMkLst>
            <pc:docMk/>
            <pc:sldMk cId="2470878483" sldId="444"/>
            <ac:spMk id="2" creationId="{B2DA2DEE-12A9-A507-29C7-D350654A5567}"/>
          </ac:spMkLst>
        </pc:spChg>
        <pc:spChg chg="add mod">
          <ac:chgData name="범수 김" userId="863329ffd88cf9fc" providerId="LiveId" clId="{4DDF83DA-35FB-47D0-9DA1-CC2B22863963}" dt="2024-01-05T07:42:42.724" v="3109" actId="1076"/>
          <ac:spMkLst>
            <pc:docMk/>
            <pc:sldMk cId="2470878483" sldId="444"/>
            <ac:spMk id="3" creationId="{3495CBC3-2FA0-290B-8B9B-83C83D93AAC5}"/>
          </ac:spMkLst>
        </pc:spChg>
        <pc:spChg chg="mod">
          <ac:chgData name="범수 김" userId="863329ffd88cf9fc" providerId="LiveId" clId="{4DDF83DA-35FB-47D0-9DA1-CC2B22863963}" dt="2024-01-05T07:42:38.833" v="3108" actId="20577"/>
          <ac:spMkLst>
            <pc:docMk/>
            <pc:sldMk cId="2470878483" sldId="444"/>
            <ac:spMk id="4" creationId="{317923F0-D809-E990-9B3E-8C6EBB9414A0}"/>
          </ac:spMkLst>
        </pc:spChg>
        <pc:picChg chg="del">
          <ac:chgData name="범수 김" userId="863329ffd88cf9fc" providerId="LiveId" clId="{4DDF83DA-35FB-47D0-9DA1-CC2B22863963}" dt="2024-01-05T07:40:55.959" v="2719" actId="478"/>
          <ac:picMkLst>
            <pc:docMk/>
            <pc:sldMk cId="2470878483" sldId="444"/>
            <ac:picMk id="6" creationId="{D43FACDA-A195-2214-28D8-AA21773F6162}"/>
          </ac:picMkLst>
        </pc:picChg>
      </pc:sldChg>
      <pc:sldChg chg="modSp add mod">
        <pc:chgData name="범수 김" userId="863329ffd88cf9fc" providerId="LiveId" clId="{4DDF83DA-35FB-47D0-9DA1-CC2B22863963}" dt="2024-01-05T07:43:43.467" v="3242" actId="12789"/>
        <pc:sldMkLst>
          <pc:docMk/>
          <pc:sldMk cId="294244049" sldId="445"/>
        </pc:sldMkLst>
        <pc:spChg chg="mod">
          <ac:chgData name="범수 김" userId="863329ffd88cf9fc" providerId="LiveId" clId="{4DDF83DA-35FB-47D0-9DA1-CC2B22863963}" dt="2024-01-05T07:43:43.467" v="3242" actId="12789"/>
          <ac:spMkLst>
            <pc:docMk/>
            <pc:sldMk cId="294244049" sldId="445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3E4568C8-6839-408F-82C1-87ED4E384C65}"/>
    <pc:docChg chg="custSel addSld delSld modSld sldOrd">
      <pc:chgData name="범수 김" userId="863329ffd88cf9fc" providerId="LiveId" clId="{3E4568C8-6839-408F-82C1-87ED4E384C65}" dt="2024-01-02T06:21:53.009" v="683" actId="20577"/>
      <pc:docMkLst>
        <pc:docMk/>
      </pc:docMkLst>
      <pc:sldChg chg="modSp mod">
        <pc:chgData name="범수 김" userId="863329ffd88cf9fc" providerId="LiveId" clId="{3E4568C8-6839-408F-82C1-87ED4E384C65}" dt="2024-01-02T06:13:27.827" v="1" actId="20577"/>
        <pc:sldMkLst>
          <pc:docMk/>
          <pc:sldMk cId="1869551119" sldId="424"/>
        </pc:sldMkLst>
        <pc:spChg chg="mod">
          <ac:chgData name="범수 김" userId="863329ffd88cf9fc" providerId="LiveId" clId="{3E4568C8-6839-408F-82C1-87ED4E384C65}" dt="2024-01-02T06:13:27.827" v="1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modSp mod">
        <pc:chgData name="범수 김" userId="863329ffd88cf9fc" providerId="LiveId" clId="{3E4568C8-6839-408F-82C1-87ED4E384C65}" dt="2024-01-02T06:14:05.095" v="120" actId="20577"/>
        <pc:sldMkLst>
          <pc:docMk/>
          <pc:sldMk cId="1635143875" sldId="428"/>
        </pc:sldMkLst>
        <pc:spChg chg="mod">
          <ac:chgData name="범수 김" userId="863329ffd88cf9fc" providerId="LiveId" clId="{3E4568C8-6839-408F-82C1-87ED4E384C65}" dt="2024-01-02T06:14:05.095" v="12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 ord">
        <pc:chgData name="범수 김" userId="863329ffd88cf9fc" providerId="LiveId" clId="{3E4568C8-6839-408F-82C1-87ED4E384C65}" dt="2024-01-02T06:17:26.032" v="181" actId="20577"/>
        <pc:sldMkLst>
          <pc:docMk/>
          <pc:sldMk cId="3481581897" sldId="429"/>
        </pc:sldMkLst>
        <pc:spChg chg="mod">
          <ac:chgData name="범수 김" userId="863329ffd88cf9fc" providerId="LiveId" clId="{3E4568C8-6839-408F-82C1-87ED4E384C65}" dt="2024-01-02T06:17:26.032" v="181" actId="20577"/>
          <ac:spMkLst>
            <pc:docMk/>
            <pc:sldMk cId="3481581897" sldId="429"/>
            <ac:spMk id="5" creationId="{A389414F-66B7-1262-7F78-D45BD7660CF6}"/>
          </ac:spMkLst>
        </pc:spChg>
      </pc:sldChg>
      <pc:sldChg chg="delSp mod">
        <pc:chgData name="범수 김" userId="863329ffd88cf9fc" providerId="LiveId" clId="{3E4568C8-6839-408F-82C1-87ED4E384C65}" dt="2024-01-02T06:18:15.576" v="189" actId="21"/>
        <pc:sldMkLst>
          <pc:docMk/>
          <pc:sldMk cId="1504750565" sldId="430"/>
        </pc:sldMkLst>
        <pc:spChg chg="del">
          <ac:chgData name="범수 김" userId="863329ffd88cf9fc" providerId="LiveId" clId="{3E4568C8-6839-408F-82C1-87ED4E384C65}" dt="2024-01-02T06:18:15.576" v="189" actId="21"/>
          <ac:spMkLst>
            <pc:docMk/>
            <pc:sldMk cId="1504750565" sldId="430"/>
            <ac:spMk id="2" creationId="{A0ECEE8A-FD28-F59B-F674-88E8C52B4810}"/>
          </ac:spMkLst>
        </pc:spChg>
      </pc:sldChg>
      <pc:sldChg chg="modSp add del mod ord">
        <pc:chgData name="범수 김" userId="863329ffd88cf9fc" providerId="LiveId" clId="{3E4568C8-6839-408F-82C1-87ED4E384C65}" dt="2024-01-02T06:17:36.670" v="188" actId="47"/>
        <pc:sldMkLst>
          <pc:docMk/>
          <pc:sldMk cId="3915007402" sldId="431"/>
        </pc:sldMkLst>
        <pc:spChg chg="mod">
          <ac:chgData name="범수 김" userId="863329ffd88cf9fc" providerId="LiveId" clId="{3E4568C8-6839-408F-82C1-87ED4E384C65}" dt="2024-01-02T06:16:51.749" v="153" actId="1076"/>
          <ac:spMkLst>
            <pc:docMk/>
            <pc:sldMk cId="3915007402" sldId="43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3E4568C8-6839-408F-82C1-87ED4E384C65}" dt="2024-01-02T06:20:20.956" v="472" actId="1076"/>
        <pc:sldMkLst>
          <pc:docMk/>
          <pc:sldMk cId="2170771326" sldId="432"/>
        </pc:sldMkLst>
        <pc:spChg chg="add mod">
          <ac:chgData name="범수 김" userId="863329ffd88cf9fc" providerId="LiveId" clId="{3E4568C8-6839-408F-82C1-87ED4E384C65}" dt="2024-01-02T06:20:18.744" v="471" actId="20577"/>
          <ac:spMkLst>
            <pc:docMk/>
            <pc:sldMk cId="2170771326" sldId="432"/>
            <ac:spMk id="2" creationId="{4F30C1FA-1EA4-E9C2-3275-DAFD365E1959}"/>
          </ac:spMkLst>
        </pc:spChg>
        <pc:spChg chg="mod">
          <ac:chgData name="범수 김" userId="863329ffd88cf9fc" providerId="LiveId" clId="{3E4568C8-6839-408F-82C1-87ED4E384C65}" dt="2024-01-02T06:17:35.292" v="187" actId="1076"/>
          <ac:spMkLst>
            <pc:docMk/>
            <pc:sldMk cId="2170771326" sldId="432"/>
            <ac:spMk id="5" creationId="{A389414F-66B7-1262-7F78-D45BD7660CF6}"/>
          </ac:spMkLst>
        </pc:spChg>
        <pc:picChg chg="add mod">
          <ac:chgData name="범수 김" userId="863329ffd88cf9fc" providerId="LiveId" clId="{3E4568C8-6839-408F-82C1-87ED4E384C65}" dt="2024-01-02T06:20:20.956" v="472" actId="1076"/>
          <ac:picMkLst>
            <pc:docMk/>
            <pc:sldMk cId="2170771326" sldId="432"/>
            <ac:picMk id="4" creationId="{0694C3EC-9379-FBD6-33EA-85212D9A70CD}"/>
          </ac:picMkLst>
        </pc:picChg>
      </pc:sldChg>
      <pc:sldChg chg="addSp delSp modSp add mod">
        <pc:chgData name="범수 김" userId="863329ffd88cf9fc" providerId="LiveId" clId="{3E4568C8-6839-408F-82C1-87ED4E384C65}" dt="2024-01-02T06:21:53.009" v="683" actId="20577"/>
        <pc:sldMkLst>
          <pc:docMk/>
          <pc:sldMk cId="2222312291" sldId="433"/>
        </pc:sldMkLst>
        <pc:spChg chg="mod">
          <ac:chgData name="범수 김" userId="863329ffd88cf9fc" providerId="LiveId" clId="{3E4568C8-6839-408F-82C1-87ED4E384C65}" dt="2024-01-02T06:21:53.009" v="683" actId="20577"/>
          <ac:spMkLst>
            <pc:docMk/>
            <pc:sldMk cId="2222312291" sldId="433"/>
            <ac:spMk id="2" creationId="{4F30C1FA-1EA4-E9C2-3275-DAFD365E1959}"/>
          </ac:spMkLst>
        </pc:spChg>
        <pc:spChg chg="add mod">
          <ac:chgData name="범수 김" userId="863329ffd88cf9fc" providerId="LiveId" clId="{3E4568C8-6839-408F-82C1-87ED4E384C65}" dt="2024-01-02T06:21:04.437" v="546" actId="164"/>
          <ac:spMkLst>
            <pc:docMk/>
            <pc:sldMk cId="2222312291" sldId="433"/>
            <ac:spMk id="7" creationId="{63372248-8037-C5AE-053B-F54789731717}"/>
          </ac:spMkLst>
        </pc:spChg>
        <pc:grpChg chg="add mod">
          <ac:chgData name="범수 김" userId="863329ffd88cf9fc" providerId="LiveId" clId="{3E4568C8-6839-408F-82C1-87ED4E384C65}" dt="2024-01-02T06:21:04.437" v="546" actId="164"/>
          <ac:grpSpMkLst>
            <pc:docMk/>
            <pc:sldMk cId="2222312291" sldId="433"/>
            <ac:grpSpMk id="8" creationId="{A17135E7-9164-6B10-0CF9-B0437DE2341D}"/>
          </ac:grpSpMkLst>
        </pc:grpChg>
        <pc:picChg chg="del">
          <ac:chgData name="범수 김" userId="863329ffd88cf9fc" providerId="LiveId" clId="{3E4568C8-6839-408F-82C1-87ED4E384C65}" dt="2024-01-02T06:20:42.115" v="535" actId="478"/>
          <ac:picMkLst>
            <pc:docMk/>
            <pc:sldMk cId="2222312291" sldId="433"/>
            <ac:picMk id="4" creationId="{0694C3EC-9379-FBD6-33EA-85212D9A70CD}"/>
          </ac:picMkLst>
        </pc:picChg>
        <pc:picChg chg="add mod">
          <ac:chgData name="범수 김" userId="863329ffd88cf9fc" providerId="LiveId" clId="{3E4568C8-6839-408F-82C1-87ED4E384C65}" dt="2024-01-02T06:21:04.437" v="546" actId="164"/>
          <ac:picMkLst>
            <pc:docMk/>
            <pc:sldMk cId="2222312291" sldId="433"/>
            <ac:picMk id="6" creationId="{9F8CCFAB-B028-57C7-E31D-176FC4BD0110}"/>
          </ac:picMkLst>
        </pc:picChg>
      </pc:sldChg>
    </pc:docChg>
  </pc:docChgLst>
  <pc:docChgLst>
    <pc:chgData name="범수 김" userId="863329ffd88cf9fc" providerId="LiveId" clId="{275FF10A-76E3-4D3F-8746-BF517AFB7BD2}"/>
    <pc:docChg chg="custSel addSld delSld modSld">
      <pc:chgData name="범수 김" userId="863329ffd88cf9fc" providerId="LiveId" clId="{275FF10A-76E3-4D3F-8746-BF517AFB7BD2}" dt="2024-01-02T05:27:17.221" v="214" actId="20577"/>
      <pc:docMkLst>
        <pc:docMk/>
      </pc:docMkLst>
      <pc:sldChg chg="modSp mod">
        <pc:chgData name="범수 김" userId="863329ffd88cf9fc" providerId="LiveId" clId="{275FF10A-76E3-4D3F-8746-BF517AFB7BD2}" dt="2024-01-02T05:24:16.301" v="15" actId="20577"/>
        <pc:sldMkLst>
          <pc:docMk/>
          <pc:sldMk cId="1869551119" sldId="424"/>
        </pc:sldMkLst>
        <pc:spChg chg="mod">
          <ac:chgData name="범수 김" userId="863329ffd88cf9fc" providerId="LiveId" clId="{275FF10A-76E3-4D3F-8746-BF517AFB7BD2}" dt="2024-01-02T05:24:16.301" v="15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895922620" sldId="425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22684083" sldId="427"/>
        </pc:sldMkLst>
      </pc:sldChg>
      <pc:sldChg chg="modSp mod">
        <pc:chgData name="범수 김" userId="863329ffd88cf9fc" providerId="LiveId" clId="{275FF10A-76E3-4D3F-8746-BF517AFB7BD2}" dt="2024-01-02T05:24:58.304" v="50" actId="20577"/>
        <pc:sldMkLst>
          <pc:docMk/>
          <pc:sldMk cId="1635143875" sldId="428"/>
        </pc:sldMkLst>
        <pc:spChg chg="mod">
          <ac:chgData name="범수 김" userId="863329ffd88cf9fc" providerId="LiveId" clId="{275FF10A-76E3-4D3F-8746-BF517AFB7BD2}" dt="2024-01-02T05:24:58.304" v="5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36893803" sldId="429"/>
        </pc:sldMkLst>
      </pc:sldChg>
      <pc:sldChg chg="modSp add mod">
        <pc:chgData name="범수 김" userId="863329ffd88cf9fc" providerId="LiveId" clId="{275FF10A-76E3-4D3F-8746-BF517AFB7BD2}" dt="2024-01-02T05:25:18.448" v="68" actId="12789"/>
        <pc:sldMkLst>
          <pc:docMk/>
          <pc:sldMk cId="3481581897" sldId="429"/>
        </pc:sldMkLst>
        <pc:spChg chg="mod">
          <ac:chgData name="범수 김" userId="863329ffd88cf9fc" providerId="LiveId" clId="{275FF10A-76E3-4D3F-8746-BF517AFB7BD2}" dt="2024-01-02T05:25:18.448" v="68" actId="12789"/>
          <ac:spMkLst>
            <pc:docMk/>
            <pc:sldMk cId="3481581897" sldId="429"/>
            <ac:spMk id="5" creationId="{A389414F-66B7-1262-7F78-D45BD7660CF6}"/>
          </ac:spMkLst>
        </pc:spChg>
      </pc:sldChg>
      <pc:sldChg chg="add del">
        <pc:chgData name="범수 김" userId="863329ffd88cf9fc" providerId="LiveId" clId="{275FF10A-76E3-4D3F-8746-BF517AFB7BD2}" dt="2024-01-02T05:25:24.261" v="70" actId="47"/>
        <pc:sldMkLst>
          <pc:docMk/>
          <pc:sldMk cId="923359984" sldId="430"/>
        </pc:sldMkLst>
      </pc:sldChg>
      <pc:sldChg chg="addSp modSp add mod">
        <pc:chgData name="범수 김" userId="863329ffd88cf9fc" providerId="LiveId" clId="{275FF10A-76E3-4D3F-8746-BF517AFB7BD2}" dt="2024-01-02T05:27:17.221" v="214" actId="20577"/>
        <pc:sldMkLst>
          <pc:docMk/>
          <pc:sldMk cId="1504750565" sldId="430"/>
        </pc:sldMkLst>
        <pc:spChg chg="add mod">
          <ac:chgData name="범수 김" userId="863329ffd88cf9fc" providerId="LiveId" clId="{275FF10A-76E3-4D3F-8746-BF517AFB7BD2}" dt="2024-01-02T05:27:17.221" v="214" actId="20577"/>
          <ac:spMkLst>
            <pc:docMk/>
            <pc:sldMk cId="1504750565" sldId="430"/>
            <ac:spMk id="2" creationId="{A0ECEE8A-FD28-F59B-F674-88E8C52B4810}"/>
          </ac:spMkLst>
        </pc:spChg>
        <pc:spChg chg="mod">
          <ac:chgData name="범수 김" userId="863329ffd88cf9fc" providerId="LiveId" clId="{275FF10A-76E3-4D3F-8746-BF517AFB7BD2}" dt="2024-01-02T05:25:33.775" v="77" actId="1076"/>
          <ac:spMkLst>
            <pc:docMk/>
            <pc:sldMk cId="1504750565" sldId="430"/>
            <ac:spMk id="5" creationId="{A389414F-66B7-1262-7F78-D45BD7660CF6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698589194" sldId="430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560009651" sldId="431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243129919" sldId="432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486659378" sldId="433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1593754711" sldId="43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F692A-97D6-98F7-22FE-F8BB748D3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DDC6D-39E9-95AC-5A33-42FDA3AD0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83AAC-0051-B3DC-1234-08019965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CF6D1-FC29-43ED-D728-3C829320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88C58-3D09-036D-83A1-EC5E42A8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CACE8-B048-6EBA-82F4-F05BD0AA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F154C-75CD-5BB0-9DC8-E7F6A6CF5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D5E9A-B748-278D-5F97-36688B8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19D80-A752-5F90-B29D-7E7A9382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93479-BD04-D29E-8195-F0B9A065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4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A3C9A-DE7E-C9AC-1FED-9CB3022B5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039255-B422-8F37-0171-10EA6EBA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3DD4E-E4FE-8EFE-E0E2-C5B0CAE9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E38FB-B729-2DD7-C795-8EDF0D21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C4123-859E-D8CE-371D-9E65872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81CCF-B09A-BEF1-8CEA-6982BC8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8CD14-E54D-3B39-7EF7-4D7F4516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98822-A6EA-219E-7CDA-94F23ABB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AA57C-8962-9397-A136-48B9563E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A56A8-16C1-D841-7950-1975C9EF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7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91BD-6388-3479-9E20-8D24603D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A947-FCBD-54FB-D07A-4BB677F2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57A10-D7E6-1F28-CC01-466989C2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50216-3D44-4581-C7E8-D3EE5193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D82B9-E8F4-AF5C-0CEA-9048095E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A008-EAE4-62D2-B0C2-50AE193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2CD88-ED3B-98B7-7BC6-D6102900A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4F1BE-2919-57E3-E039-C7EA3C4D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58865-7EA5-15C9-752B-7DE99DB1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1B052-A178-0421-D4E2-D2EE2A8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D21E9-1DAA-5E33-6C44-9746FD33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8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B5394-8C26-3824-0A11-B3039C5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D26CF-BFAB-BB10-E467-A01491FF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8294D-B7FA-193E-D785-DAE26DFA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95723-C36F-B6FE-8712-F3BFEB048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6DB032-2B8B-6377-8C7F-29DCF9D6B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8F2EE-55B4-477F-9F17-F121F079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B9420-85CD-E9B3-944D-90CD136F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E23913-1C45-CCB9-4569-887FABD9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3EB5-F034-BDC8-43AD-CCB440ED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767B5F-3DEE-A25D-16AB-5213F091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78562-F608-471F-DB01-EF88B47F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12184E-2401-1475-F582-FBBA445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1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0A87C7-AB60-71EA-2816-AAD1739E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9C2B5-F180-B106-821C-87B45A2F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0CF2D-66A2-5A42-B4C6-1E0DB1C7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28EA-57C3-0165-FA93-B772F6DD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B189D-0447-B4D2-96D4-BAE69631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8BA7C-BAC6-D5A7-375A-C3A665E1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3A67C-948A-8824-8EFE-3ECB34DB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CE293-1DD6-9C08-3480-3B00AF35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6FB1C-1B0F-9E1E-7275-473FD3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4492-8416-B202-88D8-548CCE6E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777E0-958D-C0B4-DDBE-0D84FAEB0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86970-A7ED-D4DA-8F4B-24D538B7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17EAE-80F1-D6A7-AC6D-04262AE8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5A041-F89D-0B66-61B4-E7F458B9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06594-E6CC-59C1-3ABF-153271CD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3BDDBC-0B57-BBAE-F48B-E70A5CB1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29E6A-9604-9D80-8386-FE60E0BB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952B8-A737-C153-A8F8-41842F80C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C30E-0DE6-48DA-9112-69415C9BC134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8A92A-4250-318C-ABD4-8B3B10C75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7C355-CEE9-77D1-1673-7051F8A0D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5548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김영한</a:t>
            </a:r>
            <a:r>
              <a:rPr lang="en-US" altLang="ko-KR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</a:t>
            </a:r>
            <a:r>
              <a:rPr lang="en-US" altLang="ko-KR" sz="48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SpringBoot</a:t>
            </a:r>
            <a:endParaRPr lang="ko-KR" altLang="en-US" sz="48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2312" y="184502"/>
            <a:ext cx="219002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4:50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Spring.io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기본 설정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923F0-D809-E990-9B3E-8C6EBB9414A0}"/>
              </a:ext>
            </a:extLst>
          </p:cNvPr>
          <p:cNvSpPr txBox="1"/>
          <p:nvPr/>
        </p:nvSpPr>
        <p:spPr>
          <a:xfrm>
            <a:off x="172312" y="1110158"/>
            <a:ext cx="674094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다운로드 된 파일을 아래 사진 경로에 넣고</a:t>
            </a:r>
            <a:r>
              <a:rPr lang="en-US" altLang="ko-KR" dirty="0"/>
              <a:t>, </a:t>
            </a:r>
            <a:r>
              <a:rPr lang="ko-KR" altLang="en-US" dirty="0"/>
              <a:t>압축을 해제합니다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인텔리제이를 실행합니다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File &gt; Open</a:t>
            </a:r>
            <a:r>
              <a:rPr lang="ko-KR" altLang="en-US" dirty="0"/>
              <a:t>을 클릭합니다</a:t>
            </a:r>
            <a:endParaRPr lang="en-US" altLang="ko-KR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09E569D-5A8C-876E-C20A-7F5007EF2B5F}"/>
              </a:ext>
            </a:extLst>
          </p:cNvPr>
          <p:cNvGrpSpPr/>
          <p:nvPr/>
        </p:nvGrpSpPr>
        <p:grpSpPr>
          <a:xfrm>
            <a:off x="200619" y="3805999"/>
            <a:ext cx="10012387" cy="2591025"/>
            <a:chOff x="200619" y="3805999"/>
            <a:chExt cx="10012387" cy="259102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A56A45A-EB6D-B174-DBAD-1FCD68FCEE24}"/>
                </a:ext>
              </a:extLst>
            </p:cNvPr>
            <p:cNvGrpSpPr/>
            <p:nvPr/>
          </p:nvGrpSpPr>
          <p:grpSpPr>
            <a:xfrm>
              <a:off x="200619" y="3805999"/>
              <a:ext cx="6514201" cy="2591025"/>
              <a:chOff x="313594" y="2035814"/>
              <a:chExt cx="6514201" cy="2591025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38E7009D-6010-BE56-EEBD-E625DBAFAB2D}"/>
                  </a:ext>
                </a:extLst>
              </p:cNvPr>
              <p:cNvGrpSpPr/>
              <p:nvPr/>
            </p:nvGrpSpPr>
            <p:grpSpPr>
              <a:xfrm>
                <a:off x="313594" y="2035814"/>
                <a:ext cx="6514201" cy="2591025"/>
                <a:chOff x="333258" y="2558457"/>
                <a:chExt cx="6514201" cy="2591025"/>
              </a:xfrm>
            </p:grpSpPr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A4CECCDD-A959-5534-56D5-77857A8176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33258" y="3541524"/>
                  <a:ext cx="1668925" cy="624894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1BB95C98-6C84-BD0A-6306-68B2E6B9A6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38377" y="2558457"/>
                  <a:ext cx="3490262" cy="2591025"/>
                </a:xfrm>
                <a:prstGeom prst="rect">
                  <a:avLst/>
                </a:prstGeom>
              </p:spPr>
            </p:pic>
            <p:sp>
              <p:nvSpPr>
                <p:cNvPr id="6" name="화살표: 오른쪽 5">
                  <a:extLst>
                    <a:ext uri="{FF2B5EF4-FFF2-40B4-BE49-F238E27FC236}">
                      <a16:creationId xmlns:a16="http://schemas.microsoft.com/office/drawing/2014/main" id="{CBF5B594-E88B-57AA-AFDB-1A728DC9958B}"/>
                    </a:ext>
                  </a:extLst>
                </p:cNvPr>
                <p:cNvSpPr/>
                <p:nvPr/>
              </p:nvSpPr>
              <p:spPr>
                <a:xfrm>
                  <a:off x="2119557" y="3573751"/>
                  <a:ext cx="501446" cy="56043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화살표: 오른쪽 19">
                  <a:extLst>
                    <a:ext uri="{FF2B5EF4-FFF2-40B4-BE49-F238E27FC236}">
                      <a16:creationId xmlns:a16="http://schemas.microsoft.com/office/drawing/2014/main" id="{6F3AD6BC-F5E1-5145-C599-266070BA45CD}"/>
                    </a:ext>
                  </a:extLst>
                </p:cNvPr>
                <p:cNvSpPr/>
                <p:nvPr/>
              </p:nvSpPr>
              <p:spPr>
                <a:xfrm>
                  <a:off x="6346013" y="3573751"/>
                  <a:ext cx="501446" cy="56043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499F89A-9ECD-F9EE-A272-CC95B61D9B18}"/>
                  </a:ext>
                </a:extLst>
              </p:cNvPr>
              <p:cNvSpPr/>
              <p:nvPr/>
            </p:nvSpPr>
            <p:spPr>
              <a:xfrm>
                <a:off x="3064510" y="3903406"/>
                <a:ext cx="1192857" cy="31463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2048CB8-4B20-05F8-C7BE-E9F6B7D66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3260" y="4564254"/>
              <a:ext cx="3299746" cy="1074513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0D3FB65-0428-5A7C-4084-4741D5BC2ED0}"/>
                </a:ext>
              </a:extLst>
            </p:cNvPr>
            <p:cNvSpPr/>
            <p:nvPr/>
          </p:nvSpPr>
          <p:spPr>
            <a:xfrm>
              <a:off x="7253148" y="5224415"/>
              <a:ext cx="956787" cy="2816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660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2312" y="184502"/>
            <a:ext cx="219002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4:50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Spring.io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기본 설정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923F0-D809-E990-9B3E-8C6EBB9414A0}"/>
              </a:ext>
            </a:extLst>
          </p:cNvPr>
          <p:cNvSpPr txBox="1"/>
          <p:nvPr/>
        </p:nvSpPr>
        <p:spPr>
          <a:xfrm>
            <a:off x="2859034" y="317729"/>
            <a:ext cx="68884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경로를 확인하고</a:t>
            </a:r>
            <a:r>
              <a:rPr lang="en-US" altLang="ko-KR" dirty="0"/>
              <a:t>, hello-spring</a:t>
            </a:r>
            <a:r>
              <a:rPr lang="ko-KR" altLang="en-US" dirty="0"/>
              <a:t>을 누른 뒤</a:t>
            </a:r>
            <a:r>
              <a:rPr lang="en-US" altLang="ko-KR" dirty="0"/>
              <a:t>, OK</a:t>
            </a:r>
            <a:r>
              <a:rPr lang="ko-KR" altLang="en-US" dirty="0"/>
              <a:t>버튼을 클릭합니다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믿을 수 있는 </a:t>
            </a:r>
            <a:r>
              <a:rPr lang="ko-KR" altLang="en-US" dirty="0" err="1"/>
              <a:t>프로젝트니</a:t>
            </a:r>
            <a:r>
              <a:rPr lang="en-US" altLang="ko-KR" dirty="0"/>
              <a:t>? </a:t>
            </a:r>
            <a:r>
              <a:rPr lang="ko-KR" altLang="en-US" dirty="0"/>
              <a:t>라는 뜻인데 믿는다고 선택해줍니다</a:t>
            </a:r>
            <a:r>
              <a:rPr lang="en-US" altLang="ko-KR" dirty="0"/>
              <a:t>.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F79A1EB-D893-CF80-4A0B-8F524773A200}"/>
              </a:ext>
            </a:extLst>
          </p:cNvPr>
          <p:cNvGrpSpPr/>
          <p:nvPr/>
        </p:nvGrpSpPr>
        <p:grpSpPr>
          <a:xfrm>
            <a:off x="172312" y="2035814"/>
            <a:ext cx="9590993" cy="4572396"/>
            <a:chOff x="172312" y="2035814"/>
            <a:chExt cx="9590993" cy="457239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7673A8F-BD0D-A2A3-E92D-36B7F01EFE46}"/>
                </a:ext>
              </a:extLst>
            </p:cNvPr>
            <p:cNvGrpSpPr/>
            <p:nvPr/>
          </p:nvGrpSpPr>
          <p:grpSpPr>
            <a:xfrm>
              <a:off x="172312" y="2035814"/>
              <a:ext cx="3878916" cy="4572396"/>
              <a:chOff x="172312" y="2035814"/>
              <a:chExt cx="3878916" cy="4572396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02800D0E-4159-92D1-B65B-17EC7C3EE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2312" y="2035814"/>
                <a:ext cx="3878916" cy="4572396"/>
              </a:xfrm>
              <a:prstGeom prst="rect">
                <a:avLst/>
              </a:prstGeom>
            </p:spPr>
          </p:pic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489CA13-26DC-9907-CAE2-88F0E93C0EC1}"/>
                  </a:ext>
                </a:extLst>
              </p:cNvPr>
              <p:cNvSpPr/>
              <p:nvPr/>
            </p:nvSpPr>
            <p:spPr>
              <a:xfrm>
                <a:off x="1228809" y="4592042"/>
                <a:ext cx="1192857" cy="31463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320FD54-F180-0C4A-992E-BA8845B68B4C}"/>
                  </a:ext>
                </a:extLst>
              </p:cNvPr>
              <p:cNvSpPr/>
              <p:nvPr/>
            </p:nvSpPr>
            <p:spPr>
              <a:xfrm>
                <a:off x="2483254" y="6293576"/>
                <a:ext cx="751560" cy="31463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599E599-C32C-3A12-1DE0-C705D5BE2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1358" y="3570873"/>
              <a:ext cx="4701947" cy="2042337"/>
            </a:xfrm>
            <a:prstGeom prst="rect">
              <a:avLst/>
            </a:prstGeom>
          </p:spPr>
        </p:pic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8DF59032-AFFF-4001-F466-5B973DD88DBE}"/>
                </a:ext>
              </a:extLst>
            </p:cNvPr>
            <p:cNvSpPr/>
            <p:nvPr/>
          </p:nvSpPr>
          <p:spPr>
            <a:xfrm>
              <a:off x="4246577" y="4322012"/>
              <a:ext cx="619432" cy="6096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5449994-9E67-21C7-A0AE-C65D02F784B9}"/>
                </a:ext>
              </a:extLst>
            </p:cNvPr>
            <p:cNvSpPr/>
            <p:nvPr/>
          </p:nvSpPr>
          <p:spPr>
            <a:xfrm>
              <a:off x="5720219" y="5298576"/>
              <a:ext cx="1113199" cy="3146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120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2312" y="184502"/>
            <a:ext cx="219002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4:50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Spring.io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기본 설정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923F0-D809-E990-9B3E-8C6EBB9414A0}"/>
              </a:ext>
            </a:extLst>
          </p:cNvPr>
          <p:cNvSpPr txBox="1"/>
          <p:nvPr/>
        </p:nvSpPr>
        <p:spPr>
          <a:xfrm>
            <a:off x="172312" y="1100049"/>
            <a:ext cx="771397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메이븐</a:t>
            </a:r>
            <a:r>
              <a:rPr lang="ko-KR" altLang="en-US" dirty="0"/>
              <a:t> 업데이트를 진행하고</a:t>
            </a:r>
            <a:r>
              <a:rPr lang="en-US" altLang="ko-KR" dirty="0"/>
              <a:t>, </a:t>
            </a:r>
            <a:r>
              <a:rPr lang="ko-KR" altLang="en-US" dirty="0"/>
              <a:t>프로그램을 실행해 본다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에러 발생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프로그램 실행 버튼이 활성화 되지 않아요 </a:t>
            </a:r>
            <a:r>
              <a:rPr lang="ko-KR" altLang="en-US" dirty="0" err="1"/>
              <a:t>ㅠㅠ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해결 방법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인텔리제이를 껐다가 키면</a:t>
            </a:r>
            <a:r>
              <a:rPr lang="en-US" altLang="ko-KR" dirty="0"/>
              <a:t>, </a:t>
            </a:r>
            <a:r>
              <a:rPr lang="ko-KR" altLang="en-US" dirty="0" err="1"/>
              <a:t>메이븐이</a:t>
            </a:r>
            <a:r>
              <a:rPr lang="ko-KR" altLang="en-US" dirty="0"/>
              <a:t> 업데이트 되면서 에러가 해결됩니다</a:t>
            </a:r>
            <a:r>
              <a:rPr lang="en-US" altLang="ko-KR" dirty="0"/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2825FE-F627-2240-829F-1BE1087E7904}"/>
              </a:ext>
            </a:extLst>
          </p:cNvPr>
          <p:cNvGrpSpPr/>
          <p:nvPr/>
        </p:nvGrpSpPr>
        <p:grpSpPr>
          <a:xfrm>
            <a:off x="275148" y="3806069"/>
            <a:ext cx="10379340" cy="2781541"/>
            <a:chOff x="275148" y="3806069"/>
            <a:chExt cx="10379340" cy="278154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E626742-D1B6-B3D5-372E-69BA29142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148" y="3806069"/>
              <a:ext cx="7437765" cy="278154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E3A5210-91F0-5209-C88B-97D70251F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12913" y="3806069"/>
              <a:ext cx="2941575" cy="403895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43B896-D17C-3F67-F024-4C2AE46F585D}"/>
              </a:ext>
            </a:extLst>
          </p:cNvPr>
          <p:cNvSpPr/>
          <p:nvPr/>
        </p:nvSpPr>
        <p:spPr>
          <a:xfrm>
            <a:off x="1371049" y="5851882"/>
            <a:ext cx="1707431" cy="244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7BA57F-08E4-F43A-6784-CE68274B542A}"/>
              </a:ext>
            </a:extLst>
          </p:cNvPr>
          <p:cNvSpPr/>
          <p:nvPr/>
        </p:nvSpPr>
        <p:spPr>
          <a:xfrm>
            <a:off x="9631129" y="3806068"/>
            <a:ext cx="396791" cy="4038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50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2312" y="184502"/>
            <a:ext cx="219002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4:50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Spring.io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기본 설정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923F0-D809-E990-9B3E-8C6EBB9414A0}"/>
              </a:ext>
            </a:extLst>
          </p:cNvPr>
          <p:cNvSpPr txBox="1"/>
          <p:nvPr/>
        </p:nvSpPr>
        <p:spPr>
          <a:xfrm>
            <a:off x="172312" y="1100049"/>
            <a:ext cx="1053993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에러 발생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프로그램을 실행하니</a:t>
            </a:r>
            <a:r>
              <a:rPr lang="en-US" altLang="ko-KR" dirty="0"/>
              <a:t>, </a:t>
            </a:r>
            <a:r>
              <a:rPr lang="ko-KR" altLang="en-US" dirty="0"/>
              <a:t>포트 번호로 인한 에러가 발생합니다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해결방법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application.properties</a:t>
            </a:r>
            <a:r>
              <a:rPr lang="ko-KR" altLang="en-US" dirty="0"/>
              <a:t>파일에 이동하여 </a:t>
            </a:r>
            <a:r>
              <a:rPr lang="en-US" altLang="ko-KR" dirty="0" err="1"/>
              <a:t>server.port</a:t>
            </a:r>
            <a:r>
              <a:rPr lang="en-US" altLang="ko-KR" dirty="0"/>
              <a:t> = 8090</a:t>
            </a:r>
            <a:r>
              <a:rPr lang="ko-KR" altLang="en-US" dirty="0"/>
              <a:t>으로 변경한 뒤</a:t>
            </a:r>
            <a:r>
              <a:rPr lang="en-US" altLang="ko-KR" dirty="0"/>
              <a:t>, </a:t>
            </a:r>
            <a:r>
              <a:rPr lang="ko-KR" altLang="en-US" dirty="0"/>
              <a:t>프로그램을 실행합니다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이후 실행하면 정상적으로 실행되는 모습</a:t>
            </a:r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266395F-F62E-702B-A4C7-89E04FAC6741}"/>
              </a:ext>
            </a:extLst>
          </p:cNvPr>
          <p:cNvGrpSpPr/>
          <p:nvPr/>
        </p:nvGrpSpPr>
        <p:grpSpPr>
          <a:xfrm>
            <a:off x="172312" y="3877074"/>
            <a:ext cx="5502117" cy="2469094"/>
            <a:chOff x="172312" y="2571521"/>
            <a:chExt cx="5502117" cy="246909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5ACCCF0-2E60-ECDD-BB0D-CBDA51DF2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312" y="2571521"/>
              <a:ext cx="5502117" cy="2469094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69CD488-BCDD-B4F9-A349-EB7239CF690B}"/>
                </a:ext>
              </a:extLst>
            </p:cNvPr>
            <p:cNvSpPr/>
            <p:nvPr/>
          </p:nvSpPr>
          <p:spPr>
            <a:xfrm>
              <a:off x="1025609" y="4581882"/>
              <a:ext cx="1636311" cy="2339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E062C39-D6F6-4E25-EC14-DF78F48B5D9C}"/>
                </a:ext>
              </a:extLst>
            </p:cNvPr>
            <p:cNvSpPr/>
            <p:nvPr/>
          </p:nvSpPr>
          <p:spPr>
            <a:xfrm>
              <a:off x="3900889" y="2861188"/>
              <a:ext cx="1514391" cy="4038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5BBA222-2581-8BA0-C6E8-17B1481E7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944" y="3567640"/>
            <a:ext cx="2848930" cy="2778528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390BE33-3561-EEED-9F05-1CCFC2E164D7}"/>
              </a:ext>
            </a:extLst>
          </p:cNvPr>
          <p:cNvSpPr/>
          <p:nvPr/>
        </p:nvSpPr>
        <p:spPr>
          <a:xfrm>
            <a:off x="5892800" y="5111621"/>
            <a:ext cx="624773" cy="528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34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2312" y="184502"/>
            <a:ext cx="219002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4:50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Spring.io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기본 설정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923F0-D809-E990-9B3E-8C6EBB9414A0}"/>
              </a:ext>
            </a:extLst>
          </p:cNvPr>
          <p:cNvSpPr txBox="1"/>
          <p:nvPr/>
        </p:nvSpPr>
        <p:spPr>
          <a:xfrm>
            <a:off x="172312" y="1100049"/>
            <a:ext cx="78840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프로그램이 실행됐다면</a:t>
            </a:r>
            <a:r>
              <a:rPr lang="en-US" altLang="ko-KR" dirty="0"/>
              <a:t>, </a:t>
            </a:r>
            <a:r>
              <a:rPr lang="ko-KR" altLang="en-US" dirty="0"/>
              <a:t>브라우저로 이동합니다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localhost:8090</a:t>
            </a:r>
            <a:r>
              <a:rPr lang="ko-KR" altLang="en-US" dirty="0"/>
              <a:t>을 검색하면</a:t>
            </a:r>
            <a:r>
              <a:rPr lang="en-US" altLang="ko-KR" dirty="0"/>
              <a:t>, </a:t>
            </a:r>
            <a:r>
              <a:rPr lang="ko-KR" altLang="en-US" dirty="0"/>
              <a:t>아래와 같은 화면이 출력됩니다 </a:t>
            </a:r>
            <a:r>
              <a:rPr lang="en-US" altLang="ko-KR" dirty="0"/>
              <a:t>(</a:t>
            </a:r>
            <a:r>
              <a:rPr lang="ko-KR" altLang="en-US" dirty="0"/>
              <a:t>성공입니다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3FACDA-A195-2214-28D8-AA21773F6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12" y="3215640"/>
            <a:ext cx="5098222" cy="26900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3590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2312" y="184502"/>
            <a:ext cx="219002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4:50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Spring.io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기본 설정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923F0-D809-E990-9B3E-8C6EBB9414A0}"/>
              </a:ext>
            </a:extLst>
          </p:cNvPr>
          <p:cNvSpPr txBox="1"/>
          <p:nvPr/>
        </p:nvSpPr>
        <p:spPr>
          <a:xfrm>
            <a:off x="172312" y="1100049"/>
            <a:ext cx="1010834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Spring Boot</a:t>
            </a:r>
            <a:r>
              <a:rPr lang="ko-KR" altLang="en-US" dirty="0"/>
              <a:t>는 </a:t>
            </a:r>
            <a:r>
              <a:rPr lang="ko-KR" altLang="en-US" dirty="0" err="1"/>
              <a:t>톰캣을</a:t>
            </a:r>
            <a:r>
              <a:rPr lang="ko-KR" altLang="en-US" dirty="0"/>
              <a:t> 내장하고 있기 때문에 별도로 </a:t>
            </a:r>
            <a:r>
              <a:rPr lang="ko-KR" altLang="en-US" dirty="0" err="1"/>
              <a:t>톰캣</a:t>
            </a:r>
            <a:r>
              <a:rPr lang="ko-KR" altLang="en-US" dirty="0"/>
              <a:t> 설치가 필요 없습니다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질문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톰캣은</a:t>
            </a:r>
            <a:r>
              <a:rPr lang="ko-KR" altLang="en-US" dirty="0"/>
              <a:t> 어디에 있나요</a:t>
            </a:r>
            <a:r>
              <a:rPr lang="en-US" altLang="ko-KR" dirty="0"/>
              <a:t>?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아래 코드에서 </a:t>
            </a:r>
            <a:r>
              <a:rPr lang="en-US" altLang="ko-KR" dirty="0" err="1"/>
              <a:t>HelloSpringApplication.class</a:t>
            </a:r>
            <a:r>
              <a:rPr lang="en-US" altLang="ko-KR" dirty="0"/>
              <a:t> / @SpringBootApplication</a:t>
            </a:r>
            <a:r>
              <a:rPr lang="ko-KR" altLang="en-US" dirty="0"/>
              <a:t>에 있다고 합니다</a:t>
            </a:r>
            <a:br>
              <a:rPr lang="en-US" altLang="ko-KR" dirty="0"/>
            </a:br>
            <a:r>
              <a:rPr lang="en-US" altLang="ko-KR" dirty="0"/>
              <a:t>@@ </a:t>
            </a:r>
            <a:r>
              <a:rPr lang="ko-KR" altLang="en-US" dirty="0"/>
              <a:t>추후 자세하게 공부해봅시다</a:t>
            </a:r>
            <a:endParaRPr lang="en-US" altLang="ko-K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95CBC3-2FA0-290B-8B9B-83C83D93A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191" y="4057006"/>
            <a:ext cx="4860293" cy="144655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@SpringBootApplication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HelloSpringApplication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SpringApplication.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HelloSpringApplication.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78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003373" y="2151728"/>
            <a:ext cx="8185254" cy="255454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15:30</a:t>
            </a: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인텔리제이에서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JDK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아니라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</a:t>
            </a:r>
          </a:p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그래들로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실행될 경우 해결방법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@@ </a:t>
            </a:r>
          </a:p>
          <a:p>
            <a:pPr algn="ctr"/>
            <a:r>
              <a:rPr lang="en-US" altLang="ko-KR" sz="40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PASS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4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944082" y="3075057"/>
            <a:ext cx="2303836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</p:spTree>
    <p:extLst>
      <p:ext uri="{BB962C8B-B14F-4D97-AF65-F5344CB8AC3E}">
        <p14:creationId xmlns:p14="http://schemas.microsoft.com/office/powerpoint/2010/main" val="108890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75830" y="251646"/>
            <a:ext cx="1454244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20739A-14AC-7F59-8BA5-78A9999057B4}"/>
              </a:ext>
            </a:extLst>
          </p:cNvPr>
          <p:cNvSpPr txBox="1"/>
          <p:nvPr/>
        </p:nvSpPr>
        <p:spPr>
          <a:xfrm>
            <a:off x="275830" y="983226"/>
            <a:ext cx="78167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인프런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강사님 </a:t>
            </a:r>
            <a:r>
              <a:rPr lang="en-US" altLang="ko-KR" dirty="0"/>
              <a:t>: </a:t>
            </a:r>
            <a:r>
              <a:rPr lang="ko-KR" altLang="en-US" dirty="0"/>
              <a:t>김영한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강의명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스프링 입문 </a:t>
            </a:r>
            <a:r>
              <a:rPr lang="en-US" altLang="ko-KR" dirty="0"/>
              <a:t>– </a:t>
            </a:r>
            <a:r>
              <a:rPr lang="ko-KR" altLang="en-US" dirty="0"/>
              <a:t>코드로 배우는 스프링 부트</a:t>
            </a:r>
            <a:r>
              <a:rPr lang="en-US" altLang="ko-KR" dirty="0"/>
              <a:t>, </a:t>
            </a:r>
            <a:r>
              <a:rPr lang="ko-KR" altLang="en-US" dirty="0"/>
              <a:t>웹</a:t>
            </a:r>
            <a:r>
              <a:rPr lang="en-US" altLang="ko-KR" dirty="0"/>
              <a:t> MVC,DB </a:t>
            </a:r>
            <a:r>
              <a:rPr lang="ko-KR" altLang="en-US" dirty="0"/>
              <a:t>접근 기술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514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568708" y="3075057"/>
            <a:ext cx="5054589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프로젝트 생성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58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821788" y="2767281"/>
            <a:ext cx="4548425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4:00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SNAPSHOT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의미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61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54055" y="232629"/>
            <a:ext cx="214738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4:00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SNAPSHOT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의미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B5E417-8890-C064-F019-67EC70F966BE}"/>
              </a:ext>
            </a:extLst>
          </p:cNvPr>
          <p:cNvSpPr txBox="1"/>
          <p:nvPr/>
        </p:nvSpPr>
        <p:spPr>
          <a:xfrm>
            <a:off x="354055" y="1524001"/>
            <a:ext cx="10364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https://start.spring.io/</a:t>
            </a:r>
            <a:r>
              <a:rPr lang="ko-KR" altLang="en-US" dirty="0"/>
              <a:t>사이트에 접속합니다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SNAPSHOT </a:t>
            </a:r>
            <a:r>
              <a:rPr lang="ko-KR" altLang="en-US" dirty="0"/>
              <a:t>이라고 작성돼 있는 부분은 아직</a:t>
            </a:r>
            <a:r>
              <a:rPr lang="en-US" altLang="ko-KR" dirty="0"/>
              <a:t> </a:t>
            </a:r>
            <a:r>
              <a:rPr lang="ko-KR" altLang="en-US" dirty="0"/>
              <a:t>상용화 할 정도로 개발되지는 않은 버전을 의미합니다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SNAPSHOT</a:t>
            </a:r>
            <a:r>
              <a:rPr lang="ko-KR" altLang="en-US" dirty="0"/>
              <a:t>이 작성돼 있지 않은 버전을 선택하여 생성합니다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278DA7A-B52B-039C-5985-FF890FAC93B4}"/>
              </a:ext>
            </a:extLst>
          </p:cNvPr>
          <p:cNvGrpSpPr/>
          <p:nvPr/>
        </p:nvGrpSpPr>
        <p:grpSpPr>
          <a:xfrm>
            <a:off x="354055" y="3092372"/>
            <a:ext cx="4945809" cy="1668925"/>
            <a:chOff x="354055" y="3092372"/>
            <a:chExt cx="4945809" cy="166892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340CF43-4632-55E2-6AE9-BA8B063B2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055" y="3092372"/>
              <a:ext cx="4945809" cy="166892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FF06C24-14EC-6119-A57A-4DA40FAB4B5F}"/>
                </a:ext>
              </a:extLst>
            </p:cNvPr>
            <p:cNvSpPr/>
            <p:nvPr/>
          </p:nvSpPr>
          <p:spPr>
            <a:xfrm>
              <a:off x="855591" y="4177585"/>
              <a:ext cx="813189" cy="2267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693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771485" y="2767281"/>
            <a:ext cx="4649030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4:50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Spring.io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기본 설정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17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2312" y="184502"/>
            <a:ext cx="219002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4:50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Spring.io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기본 설정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FCAC84-2800-D13A-BBA9-5C81B249A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7" y="1151419"/>
            <a:ext cx="4739150" cy="4161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7923F0-D809-E990-9B3E-8C6EBB9414A0}"/>
              </a:ext>
            </a:extLst>
          </p:cNvPr>
          <p:cNvSpPr txBox="1"/>
          <p:nvPr/>
        </p:nvSpPr>
        <p:spPr>
          <a:xfrm>
            <a:off x="5329084" y="1151419"/>
            <a:ext cx="622798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지금 옆에 보이는 화면에서 다음 화면처럼 설정해 줍니다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추가 설명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Group = Domain </a:t>
            </a:r>
            <a:r>
              <a:rPr lang="ko-KR" altLang="en-US" dirty="0"/>
              <a:t>설정 </a:t>
            </a:r>
            <a:r>
              <a:rPr lang="en-US" altLang="ko-KR" dirty="0"/>
              <a:t>(hello</a:t>
            </a:r>
            <a:r>
              <a:rPr lang="ko-KR" altLang="en-US" dirty="0"/>
              <a:t>라고 적어줘도 문제 없음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Artifact = </a:t>
            </a:r>
            <a:r>
              <a:rPr lang="ko-KR" altLang="en-US" dirty="0"/>
              <a:t>프로젝트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131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2312" y="184502"/>
            <a:ext cx="219002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4:50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Spring.io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기본 설정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923F0-D809-E990-9B3E-8C6EBB9414A0}"/>
              </a:ext>
            </a:extLst>
          </p:cNvPr>
          <p:cNvSpPr txBox="1"/>
          <p:nvPr/>
        </p:nvSpPr>
        <p:spPr>
          <a:xfrm>
            <a:off x="5240594" y="1253703"/>
            <a:ext cx="625312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기본 설정을 마친 뒤</a:t>
            </a:r>
            <a:r>
              <a:rPr lang="en-US" altLang="ko-KR" dirty="0"/>
              <a:t>, GENERATE</a:t>
            </a:r>
            <a:r>
              <a:rPr lang="ko-KR" altLang="en-US" dirty="0"/>
              <a:t>버튼을 클릭합니다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그럼</a:t>
            </a:r>
            <a:r>
              <a:rPr lang="en-US" altLang="ko-KR" dirty="0"/>
              <a:t>, </a:t>
            </a:r>
            <a:r>
              <a:rPr lang="ko-KR" altLang="en-US" dirty="0"/>
              <a:t>설정이 담긴 파일이 다운로드 됩니다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실수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1. Project</a:t>
            </a:r>
            <a:r>
              <a:rPr lang="ko-KR" altLang="en-US" dirty="0"/>
              <a:t>에서 </a:t>
            </a:r>
            <a:r>
              <a:rPr lang="en-US" altLang="ko-KR" dirty="0" err="1"/>
              <a:t>Geadle</a:t>
            </a:r>
            <a:r>
              <a:rPr lang="ko-KR" altLang="en-US" dirty="0"/>
              <a:t>이 아니라</a:t>
            </a:r>
            <a:r>
              <a:rPr lang="en-US" altLang="ko-KR" dirty="0"/>
              <a:t>, Maven</a:t>
            </a:r>
            <a:r>
              <a:rPr lang="ko-KR" altLang="en-US" dirty="0"/>
              <a:t>을 선택해야 합니다</a:t>
            </a:r>
            <a:endParaRPr lang="en-US" altLang="ko-KR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5E48FE4-4620-7063-0D42-7E2884075CB9}"/>
              </a:ext>
            </a:extLst>
          </p:cNvPr>
          <p:cNvGrpSpPr/>
          <p:nvPr/>
        </p:nvGrpSpPr>
        <p:grpSpPr>
          <a:xfrm>
            <a:off x="257401" y="1253703"/>
            <a:ext cx="6992824" cy="4586660"/>
            <a:chOff x="257401" y="1253703"/>
            <a:chExt cx="6992824" cy="458666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C047CC5-8842-D0E8-6FE6-C8D53944F7DA}"/>
                </a:ext>
              </a:extLst>
            </p:cNvPr>
            <p:cNvGrpSpPr/>
            <p:nvPr/>
          </p:nvGrpSpPr>
          <p:grpSpPr>
            <a:xfrm>
              <a:off x="257401" y="1253703"/>
              <a:ext cx="4485170" cy="4586660"/>
              <a:chOff x="119750" y="1037393"/>
              <a:chExt cx="4485170" cy="4586660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C848E45D-130F-224C-B452-6523989B2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9055" y="1037393"/>
                <a:ext cx="4445865" cy="4586660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69EF944-A3A4-FC35-9DB2-00C04EA21FFA}"/>
                  </a:ext>
                </a:extLst>
              </p:cNvPr>
              <p:cNvSpPr/>
              <p:nvPr/>
            </p:nvSpPr>
            <p:spPr>
              <a:xfrm>
                <a:off x="2362335" y="1676712"/>
                <a:ext cx="2150671" cy="18825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377A3F6-47E4-AFC7-E23E-CCB72DA19C61}"/>
                  </a:ext>
                </a:extLst>
              </p:cNvPr>
              <p:cNvSpPr/>
              <p:nvPr/>
            </p:nvSpPr>
            <p:spPr>
              <a:xfrm>
                <a:off x="119750" y="3136802"/>
                <a:ext cx="2150671" cy="195630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F01D09D-6F94-D2BB-F53B-275354ED7C6F}"/>
                  </a:ext>
                </a:extLst>
              </p:cNvPr>
              <p:cNvSpPr/>
              <p:nvPr/>
            </p:nvSpPr>
            <p:spPr>
              <a:xfrm>
                <a:off x="734266" y="5309419"/>
                <a:ext cx="1192857" cy="31463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4CECCDD-A959-5534-56D5-77857A817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1300" y="5215469"/>
              <a:ext cx="1668925" cy="624894"/>
            </a:xfrm>
            <a:prstGeom prst="rect">
              <a:avLst/>
            </a:prstGeom>
          </p:spPr>
        </p:pic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3762696D-3F12-0643-E794-4DF479F8ABD5}"/>
                </a:ext>
              </a:extLst>
            </p:cNvPr>
            <p:cNvSpPr/>
            <p:nvPr/>
          </p:nvSpPr>
          <p:spPr>
            <a:xfrm>
              <a:off x="4965290" y="5309420"/>
              <a:ext cx="393291" cy="4916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8765B1-A9DB-1920-D8EF-530C14590384}"/>
              </a:ext>
            </a:extLst>
          </p:cNvPr>
          <p:cNvSpPr/>
          <p:nvPr/>
        </p:nvSpPr>
        <p:spPr>
          <a:xfrm>
            <a:off x="352425" y="2449830"/>
            <a:ext cx="542925" cy="1809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64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429</Words>
  <Application>Microsoft Office PowerPoint</Application>
  <PresentationFormat>와이드스크린</PresentationFormat>
  <Paragraphs>80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 Unicode MS</vt:lpstr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2024-01-02T01:56:48Z</dcterms:created>
  <dcterms:modified xsi:type="dcterms:W3CDTF">2024-01-05T07:43:43Z</dcterms:modified>
</cp:coreProperties>
</file>