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67" r:id="rId10"/>
    <p:sldId id="468" r:id="rId11"/>
    <p:sldId id="434" r:id="rId12"/>
    <p:sldId id="435" r:id="rId13"/>
    <p:sldId id="436" r:id="rId14"/>
    <p:sldId id="437" r:id="rId15"/>
    <p:sldId id="438" r:id="rId16"/>
    <p:sldId id="449" r:id="rId17"/>
    <p:sldId id="469" r:id="rId18"/>
    <p:sldId id="439" r:id="rId19"/>
    <p:sldId id="440" r:id="rId20"/>
    <p:sldId id="441" r:id="rId21"/>
    <p:sldId id="442" r:id="rId22"/>
    <p:sldId id="444" r:id="rId23"/>
    <p:sldId id="445" r:id="rId24"/>
    <p:sldId id="470" r:id="rId25"/>
    <p:sldId id="451" r:id="rId26"/>
    <p:sldId id="455" r:id="rId27"/>
    <p:sldId id="446" r:id="rId28"/>
    <p:sldId id="447" r:id="rId29"/>
    <p:sldId id="452" r:id="rId30"/>
    <p:sldId id="448" r:id="rId31"/>
    <p:sldId id="450" r:id="rId32"/>
    <p:sldId id="453" r:id="rId33"/>
    <p:sldId id="454" r:id="rId34"/>
    <p:sldId id="471" r:id="rId35"/>
    <p:sldId id="472" r:id="rId36"/>
    <p:sldId id="456" r:id="rId37"/>
    <p:sldId id="459" r:id="rId38"/>
    <p:sldId id="460" r:id="rId39"/>
    <p:sldId id="458" r:id="rId40"/>
    <p:sldId id="457" r:id="rId41"/>
    <p:sldId id="461" r:id="rId42"/>
    <p:sldId id="462" r:id="rId43"/>
    <p:sldId id="463" r:id="rId44"/>
    <p:sldId id="464" r:id="rId45"/>
    <p:sldId id="473" r:id="rId46"/>
    <p:sldId id="465" r:id="rId47"/>
    <p:sldId id="466" r:id="rId48"/>
    <p:sldId id="474" r:id="rId49"/>
    <p:sldId id="47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6B510-0D49-4DCD-9167-32DC83AB2345}" v="159" dt="2024-01-11T07:32:48.501"/>
    <p1510:client id="{8E261E9D-7B4B-419E-ADCB-D7918BC2E828}" v="15" dt="2024-01-10T07:34:35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6D6B510-0D49-4DCD-9167-32DC83AB2345}"/>
    <pc:docChg chg="undo custSel addSld modSld">
      <pc:chgData name="범수 김" userId="863329ffd88cf9fc" providerId="LiveId" clId="{46D6B510-0D49-4DCD-9167-32DC83AB2345}" dt="2024-01-11T07:32:48.501" v="968" actId="164"/>
      <pc:docMkLst>
        <pc:docMk/>
      </pc:docMkLst>
      <pc:sldChg chg="modSp add mod">
        <pc:chgData name="범수 김" userId="863329ffd88cf9fc" providerId="LiveId" clId="{46D6B510-0D49-4DCD-9167-32DC83AB2345}" dt="2024-01-11T07:29:52.188" v="647" actId="20577"/>
        <pc:sldMkLst>
          <pc:docMk/>
          <pc:sldMk cId="996658801" sldId="473"/>
        </pc:sldMkLst>
        <pc:spChg chg="mod">
          <ac:chgData name="범수 김" userId="863329ffd88cf9fc" providerId="LiveId" clId="{46D6B510-0D49-4DCD-9167-32DC83AB2345}" dt="2024-01-11T07:29:52.188" v="647" actId="20577"/>
          <ac:spMkLst>
            <pc:docMk/>
            <pc:sldMk cId="996658801" sldId="473"/>
            <ac:spMk id="8" creationId="{3A2314D3-13DB-2F0D-8FC6-86F1B69CBCD5}"/>
          </ac:spMkLst>
        </pc:spChg>
      </pc:sldChg>
      <pc:sldChg chg="modSp add mod">
        <pc:chgData name="범수 김" userId="863329ffd88cf9fc" providerId="LiveId" clId="{46D6B510-0D49-4DCD-9167-32DC83AB2345}" dt="2024-01-11T07:30:09.575" v="659" actId="20577"/>
        <pc:sldMkLst>
          <pc:docMk/>
          <pc:sldMk cId="1032435404" sldId="474"/>
        </pc:sldMkLst>
        <pc:spChg chg="mod">
          <ac:chgData name="범수 김" userId="863329ffd88cf9fc" providerId="LiveId" clId="{46D6B510-0D49-4DCD-9167-32DC83AB2345}" dt="2024-01-11T07:30:09.575" v="659" actId="20577"/>
          <ac:spMkLst>
            <pc:docMk/>
            <pc:sldMk cId="1032435404" sldId="47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6D6B510-0D49-4DCD-9167-32DC83AB2345}" dt="2024-01-11T07:32:48.501" v="968" actId="164"/>
        <pc:sldMkLst>
          <pc:docMk/>
          <pc:sldMk cId="3124892405" sldId="475"/>
        </pc:sldMkLst>
        <pc:spChg chg="add mod">
          <ac:chgData name="범수 김" userId="863329ffd88cf9fc" providerId="LiveId" clId="{46D6B510-0D49-4DCD-9167-32DC83AB2345}" dt="2024-01-11T07:32:09.891" v="961" actId="20577"/>
          <ac:spMkLst>
            <pc:docMk/>
            <pc:sldMk cId="3124892405" sldId="475"/>
            <ac:spMk id="2" creationId="{A0573E33-726D-9F41-7B92-7A3CEE173A07}"/>
          </ac:spMkLst>
        </pc:spChg>
        <pc:spChg chg="mod">
          <ac:chgData name="범수 김" userId="863329ffd88cf9fc" providerId="LiveId" clId="{46D6B510-0D49-4DCD-9167-32DC83AB2345}" dt="2024-01-11T07:30:15.093" v="667" actId="1076"/>
          <ac:spMkLst>
            <pc:docMk/>
            <pc:sldMk cId="3124892405" sldId="475"/>
            <ac:spMk id="5" creationId="{A389414F-66B7-1262-7F78-D45BD7660CF6}"/>
          </ac:spMkLst>
        </pc:spChg>
        <pc:spChg chg="add mod">
          <ac:chgData name="범수 김" userId="863329ffd88cf9fc" providerId="LiveId" clId="{46D6B510-0D49-4DCD-9167-32DC83AB2345}" dt="2024-01-11T07:32:34.220" v="964" actId="571"/>
          <ac:spMkLst>
            <pc:docMk/>
            <pc:sldMk cId="3124892405" sldId="475"/>
            <ac:spMk id="7" creationId="{FCB8F891-FBE0-7F7F-E0C7-F5200549E4C6}"/>
          </ac:spMkLst>
        </pc:spChg>
        <pc:spChg chg="add mod">
          <ac:chgData name="범수 김" userId="863329ffd88cf9fc" providerId="LiveId" clId="{46D6B510-0D49-4DCD-9167-32DC83AB2345}" dt="2024-01-11T07:32:34.220" v="964" actId="571"/>
          <ac:spMkLst>
            <pc:docMk/>
            <pc:sldMk cId="3124892405" sldId="475"/>
            <ac:spMk id="11" creationId="{64BF011A-2432-3BE1-81A5-82B257037328}"/>
          </ac:spMkLst>
        </pc:spChg>
        <pc:spChg chg="add mod">
          <ac:chgData name="범수 김" userId="863329ffd88cf9fc" providerId="LiveId" clId="{46D6B510-0D49-4DCD-9167-32DC83AB2345}" dt="2024-01-11T07:32:34.220" v="964" actId="571"/>
          <ac:spMkLst>
            <pc:docMk/>
            <pc:sldMk cId="3124892405" sldId="475"/>
            <ac:spMk id="15" creationId="{FA7CA329-7FC1-86A1-AD1B-715430CB77A8}"/>
          </ac:spMkLst>
        </pc:spChg>
        <pc:grpChg chg="add mod">
          <ac:chgData name="범수 김" userId="863329ffd88cf9fc" providerId="LiveId" clId="{46D6B510-0D49-4DCD-9167-32DC83AB2345}" dt="2024-01-11T07:32:34.220" v="964" actId="571"/>
          <ac:grpSpMkLst>
            <pc:docMk/>
            <pc:sldMk cId="3124892405" sldId="475"/>
            <ac:grpSpMk id="8" creationId="{08E60E20-66E1-571B-8E2C-A21A94429DA7}"/>
          </ac:grpSpMkLst>
        </pc:grpChg>
        <pc:grpChg chg="add mod">
          <ac:chgData name="범수 김" userId="863329ffd88cf9fc" providerId="LiveId" clId="{46D6B510-0D49-4DCD-9167-32DC83AB2345}" dt="2024-01-11T07:32:35.337" v="965" actId="164"/>
          <ac:grpSpMkLst>
            <pc:docMk/>
            <pc:sldMk cId="3124892405" sldId="475"/>
            <ac:grpSpMk id="12" creationId="{D65A3405-10DD-9421-BFA6-F41864ECC11B}"/>
          </ac:grpSpMkLst>
        </pc:grpChg>
        <pc:grpChg chg="add mod">
          <ac:chgData name="범수 김" userId="863329ffd88cf9fc" providerId="LiveId" clId="{46D6B510-0D49-4DCD-9167-32DC83AB2345}" dt="2024-01-11T07:32:48.501" v="968" actId="164"/>
          <ac:grpSpMkLst>
            <pc:docMk/>
            <pc:sldMk cId="3124892405" sldId="475"/>
            <ac:grpSpMk id="16" creationId="{E8B40D4F-A1DE-6022-6E31-4A0BE062D012}"/>
          </ac:grpSpMkLst>
        </pc:grpChg>
        <pc:grpChg chg="add mod">
          <ac:chgData name="범수 김" userId="863329ffd88cf9fc" providerId="LiveId" clId="{46D6B510-0D49-4DCD-9167-32DC83AB2345}" dt="2024-01-11T07:32:48.501" v="968" actId="164"/>
          <ac:grpSpMkLst>
            <pc:docMk/>
            <pc:sldMk cId="3124892405" sldId="475"/>
            <ac:grpSpMk id="19" creationId="{C10E07F2-111B-7E59-2216-C801BAA4F938}"/>
          </ac:grpSpMkLst>
        </pc:grpChg>
        <pc:picChg chg="add mod">
          <ac:chgData name="범수 김" userId="863329ffd88cf9fc" providerId="LiveId" clId="{46D6B510-0D49-4DCD-9167-32DC83AB2345}" dt="2024-01-11T07:32:34.220" v="964" actId="571"/>
          <ac:picMkLst>
            <pc:docMk/>
            <pc:sldMk cId="3124892405" sldId="475"/>
            <ac:picMk id="4" creationId="{DBD8A2AA-3BD6-35F7-7205-4F6507A87452}"/>
          </ac:picMkLst>
        </pc:picChg>
        <pc:picChg chg="add mod">
          <ac:chgData name="범수 김" userId="863329ffd88cf9fc" providerId="LiveId" clId="{46D6B510-0D49-4DCD-9167-32DC83AB2345}" dt="2024-01-11T07:30:51.332" v="735" actId="571"/>
          <ac:picMkLst>
            <pc:docMk/>
            <pc:sldMk cId="3124892405" sldId="475"/>
            <ac:picMk id="6" creationId="{8D685B52-E887-0B41-B21C-CBB7B4F3EA2A}"/>
          </ac:picMkLst>
        </pc:picChg>
        <pc:picChg chg="add mod">
          <ac:chgData name="범수 김" userId="863329ffd88cf9fc" providerId="LiveId" clId="{46D6B510-0D49-4DCD-9167-32DC83AB2345}" dt="2024-01-11T07:32:34.220" v="964" actId="571"/>
          <ac:picMkLst>
            <pc:docMk/>
            <pc:sldMk cId="3124892405" sldId="475"/>
            <ac:picMk id="10" creationId="{D7CA60AB-EF21-4F5B-17D2-F63FB649B042}"/>
          </ac:picMkLst>
        </pc:picChg>
        <pc:picChg chg="add mod">
          <ac:chgData name="범수 김" userId="863329ffd88cf9fc" providerId="LiveId" clId="{46D6B510-0D49-4DCD-9167-32DC83AB2345}" dt="2024-01-11T07:32:35.337" v="965" actId="164"/>
          <ac:picMkLst>
            <pc:docMk/>
            <pc:sldMk cId="3124892405" sldId="475"/>
            <ac:picMk id="14" creationId="{31A72EE8-DEA4-1AB4-56E2-629D92A8E345}"/>
          </ac:picMkLst>
        </pc:picChg>
        <pc:picChg chg="add mod">
          <ac:chgData name="범수 김" userId="863329ffd88cf9fc" providerId="LiveId" clId="{46D6B510-0D49-4DCD-9167-32DC83AB2345}" dt="2024-01-11T07:32:48.501" v="968" actId="164"/>
          <ac:picMkLst>
            <pc:docMk/>
            <pc:sldMk cId="3124892405" sldId="475"/>
            <ac:picMk id="18" creationId="{462E922C-9161-C06E-9183-B03138DD6E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48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Spring-Boot_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개인정리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9105" y="174541"/>
            <a:ext cx="253146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인코딩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B6C00-2B2D-0D06-36B6-B19AD9B394C8}"/>
              </a:ext>
            </a:extLst>
          </p:cNvPr>
          <p:cNvSpPr txBox="1"/>
          <p:nvPr/>
        </p:nvSpPr>
        <p:spPr>
          <a:xfrm>
            <a:off x="209105" y="786581"/>
            <a:ext cx="103044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 인코딩 설정을 하지 않고 작업을 진행하고 저장할 경우</a:t>
            </a:r>
            <a:r>
              <a:rPr lang="en-US" altLang="ko-KR" dirty="0"/>
              <a:t>, </a:t>
            </a:r>
            <a:r>
              <a:rPr lang="ko-KR" altLang="en-US" dirty="0"/>
              <a:t>한글 작성한 부분이 모두 </a:t>
            </a:r>
            <a:r>
              <a:rPr lang="en-US" altLang="ko-KR" dirty="0"/>
              <a:t>?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표기될 수 있습니다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인코딩 설정 진행 후 </a:t>
            </a:r>
            <a:r>
              <a:rPr lang="en-US" altLang="ko-KR" dirty="0"/>
              <a:t>&gt; </a:t>
            </a:r>
            <a:r>
              <a:rPr lang="ko-KR" altLang="en-US" dirty="0"/>
              <a:t>한글 주석 작성 및 저장 </a:t>
            </a:r>
            <a:r>
              <a:rPr lang="en-US" altLang="ko-KR" dirty="0"/>
              <a:t>(.java/.html/.xml </a:t>
            </a:r>
            <a:r>
              <a:rPr lang="ko-KR" altLang="en-US" dirty="0"/>
              <a:t>등등 다 해보기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dirty="0"/>
              <a:t>인텔리제이 종료 후 </a:t>
            </a:r>
            <a:r>
              <a:rPr lang="ko-KR" altLang="en-US" dirty="0" err="1"/>
              <a:t>재접속</a:t>
            </a:r>
            <a:r>
              <a:rPr lang="ko-KR" altLang="en-US" dirty="0"/>
              <a:t> 해도 한글이 정상 표시되는지 확인하세요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D26B23-A015-82D6-5E56-F03E36B8FFD1}"/>
              </a:ext>
            </a:extLst>
          </p:cNvPr>
          <p:cNvGrpSpPr/>
          <p:nvPr/>
        </p:nvGrpSpPr>
        <p:grpSpPr>
          <a:xfrm>
            <a:off x="409866" y="2896839"/>
            <a:ext cx="8384871" cy="3394505"/>
            <a:chOff x="409866" y="2896839"/>
            <a:chExt cx="8384871" cy="339450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FAC918E-A8EA-E127-F6C2-0F857094E179}"/>
                </a:ext>
              </a:extLst>
            </p:cNvPr>
            <p:cNvGrpSpPr/>
            <p:nvPr/>
          </p:nvGrpSpPr>
          <p:grpSpPr>
            <a:xfrm>
              <a:off x="409866" y="3939957"/>
              <a:ext cx="3231160" cy="1691788"/>
              <a:chOff x="409866" y="3939957"/>
              <a:chExt cx="3231160" cy="169178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BE7AAB1-3B5C-43FF-A7E6-18408643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866" y="3939957"/>
                <a:ext cx="3231160" cy="16917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6FAB0A-AE28-F089-1EE1-41DFE05D584D}"/>
                  </a:ext>
                </a:extLst>
              </p:cNvPr>
              <p:cNvSpPr/>
              <p:nvPr/>
            </p:nvSpPr>
            <p:spPr>
              <a:xfrm>
                <a:off x="825912" y="5338917"/>
                <a:ext cx="884902" cy="292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F9F70417-26A1-CE2F-82D7-66B3520FDAB6}"/>
                </a:ext>
              </a:extLst>
            </p:cNvPr>
            <p:cNvSpPr/>
            <p:nvPr/>
          </p:nvSpPr>
          <p:spPr>
            <a:xfrm>
              <a:off x="3883741" y="4594092"/>
              <a:ext cx="294968" cy="4326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62BA8D-0535-F31A-A547-F9897CEB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1424" y="2896839"/>
              <a:ext cx="4373313" cy="33945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5474BC-561D-CC43-8BE8-3186AD13B453}"/>
                </a:ext>
              </a:extLst>
            </p:cNvPr>
            <p:cNvSpPr/>
            <p:nvPr/>
          </p:nvSpPr>
          <p:spPr>
            <a:xfrm>
              <a:off x="4554632" y="4517573"/>
              <a:ext cx="637128" cy="1509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9EC0BB-900D-FB01-4469-2F56946F91C4}"/>
                </a:ext>
              </a:extLst>
            </p:cNvPr>
            <p:cNvSpPr/>
            <p:nvPr/>
          </p:nvSpPr>
          <p:spPr>
            <a:xfrm>
              <a:off x="5844952" y="5556270"/>
              <a:ext cx="291688" cy="153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0FB3BC-11F3-F857-5AE2-DFA2A20969DB}"/>
                </a:ext>
              </a:extLst>
            </p:cNvPr>
            <p:cNvSpPr/>
            <p:nvPr/>
          </p:nvSpPr>
          <p:spPr>
            <a:xfrm>
              <a:off x="7028156" y="5402620"/>
              <a:ext cx="291688" cy="153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075FCE-C610-3BAC-243B-701EEE46E9BA}"/>
                </a:ext>
              </a:extLst>
            </p:cNvPr>
            <p:cNvSpPr/>
            <p:nvPr/>
          </p:nvSpPr>
          <p:spPr>
            <a:xfrm>
              <a:off x="5753076" y="3060740"/>
              <a:ext cx="1099844" cy="5460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92B518-3B8E-B768-401E-9BC80861F86F}"/>
                </a:ext>
              </a:extLst>
            </p:cNvPr>
            <p:cNvSpPr/>
            <p:nvPr/>
          </p:nvSpPr>
          <p:spPr>
            <a:xfrm>
              <a:off x="8338796" y="6090488"/>
              <a:ext cx="408964" cy="200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71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38460" y="3075057"/>
            <a:ext cx="851508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</p:spTree>
    <p:extLst>
      <p:ext uri="{BB962C8B-B14F-4D97-AF65-F5344CB8AC3E}">
        <p14:creationId xmlns:p14="http://schemas.microsoft.com/office/powerpoint/2010/main" val="3878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F2DD60-9103-BCAC-E391-ED1146B30350}"/>
              </a:ext>
            </a:extLst>
          </p:cNvPr>
          <p:cNvGrpSpPr/>
          <p:nvPr/>
        </p:nvGrpSpPr>
        <p:grpSpPr>
          <a:xfrm>
            <a:off x="255247" y="3520689"/>
            <a:ext cx="7948256" cy="2489328"/>
            <a:chOff x="263351" y="3280852"/>
            <a:chExt cx="7948256" cy="24893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1A84DF-8AF2-1E18-BF5F-A70158E53FFB}"/>
                </a:ext>
              </a:extLst>
            </p:cNvPr>
            <p:cNvGrpSpPr/>
            <p:nvPr/>
          </p:nvGrpSpPr>
          <p:grpSpPr>
            <a:xfrm>
              <a:off x="263351" y="3299520"/>
              <a:ext cx="3959825" cy="2470660"/>
              <a:chOff x="255247" y="2353588"/>
              <a:chExt cx="4457929" cy="278144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C7B44FF-E5F4-033D-BB67-84C23271C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247" y="2353588"/>
                <a:ext cx="4457929" cy="2781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88E7B9-405F-399A-AC52-863B2A443845}"/>
                  </a:ext>
                </a:extLst>
              </p:cNvPr>
              <p:cNvSpPr/>
              <p:nvPr/>
            </p:nvSpPr>
            <p:spPr>
              <a:xfrm>
                <a:off x="336216" y="3877884"/>
                <a:ext cx="4314612" cy="8360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BEA4BF1-B6E0-B38F-D14F-F0A5C3931427}"/>
                </a:ext>
              </a:extLst>
            </p:cNvPr>
            <p:cNvGrpSpPr/>
            <p:nvPr/>
          </p:nvGrpSpPr>
          <p:grpSpPr>
            <a:xfrm>
              <a:off x="5328559" y="3280852"/>
              <a:ext cx="2883048" cy="2489328"/>
              <a:chOff x="5781710" y="3280852"/>
              <a:chExt cx="2883048" cy="248932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1BD319E-6883-B759-2BA5-E46ED82A8CE7}"/>
                  </a:ext>
                </a:extLst>
              </p:cNvPr>
              <p:cNvGrpSpPr/>
              <p:nvPr/>
            </p:nvGrpSpPr>
            <p:grpSpPr>
              <a:xfrm>
                <a:off x="5781710" y="3280852"/>
                <a:ext cx="2883048" cy="2489328"/>
                <a:chOff x="5521579" y="3114503"/>
                <a:chExt cx="2883048" cy="248932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36B7407-DE54-F79B-1B2A-AC6FF0C34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1579" y="3114503"/>
                  <a:ext cx="2883048" cy="2489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84AA8C3-77F8-98EC-55EE-FE26A4EFDF57}"/>
                    </a:ext>
                  </a:extLst>
                </p:cNvPr>
                <p:cNvSpPr/>
                <p:nvPr/>
              </p:nvSpPr>
              <p:spPr>
                <a:xfrm>
                  <a:off x="5674308" y="3256512"/>
                  <a:ext cx="1152162" cy="24343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DA2A50-8DA3-14C0-0E28-A1072999FD85}"/>
                  </a:ext>
                </a:extLst>
              </p:cNvPr>
              <p:cNvSpPr/>
              <p:nvPr/>
            </p:nvSpPr>
            <p:spPr>
              <a:xfrm>
                <a:off x="5902908" y="4844385"/>
                <a:ext cx="2634119" cy="8627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238A82B-305E-F481-DC74-C3D0F1B627D1}"/>
                </a:ext>
              </a:extLst>
            </p:cNvPr>
            <p:cNvSpPr/>
            <p:nvPr/>
          </p:nvSpPr>
          <p:spPr>
            <a:xfrm>
              <a:off x="4411208" y="4242623"/>
              <a:ext cx="606972" cy="60176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5AC38D-9F03-898C-4C7F-B149F7F303E4}"/>
              </a:ext>
            </a:extLst>
          </p:cNvPr>
          <p:cNvSpPr txBox="1"/>
          <p:nvPr/>
        </p:nvSpPr>
        <p:spPr>
          <a:xfrm>
            <a:off x="255247" y="847983"/>
            <a:ext cx="1030506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/>
              <a:t>‘maven repository’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jdbc</a:t>
            </a:r>
            <a:r>
              <a:rPr lang="en-US" altLang="ko-KR" dirty="0"/>
              <a:t>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혹시</a:t>
            </a:r>
            <a:r>
              <a:rPr lang="en-US" altLang="ko-KR" dirty="0"/>
              <a:t>, Spring.io</a:t>
            </a:r>
            <a:r>
              <a:rPr lang="ko-KR" altLang="en-US" dirty="0"/>
              <a:t>사이트에서 </a:t>
            </a:r>
            <a:r>
              <a:rPr lang="en-US" altLang="ko-KR" dirty="0"/>
              <a:t>dependencies</a:t>
            </a:r>
            <a:r>
              <a:rPr lang="ko-KR" altLang="en-US" dirty="0"/>
              <a:t>를 추가하지 않았다면</a:t>
            </a:r>
            <a:r>
              <a:rPr lang="en-US" altLang="ko-KR" dirty="0"/>
              <a:t>, PostgreSQL</a:t>
            </a:r>
            <a:r>
              <a:rPr lang="ko-KR" altLang="en-US" dirty="0"/>
              <a:t>도 함께 받아줍니다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57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6523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가장 많이 다운로드한 </a:t>
            </a: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dependencies</a:t>
            </a:r>
            <a:r>
              <a:rPr lang="ko-KR" altLang="en-US" dirty="0"/>
              <a:t>를 가져옵니다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0FB6E1-A7AB-043F-0BFE-3643CA197507}"/>
              </a:ext>
            </a:extLst>
          </p:cNvPr>
          <p:cNvGrpSpPr/>
          <p:nvPr/>
        </p:nvGrpSpPr>
        <p:grpSpPr>
          <a:xfrm>
            <a:off x="431350" y="2973573"/>
            <a:ext cx="5302523" cy="2368672"/>
            <a:chOff x="991025" y="3036635"/>
            <a:chExt cx="5302523" cy="236867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A28834-6182-9F7E-F269-43562D6DC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025" y="3036635"/>
              <a:ext cx="5302523" cy="236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4F07F9-DDA0-A92C-F5B7-84BB4A6680B5}"/>
                </a:ext>
              </a:extLst>
            </p:cNvPr>
            <p:cNvSpPr/>
            <p:nvPr/>
          </p:nvSpPr>
          <p:spPr>
            <a:xfrm>
              <a:off x="1115445" y="4499199"/>
              <a:ext cx="4599555" cy="3014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9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189663" y="789249"/>
            <a:ext cx="45544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인텔리제이의 </a:t>
            </a:r>
            <a:r>
              <a:rPr lang="en-US" altLang="ko-KR" dirty="0"/>
              <a:t>pom.xml</a:t>
            </a:r>
            <a:r>
              <a:rPr lang="ko-KR" altLang="en-US" dirty="0"/>
              <a:t>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복사한 코드를 붙여 넣습니다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을 업데이트 진행합니다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176ACD-E21A-BAD1-41C3-5A6C579BEB6B}"/>
              </a:ext>
            </a:extLst>
          </p:cNvPr>
          <p:cNvGrpSpPr/>
          <p:nvPr/>
        </p:nvGrpSpPr>
        <p:grpSpPr>
          <a:xfrm>
            <a:off x="255247" y="3031384"/>
            <a:ext cx="8602216" cy="3270418"/>
            <a:chOff x="439370" y="3031384"/>
            <a:chExt cx="8602216" cy="32704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47D127-D007-F802-C7B8-9563D44D7152}"/>
                </a:ext>
              </a:extLst>
            </p:cNvPr>
            <p:cNvGrpSpPr/>
            <p:nvPr/>
          </p:nvGrpSpPr>
          <p:grpSpPr>
            <a:xfrm>
              <a:off x="439370" y="3031384"/>
              <a:ext cx="3619686" cy="3270418"/>
              <a:chOff x="439370" y="3031384"/>
              <a:chExt cx="3619686" cy="327041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FFD9128-0C5E-8286-FD64-48793EB0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370" y="3031384"/>
                <a:ext cx="3619686" cy="327041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844AA59-A691-888F-4375-E705DA1009B9}"/>
                  </a:ext>
                </a:extLst>
              </p:cNvPr>
              <p:cNvSpPr/>
              <p:nvPr/>
            </p:nvSpPr>
            <p:spPr>
              <a:xfrm>
                <a:off x="965674" y="5492427"/>
                <a:ext cx="855244" cy="2462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3F3C9E2-7F1D-1AE5-E7BA-96DB0EA8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64" y="4553708"/>
              <a:ext cx="3929922" cy="10618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코드삽입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/postgre-JDBC--&gt;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 https://mvnrepository.com/artifact/org.postgresql/postgresql 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&lt;dependency&gt;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&lt;groupId&gt;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org.postgresql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&lt;/groupId&gt;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&lt;artifactId&gt;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&lt;/artifactId&gt;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&lt;version&gt;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42.6.0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&lt;/version&gt;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&lt;/dependency&gt;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5C9B0F-D281-E10A-D4CA-8551A262BF2E}"/>
                </a:ext>
              </a:extLst>
            </p:cNvPr>
            <p:cNvSpPr/>
            <p:nvPr/>
          </p:nvSpPr>
          <p:spPr>
            <a:xfrm>
              <a:off x="4343733" y="4874574"/>
              <a:ext cx="483254" cy="4200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71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43911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연결정보를 삽입합니다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정상적으로 동작하는 모습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8D5659-8D4E-252E-1D01-15F6D3AE06F9}"/>
              </a:ext>
            </a:extLst>
          </p:cNvPr>
          <p:cNvGrpSpPr/>
          <p:nvPr/>
        </p:nvGrpSpPr>
        <p:grpSpPr>
          <a:xfrm>
            <a:off x="189662" y="4301858"/>
            <a:ext cx="10950646" cy="784830"/>
            <a:chOff x="189662" y="4301858"/>
            <a:chExt cx="10950646" cy="7848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BE56785-F7FC-DDD6-06D3-22B8F3DE026D}"/>
                </a:ext>
              </a:extLst>
            </p:cNvPr>
            <p:cNvGrpSpPr/>
            <p:nvPr/>
          </p:nvGrpSpPr>
          <p:grpSpPr>
            <a:xfrm>
              <a:off x="189662" y="4301858"/>
              <a:ext cx="4017110" cy="784830"/>
              <a:chOff x="189662" y="4301858"/>
              <a:chExt cx="4017110" cy="7848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AB6F80-03D9-2A97-4AFB-4A8F4DF7D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63" y="4301858"/>
                <a:ext cx="4017109" cy="7848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spring.datasource.url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jdbc:postgresql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://localhost:5432/</a:t>
                </a: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postgres</a:t>
                </a:r>
                <a:b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spring.datasource.username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postgres</a:t>
                </a:r>
                <a:b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spring.datasource.password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1234</a:t>
                </a:r>
                <a:b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b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 dirty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34A354-E6AD-9DB6-114A-A9823783C7BF}"/>
                  </a:ext>
                </a:extLst>
              </p:cNvPr>
              <p:cNvSpPr/>
              <p:nvPr/>
            </p:nvSpPr>
            <p:spPr>
              <a:xfrm>
                <a:off x="189662" y="4301858"/>
                <a:ext cx="3381227" cy="5223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9326B-FC82-FDD8-9A15-59DBD9356B8D}"/>
                </a:ext>
              </a:extLst>
            </p:cNvPr>
            <p:cNvSpPr txBox="1"/>
            <p:nvPr/>
          </p:nvSpPr>
          <p:spPr>
            <a:xfrm>
              <a:off x="5042994" y="4371107"/>
              <a:ext cx="60973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 err="1"/>
                <a:t>Started</a:t>
              </a:r>
              <a:r>
                <a:rPr lang="ko-KR" altLang="en-US" dirty="0"/>
                <a:t> </a:t>
              </a:r>
              <a:r>
                <a:rPr lang="ko-KR" altLang="en-US" dirty="0" err="1"/>
                <a:t>SampleApplication</a:t>
              </a:r>
              <a:r>
                <a:rPr lang="ko-KR" altLang="en-US" dirty="0"/>
                <a:t> </a:t>
              </a:r>
              <a:r>
                <a:rPr lang="ko-KR" altLang="en-US" dirty="0" err="1"/>
                <a:t>in</a:t>
              </a:r>
              <a:r>
                <a:rPr lang="ko-KR" altLang="en-US" dirty="0"/>
                <a:t> 1.24 </a:t>
              </a:r>
              <a:r>
                <a:rPr lang="ko-KR" altLang="en-US" dirty="0" err="1"/>
                <a:t>seconds</a:t>
              </a:r>
              <a:r>
                <a:rPr lang="ko-KR" altLang="en-US" dirty="0"/>
                <a:t> (</a:t>
              </a:r>
              <a:r>
                <a:rPr lang="ko-KR" altLang="en-US" dirty="0" err="1"/>
                <a:t>process</a:t>
              </a:r>
              <a:r>
                <a:rPr lang="ko-KR" altLang="en-US" dirty="0"/>
                <a:t> </a:t>
              </a:r>
              <a:r>
                <a:rPr lang="ko-KR" altLang="en-US" dirty="0" err="1"/>
                <a:t>running</a:t>
              </a:r>
              <a:r>
                <a:rPr lang="ko-KR" altLang="en-US" dirty="0"/>
                <a:t> </a:t>
              </a:r>
              <a:r>
                <a:rPr lang="ko-KR" altLang="en-US" dirty="0" err="1"/>
                <a:t>for</a:t>
              </a:r>
              <a:r>
                <a:rPr lang="ko-KR" altLang="en-US" dirty="0"/>
                <a:t> 1.686)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D4C38C52-9550-3AA4-070F-E2255248CFF6}"/>
                </a:ext>
              </a:extLst>
            </p:cNvPr>
            <p:cNvSpPr/>
            <p:nvPr/>
          </p:nvSpPr>
          <p:spPr>
            <a:xfrm>
              <a:off x="4437993" y="4532690"/>
              <a:ext cx="472966" cy="3626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64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101955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연결정보는 어디서 가져왔나요</a:t>
            </a:r>
            <a:r>
              <a:rPr lang="en-US" altLang="ko-KR" dirty="0"/>
              <a:t>? 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프로그램에서 연결해 놨던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정보를 가져왔습니다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 코드</a:t>
            </a:r>
            <a:r>
              <a:rPr lang="en-US" altLang="ko-KR" dirty="0"/>
              <a:t>, </a:t>
            </a:r>
            <a:r>
              <a:rPr lang="ko-KR" altLang="en-US" dirty="0"/>
              <a:t>외워야 하나요</a:t>
            </a:r>
            <a:r>
              <a:rPr lang="en-US" altLang="ko-KR" dirty="0"/>
              <a:t>?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아뇨</a:t>
            </a:r>
            <a:r>
              <a:rPr lang="en-US" altLang="ko-KR" dirty="0"/>
              <a:t>. </a:t>
            </a:r>
            <a:r>
              <a:rPr lang="ko-KR" altLang="en-US" dirty="0"/>
              <a:t>구글에 </a:t>
            </a:r>
            <a:r>
              <a:rPr lang="en-US" altLang="ko-KR" dirty="0"/>
              <a:t>‘spring boot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’</a:t>
            </a:r>
            <a:r>
              <a:rPr lang="ko-KR" altLang="en-US" dirty="0"/>
              <a:t> 라고 치면 나옵니다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링크 </a:t>
            </a:r>
            <a:r>
              <a:rPr lang="en-US" altLang="ko-KR" dirty="0"/>
              <a:t>: https://velog.io/@sw_smj/Spring-SpringBoot</a:t>
            </a:r>
            <a:r>
              <a:rPr lang="ko-KR" altLang="en-US" dirty="0"/>
              <a:t>에</a:t>
            </a:r>
            <a:r>
              <a:rPr lang="en-US" altLang="ko-KR" dirty="0"/>
              <a:t>-PostgreSQL-</a:t>
            </a:r>
            <a:r>
              <a:rPr lang="ko-KR" altLang="en-US" dirty="0"/>
              <a:t>연결하기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C53C87-4FF0-731F-4D54-0A99E7E3C583}"/>
              </a:ext>
            </a:extLst>
          </p:cNvPr>
          <p:cNvGrpSpPr/>
          <p:nvPr/>
        </p:nvGrpSpPr>
        <p:grpSpPr>
          <a:xfrm>
            <a:off x="255247" y="3755571"/>
            <a:ext cx="5818386" cy="2155372"/>
            <a:chOff x="255247" y="3755571"/>
            <a:chExt cx="5818386" cy="21553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E28F50-3AF9-A58D-9953-095135B24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47" y="3755571"/>
              <a:ext cx="5818386" cy="21553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7A2AD4-1392-C5C3-958E-7121AB81E3C8}"/>
                </a:ext>
              </a:extLst>
            </p:cNvPr>
            <p:cNvSpPr/>
            <p:nvPr/>
          </p:nvSpPr>
          <p:spPr>
            <a:xfrm>
              <a:off x="1408952" y="4822372"/>
              <a:ext cx="3282791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113287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연결정보를 잘못 입력해도 정상 실행돼요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프로그램을 실행함에 있어</a:t>
            </a:r>
            <a:r>
              <a:rPr lang="en-US" altLang="ko-KR" dirty="0"/>
              <a:t>, DB</a:t>
            </a:r>
            <a:r>
              <a:rPr lang="ko-KR" altLang="en-US" dirty="0"/>
              <a:t>연결이 필요 없다면</a:t>
            </a:r>
            <a:r>
              <a:rPr lang="en-US" altLang="ko-KR" dirty="0"/>
              <a:t>, </a:t>
            </a:r>
            <a:r>
              <a:rPr lang="ko-KR" altLang="en-US" dirty="0"/>
              <a:t>연결정보가 잘못 되어도 프로그램이 정상 실행됩니다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DB</a:t>
            </a:r>
            <a:r>
              <a:rPr lang="ko-KR" altLang="en-US" dirty="0"/>
              <a:t>연동이 필요한 부분이 있다면 에러가 발생하게 됩니다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C53C87-4FF0-731F-4D54-0A99E7E3C583}"/>
              </a:ext>
            </a:extLst>
          </p:cNvPr>
          <p:cNvGrpSpPr/>
          <p:nvPr/>
        </p:nvGrpSpPr>
        <p:grpSpPr>
          <a:xfrm>
            <a:off x="255247" y="3755571"/>
            <a:ext cx="5818386" cy="2155372"/>
            <a:chOff x="255247" y="3755571"/>
            <a:chExt cx="5818386" cy="21553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E28F50-3AF9-A58D-9953-095135B24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47" y="3755571"/>
              <a:ext cx="5818386" cy="21553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7A2AD4-1392-C5C3-958E-7121AB81E3C8}"/>
                </a:ext>
              </a:extLst>
            </p:cNvPr>
            <p:cNvSpPr/>
            <p:nvPr/>
          </p:nvSpPr>
          <p:spPr>
            <a:xfrm>
              <a:off x="1408952" y="4822372"/>
              <a:ext cx="3282791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08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98412" y="2767281"/>
            <a:ext cx="579517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b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연동상태 확인하기</a:t>
            </a:r>
          </a:p>
        </p:txBody>
      </p:sp>
    </p:spTree>
    <p:extLst>
      <p:ext uri="{BB962C8B-B14F-4D97-AF65-F5344CB8AC3E}">
        <p14:creationId xmlns:p14="http://schemas.microsoft.com/office/powerpoint/2010/main" val="121118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3750" y="173853"/>
            <a:ext cx="270779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연동상태 확인하기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49B59-BE01-9F1A-8B03-52E7B0C99CBC}"/>
              </a:ext>
            </a:extLst>
          </p:cNvPr>
          <p:cNvGrpSpPr/>
          <p:nvPr/>
        </p:nvGrpSpPr>
        <p:grpSpPr>
          <a:xfrm>
            <a:off x="374356" y="1707222"/>
            <a:ext cx="5721644" cy="4121362"/>
            <a:chOff x="337570" y="1486560"/>
            <a:chExt cx="5721644" cy="41213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2DAE9C-0C9C-4410-F011-8A609F962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570" y="1486560"/>
              <a:ext cx="5721644" cy="412136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8BC0F6-0898-84D5-EA2A-CBBB61F3ED95}"/>
                </a:ext>
              </a:extLst>
            </p:cNvPr>
            <p:cNvSpPr/>
            <p:nvPr/>
          </p:nvSpPr>
          <p:spPr>
            <a:xfrm>
              <a:off x="337571" y="1486560"/>
              <a:ext cx="434940" cy="3028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5614C7-26D0-4A35-2B8F-3B30FFBFDEBF}"/>
                </a:ext>
              </a:extLst>
            </p:cNvPr>
            <p:cNvSpPr/>
            <p:nvPr/>
          </p:nvSpPr>
          <p:spPr>
            <a:xfrm>
              <a:off x="555040" y="1789386"/>
              <a:ext cx="966331" cy="3941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BAD193-04A1-B399-1D43-8E1B32BD3C1E}"/>
                </a:ext>
              </a:extLst>
            </p:cNvPr>
            <p:cNvSpPr/>
            <p:nvPr/>
          </p:nvSpPr>
          <p:spPr>
            <a:xfrm>
              <a:off x="4112791" y="5102772"/>
              <a:ext cx="892761" cy="2686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1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3750" y="173853"/>
            <a:ext cx="270779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연동상태 확인하기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E8A379-1867-7B08-B9B5-3077F35559A9}"/>
              </a:ext>
            </a:extLst>
          </p:cNvPr>
          <p:cNvGrpSpPr/>
          <p:nvPr/>
        </p:nvGrpSpPr>
        <p:grpSpPr>
          <a:xfrm>
            <a:off x="179931" y="2423024"/>
            <a:ext cx="4692891" cy="1854295"/>
            <a:chOff x="659513" y="2730452"/>
            <a:chExt cx="4692891" cy="185429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D8EB002-F1F2-056E-D525-63A469BF2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513" y="2730452"/>
              <a:ext cx="4692891" cy="185429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7DBCC5-1950-4EF5-1097-ACAABB659091}"/>
                </a:ext>
              </a:extLst>
            </p:cNvPr>
            <p:cNvSpPr/>
            <p:nvPr/>
          </p:nvSpPr>
          <p:spPr>
            <a:xfrm>
              <a:off x="659514" y="3097869"/>
              <a:ext cx="286418" cy="3311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B0CA2B-E23D-D245-47CE-5159AE18AED7}"/>
                </a:ext>
              </a:extLst>
            </p:cNvPr>
            <p:cNvSpPr/>
            <p:nvPr/>
          </p:nvSpPr>
          <p:spPr>
            <a:xfrm>
              <a:off x="802723" y="3675742"/>
              <a:ext cx="970898" cy="3311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792B38-0565-4ECA-C9C0-A1A67D92CB4E}"/>
                </a:ext>
              </a:extLst>
            </p:cNvPr>
            <p:cNvSpPr/>
            <p:nvPr/>
          </p:nvSpPr>
          <p:spPr>
            <a:xfrm>
              <a:off x="3193826" y="3938501"/>
              <a:ext cx="970898" cy="3311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2D8D73-F7DD-5431-40BF-DDC39BAD6679}"/>
              </a:ext>
            </a:extLst>
          </p:cNvPr>
          <p:cNvSpPr txBox="1"/>
          <p:nvPr/>
        </p:nvSpPr>
        <p:spPr>
          <a:xfrm>
            <a:off x="193750" y="1209402"/>
            <a:ext cx="2085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DB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83330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3750" y="173853"/>
            <a:ext cx="2707793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연동상태 확인하기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D8D73-F7DD-5431-40BF-DDC39BAD6679}"/>
              </a:ext>
            </a:extLst>
          </p:cNvPr>
          <p:cNvSpPr txBox="1"/>
          <p:nvPr/>
        </p:nvSpPr>
        <p:spPr>
          <a:xfrm>
            <a:off x="151510" y="1225168"/>
            <a:ext cx="403187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설정값</a:t>
            </a:r>
            <a:r>
              <a:rPr lang="ko-KR" altLang="en-US" dirty="0"/>
              <a:t> 집어넣고</a:t>
            </a:r>
            <a:r>
              <a:rPr lang="en-US" altLang="ko-KR" dirty="0"/>
              <a:t>, 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뭐 다운로드 받으라는 창이 뜰 수도 </a:t>
            </a:r>
            <a:br>
              <a:rPr lang="en-US" altLang="ko-KR" dirty="0"/>
            </a:br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그러면 다운로드 </a:t>
            </a:r>
            <a:br>
              <a:rPr lang="en-US" altLang="ko-KR" dirty="0"/>
            </a:br>
            <a:r>
              <a:rPr lang="ko-KR" altLang="en-US" dirty="0"/>
              <a:t>받으세요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99CD81-AA4D-8BDD-A847-83A5D41C262A}"/>
              </a:ext>
            </a:extLst>
          </p:cNvPr>
          <p:cNvGrpSpPr/>
          <p:nvPr/>
        </p:nvGrpSpPr>
        <p:grpSpPr>
          <a:xfrm>
            <a:off x="4281785" y="199859"/>
            <a:ext cx="7601341" cy="6458282"/>
            <a:chOff x="4281785" y="199859"/>
            <a:chExt cx="7601341" cy="645828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79096B7-B82C-6398-C49E-F9ED0826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1785" y="199859"/>
              <a:ext cx="7601341" cy="645828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74F0036-685F-F013-9E2A-A059FF163479}"/>
                </a:ext>
              </a:extLst>
            </p:cNvPr>
            <p:cNvSpPr/>
            <p:nvPr/>
          </p:nvSpPr>
          <p:spPr>
            <a:xfrm>
              <a:off x="6526872" y="585701"/>
              <a:ext cx="5257852" cy="51687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55C3B3-2A39-D4A1-30CE-F2BEEA328B98}"/>
                </a:ext>
              </a:extLst>
            </p:cNvPr>
            <p:cNvSpPr/>
            <p:nvPr/>
          </p:nvSpPr>
          <p:spPr>
            <a:xfrm>
              <a:off x="6584679" y="5906814"/>
              <a:ext cx="1171955" cy="3654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76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10407" y="3075057"/>
            <a:ext cx="597118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19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1067029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 err="1"/>
              <a:t>mybatis</a:t>
            </a:r>
            <a:r>
              <a:rPr lang="en-US" altLang="ko-KR" dirty="0"/>
              <a:t> spring</a:t>
            </a:r>
            <a:r>
              <a:rPr lang="ko-KR" altLang="en-US" dirty="0"/>
              <a:t>을 검색합니다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에 코드를 삽입한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메이븐</a:t>
            </a:r>
            <a:r>
              <a:rPr lang="ko-KR" altLang="en-US" dirty="0"/>
              <a:t> 업데이트를 진행합니다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스프링과는 다르게 스프링 부트는 저거 하나만 있으면 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원리는 다음과 같습니다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 Spring Boot Stater</a:t>
            </a:r>
            <a:r>
              <a:rPr lang="ko-KR" altLang="en-US" dirty="0"/>
              <a:t>하나만 있으면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/</a:t>
            </a:r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정보를 다 가져와준다고 합니다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AF90F0-3275-DDBE-D89F-D3AEA926204B}"/>
              </a:ext>
            </a:extLst>
          </p:cNvPr>
          <p:cNvGrpSpPr/>
          <p:nvPr/>
        </p:nvGrpSpPr>
        <p:grpSpPr>
          <a:xfrm>
            <a:off x="244142" y="3867208"/>
            <a:ext cx="4019757" cy="2844946"/>
            <a:chOff x="294065" y="2432196"/>
            <a:chExt cx="4019757" cy="28449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504082-CEE9-C540-E712-74831C15B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065" y="2432196"/>
              <a:ext cx="4019757" cy="2844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E413-6E86-2091-0180-7FBAEDB7A03C}"/>
                </a:ext>
              </a:extLst>
            </p:cNvPr>
            <p:cNvSpPr/>
            <p:nvPr/>
          </p:nvSpPr>
          <p:spPr>
            <a:xfrm>
              <a:off x="343989" y="3949263"/>
              <a:ext cx="3969833" cy="10168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05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96455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Spring Boot Stater</a:t>
            </a:r>
            <a:r>
              <a:rPr lang="ko-KR" altLang="en-US" dirty="0"/>
              <a:t>를 가져왔는데 </a:t>
            </a:r>
            <a:r>
              <a:rPr lang="en-US" altLang="ko-KR" dirty="0"/>
              <a:t>Bean</a:t>
            </a:r>
            <a:r>
              <a:rPr lang="ko-KR" altLang="en-US" dirty="0"/>
              <a:t>관련 에러가 발생한다면</a:t>
            </a:r>
            <a:r>
              <a:rPr lang="en-US" altLang="ko-KR" dirty="0"/>
              <a:t> </a:t>
            </a:r>
            <a:r>
              <a:rPr lang="ko-KR" altLang="en-US" dirty="0"/>
              <a:t>버전 문제입니다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Bean</a:t>
            </a:r>
            <a:r>
              <a:rPr lang="ko-KR" altLang="en-US" dirty="0"/>
              <a:t>관련 에러가 발생한다면 </a:t>
            </a:r>
            <a:r>
              <a:rPr lang="en-US" altLang="ko-KR" dirty="0"/>
              <a:t>2</a:t>
            </a:r>
            <a:r>
              <a:rPr lang="ko-KR" altLang="en-US" dirty="0"/>
              <a:t>버전</a:t>
            </a:r>
            <a:r>
              <a:rPr lang="en-US" altLang="ko-KR" dirty="0"/>
              <a:t>, 3</a:t>
            </a:r>
            <a:r>
              <a:rPr lang="ko-KR" altLang="en-US" dirty="0"/>
              <a:t>버전 모두 끌어와서 </a:t>
            </a:r>
            <a:r>
              <a:rPr lang="en-US" altLang="ko-KR" dirty="0"/>
              <a:t>pom.xml</a:t>
            </a:r>
            <a:r>
              <a:rPr lang="ko-KR" altLang="en-US" dirty="0"/>
              <a:t>에 붙여보세요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AF90F0-3275-DDBE-D89F-D3AEA926204B}"/>
              </a:ext>
            </a:extLst>
          </p:cNvPr>
          <p:cNvGrpSpPr/>
          <p:nvPr/>
        </p:nvGrpSpPr>
        <p:grpSpPr>
          <a:xfrm>
            <a:off x="244142" y="3867208"/>
            <a:ext cx="4019757" cy="2844946"/>
            <a:chOff x="294065" y="2432196"/>
            <a:chExt cx="4019757" cy="28449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504082-CEE9-C540-E712-74831C15B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065" y="2432196"/>
              <a:ext cx="4019757" cy="2844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E413-6E86-2091-0180-7FBAEDB7A03C}"/>
                </a:ext>
              </a:extLst>
            </p:cNvPr>
            <p:cNvSpPr/>
            <p:nvPr/>
          </p:nvSpPr>
          <p:spPr>
            <a:xfrm>
              <a:off x="343989" y="3949263"/>
              <a:ext cx="3969833" cy="10168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ㅍ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90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110543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파일로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정보를 삽입합니다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외워야 합니까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아뇨</a:t>
            </a:r>
            <a:r>
              <a:rPr lang="en-US" altLang="ko-KR" dirty="0"/>
              <a:t>, </a:t>
            </a:r>
            <a:r>
              <a:rPr lang="ko-KR" altLang="en-US" dirty="0"/>
              <a:t>구글에 </a:t>
            </a:r>
            <a:r>
              <a:rPr lang="en-US" altLang="ko-KR" dirty="0"/>
              <a:t>‘</a:t>
            </a:r>
            <a:r>
              <a:rPr lang="ko-KR" altLang="en-US" dirty="0" err="1"/>
              <a:t>스프링부트</a:t>
            </a:r>
            <a:r>
              <a:rPr lang="ko-KR" altLang="en-US" dirty="0"/>
              <a:t> </a:t>
            </a:r>
            <a:r>
              <a:rPr lang="ko-KR" altLang="en-US" dirty="0" err="1"/>
              <a:t>메이븐</a:t>
            </a:r>
            <a:r>
              <a:rPr lang="ko-KR" altLang="en-US" dirty="0"/>
              <a:t> </a:t>
            </a:r>
            <a:r>
              <a:rPr lang="en-US" altLang="ko-KR" dirty="0" err="1"/>
              <a:t>application.properties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’</a:t>
            </a:r>
            <a:r>
              <a:rPr lang="ko-KR" altLang="en-US" dirty="0"/>
              <a:t>이라고 검색하면 나옵니다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mybatis</a:t>
            </a:r>
            <a:r>
              <a:rPr lang="ko-KR" altLang="en-US" dirty="0"/>
              <a:t>설정에서 </a:t>
            </a:r>
            <a:r>
              <a:rPr lang="en-US" altLang="ko-KR" dirty="0" err="1"/>
              <a:t>classpath</a:t>
            </a:r>
            <a:r>
              <a:rPr lang="ko-KR" altLang="en-US" dirty="0"/>
              <a:t>의 최상위 폴더는 어디입니까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아래 경로는 </a:t>
            </a:r>
            <a:r>
              <a:rPr lang="en-US" altLang="ko-KR" dirty="0" err="1"/>
              <a:t>src</a:t>
            </a:r>
            <a:r>
              <a:rPr lang="en-US" altLang="ko-KR" dirty="0"/>
              <a:t>/main/resources/mapper/*.xml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A73EF5-9651-464E-D1F2-25112911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9" y="3892020"/>
            <a:ext cx="6801853" cy="280076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#DB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접속정보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jdbc:postgresql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://localhost:5432/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postgres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postgresss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1234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#MyBatis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설정정보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mybatis.mapper-locations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classpath:mapper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/*.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xml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mybatis.type-aliases-package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com.example.domain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 변경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server.port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8090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80890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아래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mybatis.type-aliases-package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com.example.domain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ko-KR" altLang="en-US" dirty="0"/>
              <a:t>는 없어도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인텔리제이에서 주석 단축키는 </a:t>
            </a:r>
            <a:r>
              <a:rPr lang="en-US" altLang="ko-KR" dirty="0"/>
              <a:t>Ctrl + /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E66AF-36BD-D8B8-C70C-F78646F64FDF}"/>
              </a:ext>
            </a:extLst>
          </p:cNvPr>
          <p:cNvGrpSpPr/>
          <p:nvPr/>
        </p:nvGrpSpPr>
        <p:grpSpPr>
          <a:xfrm>
            <a:off x="163069" y="3892020"/>
            <a:ext cx="6801853" cy="2800767"/>
            <a:chOff x="163069" y="3892020"/>
            <a:chExt cx="6801853" cy="2800767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77A73EF5-9651-464E-D1F2-25112911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69" y="3892020"/>
              <a:ext cx="6801853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#DB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접속정보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spring.datasource.url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jdbc:postgresql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://localhost:5432/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postgres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spring.datasource.username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postgresss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spring.datasource.password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1234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#MyBatis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설정정보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mybatis.mapper-locations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classpath:mapper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/*.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xml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mybatis.type-aliases-package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com.example.domain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포트번호 변경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server.port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8090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5370DE-14E7-F33F-5A73-E09EC05B4DD0}"/>
                </a:ext>
              </a:extLst>
            </p:cNvPr>
            <p:cNvSpPr/>
            <p:nvPr/>
          </p:nvSpPr>
          <p:spPr>
            <a:xfrm>
              <a:off x="163069" y="5675911"/>
              <a:ext cx="4855971" cy="3228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2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57573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resources</a:t>
            </a:r>
            <a:r>
              <a:rPr lang="ko-KR" altLang="en-US" dirty="0"/>
              <a:t>파일 아래에 </a:t>
            </a:r>
            <a:r>
              <a:rPr lang="en-US" altLang="ko-KR" dirty="0"/>
              <a:t>mapper </a:t>
            </a:r>
            <a:r>
              <a:rPr lang="ko-KR" altLang="en-US" dirty="0" err="1"/>
              <a:t>폴더를생성합니다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인텔리제이의</a:t>
            </a:r>
            <a:r>
              <a:rPr lang="en-US" altLang="ko-KR" dirty="0"/>
              <a:t> </a:t>
            </a:r>
            <a:r>
              <a:rPr lang="en-US" altLang="ko-KR" dirty="0" err="1"/>
              <a:t>SampleApplication</a:t>
            </a:r>
            <a:r>
              <a:rPr lang="ko-KR" altLang="en-US" dirty="0"/>
              <a:t>으로 이동합니다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7AC5B6-D009-999D-2319-CB44E4B7EBB1}"/>
              </a:ext>
            </a:extLst>
          </p:cNvPr>
          <p:cNvGrpSpPr/>
          <p:nvPr/>
        </p:nvGrpSpPr>
        <p:grpSpPr>
          <a:xfrm>
            <a:off x="422624" y="2774219"/>
            <a:ext cx="8340317" cy="2870348"/>
            <a:chOff x="422624" y="2774219"/>
            <a:chExt cx="8340317" cy="287034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E150A0-4690-C8C1-3DE6-5CA8EEA9F255}"/>
                </a:ext>
              </a:extLst>
            </p:cNvPr>
            <p:cNvGrpSpPr/>
            <p:nvPr/>
          </p:nvGrpSpPr>
          <p:grpSpPr>
            <a:xfrm>
              <a:off x="422624" y="2774219"/>
              <a:ext cx="3448227" cy="2870348"/>
              <a:chOff x="422624" y="2774219"/>
              <a:chExt cx="3448227" cy="287034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D0B7E78-F7FA-2A69-97FA-5B7FA41DD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624" y="2774219"/>
                <a:ext cx="3448227" cy="28703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74D5048-8F0A-5177-58F1-11CBA69A6AFC}"/>
                  </a:ext>
                </a:extLst>
              </p:cNvPr>
              <p:cNvSpPr/>
              <p:nvPr/>
            </p:nvSpPr>
            <p:spPr>
              <a:xfrm>
                <a:off x="1366121" y="4761187"/>
                <a:ext cx="793755" cy="2207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A57684B-57AB-5237-B0EC-7F4DC87A6360}"/>
                </a:ext>
              </a:extLst>
            </p:cNvPr>
            <p:cNvGrpSpPr/>
            <p:nvPr/>
          </p:nvGrpSpPr>
          <p:grpSpPr>
            <a:xfrm>
              <a:off x="5225809" y="2910751"/>
              <a:ext cx="3537132" cy="2597283"/>
              <a:chOff x="1087619" y="2690034"/>
              <a:chExt cx="3537132" cy="259728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DF0C43F-3908-991B-C8A9-0C75D33BA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619" y="2690034"/>
                <a:ext cx="3537132" cy="2597283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4B76E43-5745-32EB-ADD4-A90C1AF8D623}"/>
                  </a:ext>
                </a:extLst>
              </p:cNvPr>
              <p:cNvSpPr/>
              <p:nvPr/>
            </p:nvSpPr>
            <p:spPr>
              <a:xfrm>
                <a:off x="2209771" y="4682359"/>
                <a:ext cx="1455712" cy="2522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D60EAA7-6BB8-C379-761C-D3260DB2F0A8}"/>
                </a:ext>
              </a:extLst>
            </p:cNvPr>
            <p:cNvSpPr/>
            <p:nvPr/>
          </p:nvSpPr>
          <p:spPr>
            <a:xfrm>
              <a:off x="4233020" y="3827079"/>
              <a:ext cx="630620" cy="63850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66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71935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SampleApplication</a:t>
            </a:r>
            <a:r>
              <a:rPr lang="ko-KR" altLang="en-US" dirty="0"/>
              <a:t>파일에 </a:t>
            </a:r>
            <a:r>
              <a:rPr lang="en-US" altLang="ko-KR" b="0" i="0" dirty="0">
                <a:effectLst/>
                <a:latin typeface="Söhne Mono"/>
              </a:rPr>
              <a:t>@MapperScan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MapperScan</a:t>
            </a:r>
            <a:r>
              <a:rPr lang="ko-KR" altLang="en-US" dirty="0"/>
              <a:t>의 경로는 어떻게 작성하나요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추후 생성할 </a:t>
            </a:r>
            <a:r>
              <a:rPr lang="en-US" altLang="ko-KR" dirty="0"/>
              <a:t>mapper.java</a:t>
            </a:r>
            <a:r>
              <a:rPr lang="ko-KR" altLang="en-US" dirty="0"/>
              <a:t>파일의 경로를 </a:t>
            </a:r>
            <a:r>
              <a:rPr lang="ko-KR" altLang="en-US" dirty="0" err="1"/>
              <a:t>붙여넣으면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C5A8499-A5DC-9687-063B-CE37E11EB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5" y="3828955"/>
            <a:ext cx="4083268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com.self.sample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org.mybatis.spring.annotation.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MapperScan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org.springframework.boot.SpringApplication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org.springframework.boot.autoconfigure.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SpringBootApplication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@SpringBootApplication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@MapperScan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"com.self.sample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SampleApplication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SpringApplication.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SampleApplication.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2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892" y="229381"/>
            <a:ext cx="278563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CAF5-777F-4E5C-913A-549D9EACFC3A}"/>
              </a:ext>
            </a:extLst>
          </p:cNvPr>
          <p:cNvSpPr txBox="1"/>
          <p:nvPr/>
        </p:nvSpPr>
        <p:spPr>
          <a:xfrm>
            <a:off x="244142" y="859220"/>
            <a:ext cx="70946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총정리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mybatis-springBoot</a:t>
            </a:r>
            <a:r>
              <a:rPr lang="en-US" altLang="ko-KR" dirty="0"/>
              <a:t> Dependencies &gt; pom.xml</a:t>
            </a:r>
            <a:r>
              <a:rPr lang="ko-KR" altLang="en-US" dirty="0"/>
              <a:t>에 추가하기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파일에 </a:t>
            </a:r>
            <a:r>
              <a:rPr lang="en-US" altLang="ko-KR" dirty="0"/>
              <a:t>DB</a:t>
            </a:r>
            <a:r>
              <a:rPr lang="ko-KR" altLang="en-US" dirty="0"/>
              <a:t>연결정보 </a:t>
            </a:r>
            <a:r>
              <a:rPr lang="en-US" altLang="ko-KR" dirty="0"/>
              <a:t>+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정보 삽입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Application.java</a:t>
            </a:r>
            <a:r>
              <a:rPr lang="ko-KR" altLang="en-US" dirty="0"/>
              <a:t>파일에 </a:t>
            </a:r>
            <a:r>
              <a:rPr lang="en-US" altLang="ko-KR" dirty="0"/>
              <a:t>@MapperScan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29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52FDEC-5FB0-1A40-39CF-BDBD3C7B47E4}"/>
              </a:ext>
            </a:extLst>
          </p:cNvPr>
          <p:cNvGrpSpPr/>
          <p:nvPr/>
        </p:nvGrpSpPr>
        <p:grpSpPr>
          <a:xfrm>
            <a:off x="191443" y="2089945"/>
            <a:ext cx="5842300" cy="2400423"/>
            <a:chOff x="356149" y="1771588"/>
            <a:chExt cx="5842300" cy="24004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AD69D7-462D-30A2-B721-286851D7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49" y="1771588"/>
              <a:ext cx="5842300" cy="240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2693D5-2DA9-90F8-B300-1DBD9CF618AA}"/>
                </a:ext>
              </a:extLst>
            </p:cNvPr>
            <p:cNvSpPr/>
            <p:nvPr/>
          </p:nvSpPr>
          <p:spPr>
            <a:xfrm>
              <a:off x="826315" y="3284291"/>
              <a:ext cx="1451296" cy="3942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330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‘start.spring.io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826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698022" y="3075057"/>
            <a:ext cx="2795957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 만들기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1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1409" y="235605"/>
            <a:ext cx="135806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 만들기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CE02F-B46A-70D1-434F-0EE7D62C7500}"/>
              </a:ext>
            </a:extLst>
          </p:cNvPr>
          <p:cNvSpPr txBox="1"/>
          <p:nvPr/>
        </p:nvSpPr>
        <p:spPr>
          <a:xfrm>
            <a:off x="251409" y="930442"/>
            <a:ext cx="950927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사용을 위한 전체적인 구조를 만듭시다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application.java</a:t>
            </a:r>
            <a:r>
              <a:rPr lang="ko-KR" altLang="en-US" dirty="0"/>
              <a:t>가 있는 위치에 </a:t>
            </a:r>
            <a:r>
              <a:rPr lang="en-US" altLang="ko-KR" dirty="0"/>
              <a:t>controller/service/mapper/domain </a:t>
            </a:r>
            <a:r>
              <a:rPr lang="ko-KR" altLang="en-US" dirty="0"/>
              <a:t>폴더를 생성합니다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mapper = mapper.xml</a:t>
            </a:r>
            <a:r>
              <a:rPr lang="ko-KR" altLang="en-US" dirty="0"/>
              <a:t>을 호출하는 코드가 담긴</a:t>
            </a:r>
            <a:r>
              <a:rPr lang="en-US" altLang="ko-KR" dirty="0"/>
              <a:t>. . .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domain = VO </a:t>
            </a:r>
            <a:r>
              <a:rPr lang="ko-KR" altLang="en-US" dirty="0"/>
              <a:t>파일이 있는 </a:t>
            </a:r>
            <a:r>
              <a:rPr lang="en-US" altLang="ko-KR" dirty="0"/>
              <a:t>. . 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가 있는 경로에 </a:t>
            </a:r>
            <a:r>
              <a:rPr lang="en-US" altLang="ko-KR" dirty="0"/>
              <a:t>mapper </a:t>
            </a:r>
            <a:r>
              <a:rPr lang="ko-KR" altLang="en-US" dirty="0"/>
              <a:t>폴더를 생성합니다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2D7838-382F-CF57-9A34-8C8D786EDA2E}"/>
              </a:ext>
            </a:extLst>
          </p:cNvPr>
          <p:cNvGrpSpPr/>
          <p:nvPr/>
        </p:nvGrpSpPr>
        <p:grpSpPr>
          <a:xfrm>
            <a:off x="8026561" y="2552890"/>
            <a:ext cx="2903472" cy="4092295"/>
            <a:chOff x="8026561" y="2552890"/>
            <a:chExt cx="2903472" cy="40922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DE849C-6A11-9004-DB5D-8F29FDEE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561" y="2552890"/>
              <a:ext cx="2903472" cy="4092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1A9F19-20AD-3743-711C-CA21DCF00A72}"/>
                </a:ext>
              </a:extLst>
            </p:cNvPr>
            <p:cNvSpPr/>
            <p:nvPr/>
          </p:nvSpPr>
          <p:spPr>
            <a:xfrm>
              <a:off x="9081419" y="4378320"/>
              <a:ext cx="1094968" cy="950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BFCE2C-4852-A6ED-7AAB-4F40869D4CC3}"/>
                </a:ext>
              </a:extLst>
            </p:cNvPr>
            <p:cNvSpPr/>
            <p:nvPr/>
          </p:nvSpPr>
          <p:spPr>
            <a:xfrm>
              <a:off x="8930813" y="5728834"/>
              <a:ext cx="901445" cy="3180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78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51961" y="3075057"/>
            <a:ext cx="328808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만들기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7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4761" y="125379"/>
            <a:ext cx="1579278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 만들기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4B99-93A6-1C21-15E3-DD36FCDB1EC1}"/>
              </a:ext>
            </a:extLst>
          </p:cNvPr>
          <p:cNvSpPr txBox="1"/>
          <p:nvPr/>
        </p:nvSpPr>
        <p:spPr>
          <a:xfrm>
            <a:off x="124761" y="763977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테스트를</a:t>
            </a:r>
            <a:r>
              <a:rPr lang="ko-KR" alt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위한</a:t>
            </a:r>
            <a:r>
              <a:rPr lang="ko-KR" alt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테스트</a:t>
            </a:r>
            <a:r>
              <a:rPr lang="ko-KR" alt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유저테이블</a:t>
            </a:r>
            <a:r>
              <a:rPr lang="ko-KR" alt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생성</a:t>
            </a:r>
            <a:r>
              <a:rPr lang="en-US" altLang="ko-KR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ko-KR" altLang="en-US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788D3"/>
                </a:solidFill>
                <a:effectLst/>
                <a:latin typeface="Courier New" panose="02070309020205020404" pitchFamily="49" charset="0"/>
              </a:rPr>
              <a:t>test_user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SERIAL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hobby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5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435175" y="3075057"/>
            <a:ext cx="532165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테이블에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TEST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 넣기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72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968" y="159137"/>
            <a:ext cx="249318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테이블에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TEST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 넣기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5C68-5A8B-0DEF-50D2-8FF0BE1FFFD8}"/>
              </a:ext>
            </a:extLst>
          </p:cNvPr>
          <p:cNvSpPr txBox="1"/>
          <p:nvPr/>
        </p:nvSpPr>
        <p:spPr>
          <a:xfrm>
            <a:off x="185968" y="870635"/>
            <a:ext cx="609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788D3"/>
                </a:solidFill>
                <a:effectLst/>
                <a:latin typeface="Courier New" panose="02070309020205020404" pitchFamily="49" charset="0"/>
              </a:rPr>
              <a:t>test_user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hobby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김범수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축구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EECC64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dirty="0" err="1">
                <a:solidFill>
                  <a:srgbClr val="B788D3"/>
                </a:solidFill>
                <a:effectLst/>
                <a:latin typeface="Courier New" panose="02070309020205020404" pitchFamily="49" charset="0"/>
              </a:rPr>
              <a:t>test_user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hobby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박창준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C0C0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농구</a:t>
            </a:r>
            <a:r>
              <a:rPr lang="en-US" altLang="ko-KR" sz="1800" dirty="0">
                <a:solidFill>
                  <a:srgbClr val="CAC5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1800" dirty="0">
                <a:solidFill>
                  <a:srgbClr val="EECC64"/>
                </a:solidFill>
                <a:effectLst/>
                <a:latin typeface="Courier New" panose="02070309020205020404" pitchFamily="49" charset="0"/>
              </a:rPr>
              <a:t>;</a:t>
            </a:r>
            <a:endParaRPr lang="ko-KR" altLang="en-US" sz="1800" dirty="0">
              <a:solidFill>
                <a:srgbClr val="AAAAAA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9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453" y="2767281"/>
            <a:ext cx="667509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UserMapper.java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633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9654" y="184502"/>
            <a:ext cx="310578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en-US" altLang="ko-KR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UserMapper.java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EDDCA-261E-0F75-07FF-99EADF1499D0}"/>
              </a:ext>
            </a:extLst>
          </p:cNvPr>
          <p:cNvSpPr txBox="1"/>
          <p:nvPr/>
        </p:nvSpPr>
        <p:spPr>
          <a:xfrm>
            <a:off x="197864" y="1082584"/>
            <a:ext cx="847834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com.self.sample.mapper</a:t>
            </a:r>
            <a:r>
              <a:rPr lang="en-US" altLang="ko-KR" dirty="0"/>
              <a:t> </a:t>
            </a:r>
            <a:r>
              <a:rPr lang="ko-KR" altLang="en-US" dirty="0"/>
              <a:t>폴더 내부에 </a:t>
            </a:r>
            <a:r>
              <a:rPr lang="en-US" altLang="ko-KR" dirty="0" err="1"/>
              <a:t>UserMapper</a:t>
            </a:r>
            <a:r>
              <a:rPr lang="en-US" altLang="ko-KR" dirty="0"/>
              <a:t> </a:t>
            </a:r>
            <a:r>
              <a:rPr lang="ko-KR" altLang="en-US" dirty="0"/>
              <a:t>인터페이스를 생성합니다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en-US" altLang="ko-KR" dirty="0"/>
              <a:t>select</a:t>
            </a:r>
            <a:r>
              <a:rPr lang="ko-KR" altLang="en-US" dirty="0"/>
              <a:t>를 위한 코드를 삽입합니다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domain</a:t>
            </a:r>
            <a:r>
              <a:rPr lang="ko-KR" altLang="en-US" dirty="0"/>
              <a:t>폴더 아래에 </a:t>
            </a:r>
            <a:r>
              <a:rPr lang="en-US" altLang="ko-KR" dirty="0"/>
              <a:t>User.java </a:t>
            </a:r>
            <a:r>
              <a:rPr lang="ko-KR" altLang="en-US" dirty="0"/>
              <a:t>객체를 생성합니다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왜 </a:t>
            </a:r>
            <a:r>
              <a:rPr lang="en-US" altLang="ko-KR" dirty="0"/>
              <a:t>Mapper.java</a:t>
            </a:r>
            <a:r>
              <a:rPr lang="ko-KR" altLang="en-US" dirty="0"/>
              <a:t>는 인터페이스로 생성하나요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List&lt;User&gt;</a:t>
            </a:r>
            <a:r>
              <a:rPr lang="ko-KR" altLang="en-US" dirty="0"/>
              <a:t>를 사용하는 이유는 무엇인가요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select</a:t>
            </a:r>
            <a:r>
              <a:rPr lang="ko-KR" altLang="en-US" dirty="0"/>
              <a:t>해올 값이 </a:t>
            </a:r>
            <a:r>
              <a:rPr lang="ko-KR" altLang="en-US" dirty="0" err="1"/>
              <a:t>여러개일</a:t>
            </a:r>
            <a:r>
              <a:rPr lang="ko-KR" altLang="en-US" dirty="0"/>
              <a:t> 경우</a:t>
            </a:r>
            <a:r>
              <a:rPr lang="en-US" altLang="ko-KR" dirty="0"/>
              <a:t>, List&lt;</a:t>
            </a:r>
            <a:r>
              <a:rPr lang="ko-KR" altLang="en-US" dirty="0"/>
              <a:t>데이터타입</a:t>
            </a:r>
            <a:r>
              <a:rPr lang="en-US" altLang="ko-KR" dirty="0"/>
              <a:t>&gt;</a:t>
            </a:r>
            <a:r>
              <a:rPr lang="ko-KR" altLang="en-US" dirty="0"/>
              <a:t>을 넣어줍니다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이렇게 하면 여러 개의 값을 불러올 수 있습니다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객체는 </a:t>
            </a:r>
            <a:r>
              <a:rPr lang="en-US" altLang="ko-KR" dirty="0"/>
              <a:t>VO</a:t>
            </a:r>
            <a:r>
              <a:rPr lang="ko-KR" altLang="en-US" dirty="0"/>
              <a:t>역할을 하는 객체입니다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6C9041-90E2-731D-8499-495D3BF9DF0E}"/>
              </a:ext>
            </a:extLst>
          </p:cNvPr>
          <p:cNvGrpSpPr/>
          <p:nvPr/>
        </p:nvGrpSpPr>
        <p:grpSpPr>
          <a:xfrm>
            <a:off x="3905096" y="3310370"/>
            <a:ext cx="7030291" cy="3490262"/>
            <a:chOff x="1222856" y="3257030"/>
            <a:chExt cx="7030291" cy="349026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795B4B-B6F4-ACE8-72AE-6832472736FE}"/>
                </a:ext>
              </a:extLst>
            </p:cNvPr>
            <p:cNvGrpSpPr/>
            <p:nvPr/>
          </p:nvGrpSpPr>
          <p:grpSpPr>
            <a:xfrm>
              <a:off x="4673720" y="3257030"/>
              <a:ext cx="3579427" cy="3490262"/>
              <a:chOff x="3027800" y="3257030"/>
              <a:chExt cx="3579427" cy="3490262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F148D547-FEDA-CD9F-8635-1C5D46EF348E}"/>
                  </a:ext>
                </a:extLst>
              </p:cNvPr>
              <p:cNvSpPr/>
              <p:nvPr/>
            </p:nvSpPr>
            <p:spPr>
              <a:xfrm>
                <a:off x="3027800" y="5396680"/>
                <a:ext cx="478860" cy="5455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3B57569-C674-4539-A7AD-C3A92419ECFD}"/>
                  </a:ext>
                </a:extLst>
              </p:cNvPr>
              <p:cNvGrpSpPr/>
              <p:nvPr/>
            </p:nvGrpSpPr>
            <p:grpSpPr>
              <a:xfrm>
                <a:off x="3673273" y="3257030"/>
                <a:ext cx="2933954" cy="3490262"/>
                <a:chOff x="3673273" y="3257030"/>
                <a:chExt cx="2933954" cy="349026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18520E5-FAF1-B6E2-2C4B-0D9DACDFF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73273" y="3257030"/>
                  <a:ext cx="2933954" cy="3490262"/>
                </a:xfrm>
                <a:prstGeom prst="rect">
                  <a:avLst/>
                </a:prstGeom>
              </p:spPr>
            </p:pic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02CFF60-5CCC-9C09-ADCE-667AC7CA52D7}"/>
                    </a:ext>
                  </a:extLst>
                </p:cNvPr>
                <p:cNvSpPr/>
                <p:nvPr/>
              </p:nvSpPr>
              <p:spPr>
                <a:xfrm>
                  <a:off x="4934992" y="5603599"/>
                  <a:ext cx="683488" cy="28412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E69F9A1-4E2F-6DB0-49FA-17347CAA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56" y="5346289"/>
              <a:ext cx="3027800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@Mapper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interface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UserMapper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en-US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&gt;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selectUser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throws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Exception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68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9654" y="184502"/>
            <a:ext cx="310578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en-US" altLang="ko-KR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UserMapper.java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EDDCA-261E-0F75-07FF-99EADF1499D0}"/>
              </a:ext>
            </a:extLst>
          </p:cNvPr>
          <p:cNvSpPr txBox="1"/>
          <p:nvPr/>
        </p:nvSpPr>
        <p:spPr>
          <a:xfrm>
            <a:off x="197864" y="1082584"/>
            <a:ext cx="10833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User.java</a:t>
            </a:r>
            <a:r>
              <a:rPr lang="ko-KR" altLang="en-US" dirty="0"/>
              <a:t>에 아래 코드를 삽입합니다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@Data</a:t>
            </a:r>
            <a:r>
              <a:rPr lang="ko-KR" altLang="en-US" dirty="0"/>
              <a:t>에서 에러가 발생한다면</a:t>
            </a:r>
            <a:r>
              <a:rPr lang="en-US" altLang="ko-KR" dirty="0"/>
              <a:t>, maven repository</a:t>
            </a:r>
            <a:r>
              <a:rPr lang="ko-KR" altLang="en-US" dirty="0"/>
              <a:t>에서 </a:t>
            </a:r>
            <a:r>
              <a:rPr lang="en-US" altLang="ko-KR" dirty="0" err="1"/>
              <a:t>lombok</a:t>
            </a:r>
            <a:r>
              <a:rPr lang="en-US" altLang="ko-KR" dirty="0"/>
              <a:t> Dependencies</a:t>
            </a:r>
            <a:r>
              <a:rPr lang="ko-KR" altLang="en-US" dirty="0"/>
              <a:t>를 가져와 줍니다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혹은</a:t>
            </a:r>
            <a:r>
              <a:rPr lang="en-US" altLang="ko-KR" dirty="0"/>
              <a:t>, </a:t>
            </a:r>
            <a:r>
              <a:rPr lang="ko-KR" altLang="en-US" dirty="0"/>
              <a:t>인텔리제이에서 라이브러리를 다운로드 받습니다</a:t>
            </a:r>
            <a:r>
              <a:rPr lang="en-US" altLang="ko-KR" dirty="0"/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CC40C6E-2642-0881-E2D2-467082B9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29" y="4201597"/>
            <a:ext cx="1838683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hobby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85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454" y="2767281"/>
            <a:ext cx="667509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mapper.xml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67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62351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옆 사진대로 설정을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Dependencies</a:t>
            </a:r>
            <a:r>
              <a:rPr lang="ko-KR" altLang="en-US" dirty="0"/>
              <a:t>는 원하는 것을 추가로 </a:t>
            </a:r>
            <a:br>
              <a:rPr lang="en-US" altLang="ko-KR" dirty="0"/>
            </a:br>
            <a:r>
              <a:rPr lang="ko-KR" altLang="en-US" dirty="0"/>
              <a:t>설정합니다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설정을 끝냈다면</a:t>
            </a:r>
            <a:r>
              <a:rPr lang="en-US" altLang="ko-KR" dirty="0"/>
              <a:t>, GENERATE</a:t>
            </a:r>
            <a:r>
              <a:rPr lang="ko-KR" altLang="en-US" dirty="0"/>
              <a:t>를 클릭하여</a:t>
            </a:r>
            <a:br>
              <a:rPr lang="en-US" altLang="ko-KR" dirty="0"/>
            </a:br>
            <a:r>
              <a:rPr lang="ko-KR" altLang="en-US" dirty="0"/>
              <a:t>설정 파일을 다운로드 받습니다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파일은 </a:t>
            </a:r>
            <a:r>
              <a:rPr lang="en-US" altLang="ko-KR" dirty="0"/>
              <a:t>zip</a:t>
            </a:r>
            <a:r>
              <a:rPr lang="ko-KR" altLang="en-US" dirty="0"/>
              <a:t>파일입니다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해당 파일을 압축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2CC8EC-DB06-3025-9350-CB560614710A}"/>
              </a:ext>
            </a:extLst>
          </p:cNvPr>
          <p:cNvGrpSpPr/>
          <p:nvPr/>
        </p:nvGrpSpPr>
        <p:grpSpPr>
          <a:xfrm>
            <a:off x="5424202" y="859870"/>
            <a:ext cx="5429034" cy="5616432"/>
            <a:chOff x="5424202" y="859870"/>
            <a:chExt cx="5429034" cy="56164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A682882-5212-DB57-67D8-3894C2E2785F}"/>
                </a:ext>
              </a:extLst>
            </p:cNvPr>
            <p:cNvGrpSpPr/>
            <p:nvPr/>
          </p:nvGrpSpPr>
          <p:grpSpPr>
            <a:xfrm>
              <a:off x="5424202" y="859870"/>
              <a:ext cx="5429034" cy="5616432"/>
              <a:chOff x="5424202" y="859870"/>
              <a:chExt cx="5429034" cy="5616432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7005A88-2E16-A732-22A1-3040BFDAD169}"/>
                  </a:ext>
                </a:extLst>
              </p:cNvPr>
              <p:cNvGrpSpPr/>
              <p:nvPr/>
            </p:nvGrpSpPr>
            <p:grpSpPr>
              <a:xfrm>
                <a:off x="5424202" y="859870"/>
                <a:ext cx="5429034" cy="5616432"/>
                <a:chOff x="5424202" y="859870"/>
                <a:chExt cx="5429034" cy="561643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29E7841F-0BF5-A674-7A64-03043BD8B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24202" y="859870"/>
                  <a:ext cx="5429034" cy="561643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A407699D-1544-96FF-84E0-62FD4B9CFE4C}"/>
                    </a:ext>
                  </a:extLst>
                </p:cNvPr>
                <p:cNvGrpSpPr/>
                <p:nvPr/>
              </p:nvGrpSpPr>
              <p:grpSpPr>
                <a:xfrm>
                  <a:off x="5560780" y="1710929"/>
                  <a:ext cx="5089044" cy="4022945"/>
                  <a:chOff x="5560780" y="1710929"/>
                  <a:chExt cx="5089044" cy="4022945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7119BE9-2D26-D6A8-432F-03E2208E72D6}"/>
                      </a:ext>
                    </a:extLst>
                  </p:cNvPr>
                  <p:cNvSpPr/>
                  <p:nvPr/>
                </p:nvSpPr>
                <p:spPr>
                  <a:xfrm>
                    <a:off x="5560780" y="2281382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CFE2073-67D6-DD0E-7885-ABFBC4C8C067}"/>
                      </a:ext>
                    </a:extLst>
                  </p:cNvPr>
                  <p:cNvSpPr/>
                  <p:nvPr/>
                </p:nvSpPr>
                <p:spPr>
                  <a:xfrm>
                    <a:off x="6677914" y="2932927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21C44663-DDBF-2E24-AE2A-16F78D6EFA61}"/>
                      </a:ext>
                    </a:extLst>
                  </p:cNvPr>
                  <p:cNvSpPr/>
                  <p:nvPr/>
                </p:nvSpPr>
                <p:spPr>
                  <a:xfrm>
                    <a:off x="5949470" y="3618027"/>
                    <a:ext cx="2062016" cy="2115847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F1804553-3023-64D7-9DA1-5349E8AEA6C5}"/>
                      </a:ext>
                    </a:extLst>
                  </p:cNvPr>
                  <p:cNvSpPr/>
                  <p:nvPr/>
                </p:nvSpPr>
                <p:spPr>
                  <a:xfrm>
                    <a:off x="9625247" y="1710929"/>
                    <a:ext cx="1024577" cy="289845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CF22271-F06E-9749-6024-54459F863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9027" y="2851833"/>
                <a:ext cx="2121072" cy="1771044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4F0698-CB74-C8C8-E1F0-292FA55AFC3E}"/>
                </a:ext>
              </a:extLst>
            </p:cNvPr>
            <p:cNvSpPr/>
            <p:nvPr/>
          </p:nvSpPr>
          <p:spPr>
            <a:xfrm>
              <a:off x="6196944" y="6044393"/>
              <a:ext cx="1369925" cy="331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3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8257" y="132236"/>
            <a:ext cx="310578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en-US" altLang="ko-KR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mapper.xml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7ECE8E-FFA3-47D2-B632-6886F5B8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5" y="4829277"/>
            <a:ext cx="6725265" cy="1338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"-//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mybatis.org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//DTD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3.0//EN" "http://mybatis.org/dtd/mybatis-3-mapper.dtd"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com.self.sample.mapper.UserMapper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&lt;!--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메서드와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SQL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쿼리를 매핑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insert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=“</a:t>
            </a: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select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lang="en-US" altLang="ko-KR" sz="900" dirty="0" err="1">
                <a:solidFill>
                  <a:srgbClr val="BCBEC4"/>
                </a:solidFill>
                <a:latin typeface="Arial Unicode MS"/>
                <a:ea typeface="JetBrains Mono"/>
              </a:rPr>
              <a:t>returnType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com.self.sample.domain.User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ko-KR" sz="900" dirty="0">
                <a:solidFill>
                  <a:srgbClr val="BCBEC4"/>
                </a:solidFill>
                <a:latin typeface="Arial Unicode MS"/>
                <a:ea typeface="JetBrains Mono"/>
              </a:rPr>
              <a:t>SELECT * FROM </a:t>
            </a:r>
            <a:r>
              <a:rPr lang="en-US" altLang="ko-KR" sz="900" dirty="0" err="1">
                <a:solidFill>
                  <a:srgbClr val="BCBEC4"/>
                </a:solidFill>
                <a:latin typeface="Arial Unicode MS"/>
                <a:ea typeface="JetBrains Mono"/>
              </a:rPr>
              <a:t>test_user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insert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CCB7A-57AD-6387-2A03-56F93EB7C296}"/>
              </a:ext>
            </a:extLst>
          </p:cNvPr>
          <p:cNvSpPr txBox="1"/>
          <p:nvPr/>
        </p:nvSpPr>
        <p:spPr>
          <a:xfrm>
            <a:off x="324465" y="1061137"/>
            <a:ext cx="1003717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코드를 작성합니다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 상단 두줄은 어떻게 작성합니까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‘mapper.xml </a:t>
            </a:r>
            <a:r>
              <a:rPr lang="ko-KR" altLang="en-US" dirty="0"/>
              <a:t>설정</a:t>
            </a:r>
            <a:r>
              <a:rPr lang="en-US" altLang="ko-KR" dirty="0"/>
              <a:t>’</a:t>
            </a:r>
            <a:r>
              <a:rPr lang="ko-KR" altLang="en-US" dirty="0"/>
              <a:t>이라고 작성하면 나옵니다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namespace</a:t>
            </a:r>
            <a:r>
              <a:rPr lang="ko-KR" altLang="en-US" dirty="0"/>
              <a:t>는 어떻게 작성합니까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mapper.xml</a:t>
            </a:r>
            <a:r>
              <a:rPr lang="ko-KR" altLang="en-US" dirty="0"/>
              <a:t>과 마지막으로 연결되는 파일을 지정합니다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우리는 </a:t>
            </a:r>
            <a:r>
              <a:rPr lang="en-US" altLang="ko-KR" dirty="0"/>
              <a:t>mapper.java</a:t>
            </a:r>
            <a:r>
              <a:rPr lang="ko-KR" altLang="en-US" dirty="0"/>
              <a:t>가 </a:t>
            </a:r>
            <a:r>
              <a:rPr lang="en-US" altLang="ko-KR" dirty="0"/>
              <a:t>mapper.xml</a:t>
            </a:r>
            <a:r>
              <a:rPr lang="ko-KR" altLang="en-US" dirty="0"/>
              <a:t>와 연결되기 때문에</a:t>
            </a:r>
            <a:r>
              <a:rPr lang="en-US" altLang="ko-KR" dirty="0"/>
              <a:t>, mapper.java </a:t>
            </a:r>
            <a:r>
              <a:rPr lang="ko-KR" altLang="en-US" dirty="0"/>
              <a:t>경로를 잡아줍니다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인텔리제이는 해당 경로가 없을 경우</a:t>
            </a:r>
            <a:r>
              <a:rPr lang="en-US" altLang="ko-KR" dirty="0"/>
              <a:t>, </a:t>
            </a:r>
            <a:r>
              <a:rPr lang="ko-KR" altLang="en-US" dirty="0"/>
              <a:t>빨간 줄으로 표기해 줍니다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returnType</a:t>
            </a:r>
            <a:r>
              <a:rPr lang="ko-KR" altLang="en-US" dirty="0"/>
              <a:t>은 어떻게 적나요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VO</a:t>
            </a:r>
            <a:r>
              <a:rPr lang="ko-KR" altLang="en-US" dirty="0"/>
              <a:t>경로를 적어줍니다</a:t>
            </a:r>
            <a:r>
              <a:rPr lang="en-US" altLang="ko-KR" dirty="0"/>
              <a:t>.    (</a:t>
            </a:r>
            <a:r>
              <a:rPr lang="en-US" altLang="ko-KR" dirty="0" err="1"/>
              <a:t>vo</a:t>
            </a:r>
            <a:r>
              <a:rPr lang="ko-KR" altLang="en-US" dirty="0"/>
              <a:t>는 </a:t>
            </a:r>
            <a:r>
              <a:rPr lang="en-US" altLang="ko-KR" dirty="0" err="1"/>
              <a:t>dto</a:t>
            </a:r>
            <a:r>
              <a:rPr lang="ko-KR" altLang="en-US" dirty="0"/>
              <a:t>와 유사한 일을 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380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454" y="2767281"/>
            <a:ext cx="667509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service.java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368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48088" y="151900"/>
            <a:ext cx="310578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en-US" altLang="ko-KR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service.java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19AD02-27F6-61A7-3968-35F994AB5BA7}"/>
              </a:ext>
            </a:extLst>
          </p:cNvPr>
          <p:cNvGrpSpPr/>
          <p:nvPr/>
        </p:nvGrpSpPr>
        <p:grpSpPr>
          <a:xfrm>
            <a:off x="166298" y="3174743"/>
            <a:ext cx="3744810" cy="3398068"/>
            <a:chOff x="538433" y="2966196"/>
            <a:chExt cx="3744810" cy="33980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D7E3E8-BF84-EAC1-C3C8-D882F916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433" y="2966196"/>
              <a:ext cx="3744810" cy="339806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2B1A79-04C7-92AC-1B2A-31A1CE17CBE1}"/>
                </a:ext>
              </a:extLst>
            </p:cNvPr>
            <p:cNvSpPr/>
            <p:nvPr/>
          </p:nvSpPr>
          <p:spPr>
            <a:xfrm>
              <a:off x="2239918" y="5715894"/>
              <a:ext cx="1253090" cy="3374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8CCD749-C458-0CB5-C003-1C812D0783C6}"/>
              </a:ext>
            </a:extLst>
          </p:cNvPr>
          <p:cNvSpPr txBox="1"/>
          <p:nvPr/>
        </p:nvSpPr>
        <p:spPr>
          <a:xfrm>
            <a:off x="166298" y="1258529"/>
            <a:ext cx="58125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service</a:t>
            </a:r>
            <a:r>
              <a:rPr lang="ko-KR" altLang="en-US" dirty="0"/>
              <a:t>폴더에 </a:t>
            </a:r>
            <a:r>
              <a:rPr lang="en-US" altLang="ko-KR" dirty="0"/>
              <a:t>UserService.java</a:t>
            </a:r>
            <a:r>
              <a:rPr lang="ko-KR" altLang="en-US" dirty="0"/>
              <a:t>파일을 생성합니다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 코드를 작성합니다</a:t>
            </a:r>
            <a:endParaRPr lang="en-US" altLang="ko-K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8D5885C-F330-B79B-5C82-B386BF67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90" y="4932768"/>
            <a:ext cx="2329025" cy="13388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Service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List&lt;User&gt;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900" dirty="0">
                <a:solidFill>
                  <a:srgbClr val="56A8F5"/>
                </a:solidFill>
                <a:latin typeface="Arial Unicode MS"/>
                <a:ea typeface="JetBrains Mono"/>
              </a:rPr>
              <a:t>select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userMapper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ko-KR" sz="900" dirty="0">
                <a:solidFill>
                  <a:srgbClr val="BCBEC4"/>
                </a:solidFill>
                <a:latin typeface="Arial Unicode MS"/>
                <a:ea typeface="JetBrains Mono"/>
              </a:rPr>
              <a:t>select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48444F3-1A41-B336-1157-7B05F64E4756}"/>
              </a:ext>
            </a:extLst>
          </p:cNvPr>
          <p:cNvSpPr/>
          <p:nvPr/>
        </p:nvSpPr>
        <p:spPr>
          <a:xfrm>
            <a:off x="4017418" y="5279923"/>
            <a:ext cx="653481" cy="644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8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454" y="2767281"/>
            <a:ext cx="667509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Controller.java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807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963" y="151900"/>
            <a:ext cx="306936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insert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Controller.java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763F3C-04DB-E116-7FB4-D9FB6DB26AAB}"/>
              </a:ext>
            </a:extLst>
          </p:cNvPr>
          <p:cNvGrpSpPr/>
          <p:nvPr/>
        </p:nvGrpSpPr>
        <p:grpSpPr>
          <a:xfrm>
            <a:off x="247967" y="3848061"/>
            <a:ext cx="8266771" cy="2820121"/>
            <a:chOff x="247967" y="3848061"/>
            <a:chExt cx="8266771" cy="28201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40A63-3CBC-9443-3D84-4ABDC3407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67" y="3848061"/>
              <a:ext cx="3429297" cy="2674852"/>
            </a:xfrm>
            <a:prstGeom prst="rect">
              <a:avLst/>
            </a:prstGeom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91CDF8E-5B6C-F981-6E42-69FB5EF3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161" y="4113637"/>
              <a:ext cx="3893577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Rest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Controller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UserController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@Autowired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lang="en-US" altLang="ko-KR" sz="1600" dirty="0">
                  <a:solidFill>
                    <a:srgbClr val="B3AE60"/>
                  </a:solidFill>
                  <a:latin typeface="Arial Unicode MS"/>
                  <a:ea typeface="JetBrains Mono"/>
                </a:rPr>
                <a:t>Get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Mapping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"/</a:t>
              </a:r>
              <a:r>
                <a:rPr lang="en-US" altLang="ko-KR" sz="1600" dirty="0">
                  <a:solidFill>
                    <a:srgbClr val="6AAB73"/>
                  </a:solidFill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List&lt;User&gt;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User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09B30F8-1BC6-A6AC-CDE0-E3F534FDD996}"/>
                </a:ext>
              </a:extLst>
            </p:cNvPr>
            <p:cNvSpPr/>
            <p:nvPr/>
          </p:nvSpPr>
          <p:spPr>
            <a:xfrm>
              <a:off x="3785419" y="5515896"/>
              <a:ext cx="727587" cy="44245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2314D3-13DB-2F0D-8FC6-86F1B69CBCD5}"/>
              </a:ext>
            </a:extLst>
          </p:cNvPr>
          <p:cNvSpPr txBox="1"/>
          <p:nvPr/>
        </p:nvSpPr>
        <p:spPr>
          <a:xfrm>
            <a:off x="166298" y="1258529"/>
            <a:ext cx="40239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UserController.java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 코드를 삽입합니다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C37304-D61F-4860-AEE9-EFF9DFBFC554}"/>
              </a:ext>
            </a:extLst>
          </p:cNvPr>
          <p:cNvSpPr/>
          <p:nvPr/>
        </p:nvSpPr>
        <p:spPr>
          <a:xfrm>
            <a:off x="1425331" y="6052260"/>
            <a:ext cx="1337534" cy="26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90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963" y="151900"/>
            <a:ext cx="306936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insert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Controller.java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763F3C-04DB-E116-7FB4-D9FB6DB26AAB}"/>
              </a:ext>
            </a:extLst>
          </p:cNvPr>
          <p:cNvGrpSpPr/>
          <p:nvPr/>
        </p:nvGrpSpPr>
        <p:grpSpPr>
          <a:xfrm>
            <a:off x="247967" y="3848061"/>
            <a:ext cx="8266771" cy="2820121"/>
            <a:chOff x="247967" y="3848061"/>
            <a:chExt cx="8266771" cy="28201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AA40A63-3CBC-9443-3D84-4ABDC3407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67" y="3848061"/>
              <a:ext cx="3429297" cy="2674852"/>
            </a:xfrm>
            <a:prstGeom prst="rect">
              <a:avLst/>
            </a:prstGeom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91CDF8E-5B6C-F981-6E42-69FB5EF3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161" y="4113637"/>
              <a:ext cx="3893577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Rest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Controller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UserController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@Autowired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private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</a:t>
              </a:r>
              <a:r>
                <a:rPr lang="en-US" altLang="ko-KR" sz="1600" dirty="0">
                  <a:solidFill>
                    <a:srgbClr val="B3AE60"/>
                  </a:solidFill>
                  <a:latin typeface="Arial Unicode MS"/>
                  <a:ea typeface="JetBrains Mono"/>
                </a:rPr>
                <a:t>Get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Mapping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"/</a:t>
              </a:r>
              <a:r>
                <a:rPr lang="en-US" altLang="ko-KR" sz="1600" dirty="0">
                  <a:solidFill>
                    <a:srgbClr val="6AAB73"/>
                  </a:solidFill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List&lt;User&gt; 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User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{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C77DBB"/>
                  </a:solidFill>
                  <a:effectLst/>
                  <a:latin typeface="Arial Unicode MS"/>
                  <a:ea typeface="JetBrains Mono"/>
                </a:rPr>
                <a:t>userService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select</a:t>
              </a:r>
              <a:r>
                <a:rPr kumimoji="0" lang="ko-KR" altLang="ko-KR" sz="16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User</a:t>
              </a: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();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A09B30F8-1BC6-A6AC-CDE0-E3F534FDD996}"/>
                </a:ext>
              </a:extLst>
            </p:cNvPr>
            <p:cNvSpPr/>
            <p:nvPr/>
          </p:nvSpPr>
          <p:spPr>
            <a:xfrm>
              <a:off x="3785419" y="5515896"/>
              <a:ext cx="727587" cy="44245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2314D3-13DB-2F0D-8FC6-86F1B69CBCD5}"/>
              </a:ext>
            </a:extLst>
          </p:cNvPr>
          <p:cNvSpPr txBox="1"/>
          <p:nvPr/>
        </p:nvSpPr>
        <p:spPr>
          <a:xfrm>
            <a:off x="166298" y="1258529"/>
            <a:ext cx="1157893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@RestController?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@Controller</a:t>
            </a:r>
            <a:r>
              <a:rPr lang="ko-KR" altLang="en-US" dirty="0"/>
              <a:t>와 </a:t>
            </a:r>
            <a:r>
              <a:rPr lang="en-US" altLang="ko-KR" dirty="0"/>
              <a:t>@ResponseBody</a:t>
            </a:r>
            <a:r>
              <a:rPr lang="ko-KR" altLang="en-US" dirty="0"/>
              <a:t>를 합친 </a:t>
            </a:r>
            <a:r>
              <a:rPr lang="ko-KR" altLang="en-US" dirty="0" err="1"/>
              <a:t>어노테이션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@ResponseBody</a:t>
            </a:r>
            <a:r>
              <a:rPr lang="ko-KR" altLang="en-US" dirty="0"/>
              <a:t>를 메서드 위에 작성하면 해당 메서드의 </a:t>
            </a:r>
            <a:r>
              <a:rPr lang="en-US" altLang="ko-KR" dirty="0"/>
              <a:t>return</a:t>
            </a:r>
            <a:r>
              <a:rPr lang="ko-KR" altLang="en-US" dirty="0"/>
              <a:t>값이 </a:t>
            </a:r>
            <a:r>
              <a:rPr lang="en-US" altLang="ko-KR" dirty="0"/>
              <a:t>JSON</a:t>
            </a:r>
            <a:r>
              <a:rPr lang="ko-KR" altLang="en-US" dirty="0"/>
              <a:t>형태가 됩니다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@RestController</a:t>
            </a:r>
            <a:r>
              <a:rPr lang="ko-KR" altLang="en-US" dirty="0"/>
              <a:t>를 클래스파일 위에 작성하면 해당 클래스 내부의 모든 메서드들은 </a:t>
            </a:r>
            <a:br>
              <a:rPr lang="en-US" altLang="ko-KR" dirty="0"/>
            </a:br>
            <a:r>
              <a:rPr lang="ko-KR" altLang="en-US" dirty="0"/>
              <a:t>메서드 위에  </a:t>
            </a:r>
            <a:r>
              <a:rPr lang="en-US" altLang="ko-KR" dirty="0"/>
              <a:t>@ </a:t>
            </a:r>
            <a:r>
              <a:rPr lang="en-US" altLang="ko-KR" dirty="0" err="1"/>
              <a:t>ResponseBody</a:t>
            </a:r>
            <a:r>
              <a:rPr lang="ko-KR" altLang="en-US" dirty="0"/>
              <a:t>가 있는 것과 동일한 효과를 얻습니다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@RestController</a:t>
            </a:r>
            <a:r>
              <a:rPr lang="ko-KR" altLang="en-US" dirty="0"/>
              <a:t>를 사용하면 해당 클래스 내부에 있는 모든 메서드를 </a:t>
            </a:r>
            <a:r>
              <a:rPr lang="en-US" altLang="ko-KR" dirty="0"/>
              <a:t>Rest API</a:t>
            </a:r>
            <a:r>
              <a:rPr lang="ko-KR" altLang="en-US" dirty="0"/>
              <a:t>처리 용으로 만들겠다는</a:t>
            </a:r>
            <a:br>
              <a:rPr lang="en-US" altLang="ko-KR" dirty="0"/>
            </a:br>
            <a:r>
              <a:rPr lang="ko-KR" altLang="en-US" dirty="0"/>
              <a:t>뜻입니다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C37304-D61F-4860-AEE9-EFF9DFBFC554}"/>
              </a:ext>
            </a:extLst>
          </p:cNvPr>
          <p:cNvSpPr/>
          <p:nvPr/>
        </p:nvSpPr>
        <p:spPr>
          <a:xfrm>
            <a:off x="1425331" y="6052260"/>
            <a:ext cx="1337534" cy="26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8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963" y="151900"/>
            <a:ext cx="306936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insert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Controller.java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314D3-13DB-2F0D-8FC6-86F1B69CBCD5}"/>
              </a:ext>
            </a:extLst>
          </p:cNvPr>
          <p:cNvSpPr txBox="1"/>
          <p:nvPr/>
        </p:nvSpPr>
        <p:spPr>
          <a:xfrm>
            <a:off x="166298" y="1258529"/>
            <a:ext cx="74222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Bean </a:t>
            </a:r>
            <a:r>
              <a:rPr lang="ko-KR" altLang="en-US" dirty="0"/>
              <a:t>관련 에러 </a:t>
            </a:r>
            <a:r>
              <a:rPr lang="en-US" altLang="ko-KR" dirty="0"/>
              <a:t>= </a:t>
            </a:r>
            <a:r>
              <a:rPr lang="ko-KR" altLang="en-US" dirty="0" err="1"/>
              <a:t>어노테이션</a:t>
            </a:r>
            <a:r>
              <a:rPr lang="en-US" altLang="ko-KR" dirty="0"/>
              <a:t>(@), </a:t>
            </a:r>
            <a:r>
              <a:rPr lang="ko-KR" altLang="en-US" dirty="0"/>
              <a:t>혹은 경로 문제이다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@Repository/@Service/@Controller</a:t>
            </a:r>
            <a:r>
              <a:rPr lang="ko-KR" altLang="en-US" dirty="0"/>
              <a:t>를 잘 설정해 주었는가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Scan</a:t>
            </a:r>
            <a:r>
              <a:rPr lang="ko-KR" altLang="en-US" dirty="0"/>
              <a:t>하는 경로를 잘 설정해 주었는가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</a:t>
            </a:r>
            <a:r>
              <a:rPr lang="ko-KR" altLang="en-US" dirty="0" err="1"/>
              <a:t>어노테이션은</a:t>
            </a:r>
            <a:r>
              <a:rPr lang="ko-KR" altLang="en-US" dirty="0"/>
              <a:t> 잘 설정해 주었다</a:t>
            </a:r>
            <a:r>
              <a:rPr lang="en-US" altLang="ko-KR" dirty="0"/>
              <a:t>. Scan</a:t>
            </a:r>
            <a:r>
              <a:rPr lang="ko-KR" altLang="en-US" dirty="0"/>
              <a:t>경로가 잘못된 듯 하다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Application.java </a:t>
            </a:r>
            <a:r>
              <a:rPr lang="ko-KR" altLang="en-US" dirty="0"/>
              <a:t>파일로 이동해 준다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@MapperScan</a:t>
            </a:r>
            <a:r>
              <a:rPr lang="ko-KR" altLang="en-US" dirty="0"/>
              <a:t>의 경로를 수정해 준다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프로그램을 실행한다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FA58D-3F51-BFB9-9F49-FAC2688FFEC5}"/>
              </a:ext>
            </a:extLst>
          </p:cNvPr>
          <p:cNvSpPr txBox="1"/>
          <p:nvPr/>
        </p:nvSpPr>
        <p:spPr>
          <a:xfrm>
            <a:off x="185963" y="3861619"/>
            <a:ext cx="70497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java.lang.IllegalArgumentException</a:t>
            </a:r>
            <a:r>
              <a:rPr lang="ko-KR" altLang="en-US" dirty="0"/>
              <a:t>: </a:t>
            </a:r>
            <a:r>
              <a:rPr lang="ko-KR" altLang="en-US" dirty="0" err="1"/>
              <a:t>Invalid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attribute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'</a:t>
            </a:r>
            <a:r>
              <a:rPr lang="ko-KR" altLang="en-US" dirty="0" err="1">
                <a:solidFill>
                  <a:srgbClr val="FF0000"/>
                </a:solidFill>
              </a:rPr>
              <a:t>factoryBeanObjectType</a:t>
            </a:r>
            <a:r>
              <a:rPr lang="ko-KR" altLang="en-US" dirty="0"/>
              <a:t>': </a:t>
            </a:r>
            <a:r>
              <a:rPr lang="ko-KR" altLang="en-US" dirty="0" err="1"/>
              <a:t>java.lang.String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9F1D93-99C0-81D8-1556-9E04E0264FD8}"/>
              </a:ext>
            </a:extLst>
          </p:cNvPr>
          <p:cNvGrpSpPr/>
          <p:nvPr/>
        </p:nvGrpSpPr>
        <p:grpSpPr>
          <a:xfrm>
            <a:off x="185963" y="4930057"/>
            <a:ext cx="3864077" cy="1338828"/>
            <a:chOff x="185963" y="4930057"/>
            <a:chExt cx="3864077" cy="1338828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E911AD50-00A2-C1B3-978E-760A3BC86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63" y="4930057"/>
              <a:ext cx="3864077" cy="13388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@SpringBootApplication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@MapperScan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"com.self.sample.mapper"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SampleApplication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static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void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main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[]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args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SpringApplication.</a:t>
              </a:r>
              <a:r>
                <a:rPr kumimoji="0" lang="ko-KR" altLang="ko-KR" sz="900" b="0" i="1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run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SampleApplication.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args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36A9938-C326-AE84-76B9-8734B53CB067}"/>
                </a:ext>
              </a:extLst>
            </p:cNvPr>
            <p:cNvSpPr/>
            <p:nvPr/>
          </p:nvSpPr>
          <p:spPr>
            <a:xfrm>
              <a:off x="953383" y="5069034"/>
              <a:ext cx="1829146" cy="279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089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963" y="151900"/>
            <a:ext cx="306936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insert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Controller.java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314D3-13DB-2F0D-8FC6-86F1B69CBCD5}"/>
              </a:ext>
            </a:extLst>
          </p:cNvPr>
          <p:cNvSpPr txBox="1"/>
          <p:nvPr/>
        </p:nvSpPr>
        <p:spPr>
          <a:xfrm>
            <a:off x="166298" y="1258529"/>
            <a:ext cx="1059879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'</a:t>
            </a:r>
            <a:r>
              <a:rPr lang="en-US" altLang="ko-KR" dirty="0" err="1"/>
              <a:t>com.self.sample.mapper.UserMapper</a:t>
            </a:r>
            <a:r>
              <a:rPr lang="en-US" altLang="ko-KR" dirty="0"/>
              <a:t>’ </a:t>
            </a:r>
            <a:r>
              <a:rPr lang="ko-KR" altLang="en-US" dirty="0"/>
              <a:t>경로의 </a:t>
            </a:r>
            <a:r>
              <a:rPr lang="en-US" altLang="ko-KR" dirty="0"/>
              <a:t>Bean</a:t>
            </a:r>
            <a:r>
              <a:rPr lang="ko-KR" altLang="en-US" dirty="0"/>
              <a:t>을 못 찾겠다고 한다</a:t>
            </a:r>
            <a:r>
              <a:rPr lang="en-US" altLang="ko-KR" dirty="0"/>
              <a:t>. </a:t>
            </a:r>
            <a:r>
              <a:rPr lang="ko-KR" altLang="en-US" dirty="0"/>
              <a:t>해당 파일로 이동해보자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 err="1"/>
              <a:t>mybatis</a:t>
            </a:r>
            <a:r>
              <a:rPr lang="en-US" altLang="ko-KR" dirty="0"/>
              <a:t> / </a:t>
            </a:r>
            <a:r>
              <a:rPr lang="en-US" altLang="ko-KR" dirty="0" err="1"/>
              <a:t>mybatis</a:t>
            </a:r>
            <a:r>
              <a:rPr lang="en-US" altLang="ko-KR" dirty="0"/>
              <a:t>-spring </a:t>
            </a:r>
            <a:r>
              <a:rPr lang="ko-KR" altLang="en-US" dirty="0" err="1"/>
              <a:t>이런것</a:t>
            </a:r>
            <a:r>
              <a:rPr lang="ko-KR" altLang="en-US" dirty="0"/>
              <a:t> 부터 </a:t>
            </a:r>
            <a:r>
              <a:rPr lang="en-US" altLang="ko-KR" dirty="0"/>
              <a:t>pom.xml</a:t>
            </a:r>
            <a:r>
              <a:rPr lang="ko-KR" altLang="en-US" dirty="0"/>
              <a:t>에 넣어보자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maven repository</a:t>
            </a:r>
            <a:r>
              <a:rPr lang="ko-KR" altLang="en-US" dirty="0"/>
              <a:t>에서 설정을 하니</a:t>
            </a:r>
            <a:r>
              <a:rPr lang="en-US" altLang="ko-KR" dirty="0"/>
              <a:t>, </a:t>
            </a:r>
            <a:r>
              <a:rPr lang="ko-KR" altLang="en-US" dirty="0"/>
              <a:t>정상적으로 동작하는 모습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pom.xml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관련 설정을 넣어주지 않아서 나는 </a:t>
            </a:r>
            <a:r>
              <a:rPr lang="ko-KR" altLang="en-US" dirty="0" err="1"/>
              <a:t>애러였음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mybatis</a:t>
            </a:r>
            <a:r>
              <a:rPr lang="en-US" altLang="ko-KR" dirty="0"/>
              <a:t>/</a:t>
            </a:r>
            <a:r>
              <a:rPr lang="en-US" altLang="ko-KR" dirty="0" err="1"/>
              <a:t>mybatis</a:t>
            </a:r>
            <a:r>
              <a:rPr lang="en-US" altLang="ko-KR" dirty="0"/>
              <a:t>-spring/</a:t>
            </a:r>
            <a:r>
              <a:rPr lang="en-US" altLang="ko-KR" dirty="0" err="1"/>
              <a:t>mybatis-springBoot</a:t>
            </a:r>
            <a:r>
              <a:rPr lang="ko-KR" altLang="en-US" dirty="0"/>
              <a:t>를 다 넣어주니 에러가 잡힌 모습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MyBatis</a:t>
            </a:r>
            <a:r>
              <a:rPr lang="en-US" altLang="ko-KR" dirty="0"/>
              <a:t>-Spring-Starter </a:t>
            </a:r>
            <a:r>
              <a:rPr lang="ko-KR" altLang="en-US" dirty="0"/>
              <a:t>하나만 있으면 </a:t>
            </a:r>
            <a:r>
              <a:rPr lang="en-US" altLang="ko-KR" dirty="0" err="1"/>
              <a:t>MyBatis</a:t>
            </a:r>
            <a:r>
              <a:rPr lang="en-US" altLang="ko-KR" dirty="0"/>
              <a:t>/</a:t>
            </a:r>
            <a:r>
              <a:rPr lang="en-US" altLang="ko-KR" dirty="0" err="1"/>
              <a:t>MyBatis</a:t>
            </a:r>
            <a:r>
              <a:rPr lang="en-US" altLang="ko-KR" dirty="0"/>
              <a:t> Spring</a:t>
            </a:r>
            <a:r>
              <a:rPr lang="ko-KR" altLang="en-US" dirty="0"/>
              <a:t>을 다 </a:t>
            </a:r>
            <a:r>
              <a:rPr lang="ko-KR" altLang="en-US" dirty="0" err="1"/>
              <a:t>끌고와</a:t>
            </a:r>
            <a:r>
              <a:rPr lang="ko-KR" altLang="en-US" dirty="0"/>
              <a:t> 준다고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버전이 중요하다고 하니</a:t>
            </a:r>
            <a:r>
              <a:rPr lang="en-US" altLang="ko-KR"/>
              <a:t>, </a:t>
            </a:r>
            <a:r>
              <a:rPr lang="ko-KR" altLang="en-US"/>
              <a:t>주의하세요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FA58D-3F51-BFB9-9F49-FAC2688FFEC5}"/>
              </a:ext>
            </a:extLst>
          </p:cNvPr>
          <p:cNvSpPr txBox="1"/>
          <p:nvPr/>
        </p:nvSpPr>
        <p:spPr>
          <a:xfrm>
            <a:off x="166298" y="4540045"/>
            <a:ext cx="70497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Field </a:t>
            </a:r>
            <a:r>
              <a:rPr lang="en-US" altLang="ko-KR" dirty="0" err="1"/>
              <a:t>userMapper</a:t>
            </a:r>
            <a:r>
              <a:rPr lang="en-US" altLang="ko-KR" dirty="0"/>
              <a:t> in </a:t>
            </a:r>
            <a:r>
              <a:rPr lang="en-US" altLang="ko-KR" dirty="0" err="1"/>
              <a:t>com.self.sample.service.UserService</a:t>
            </a:r>
            <a:r>
              <a:rPr lang="en-US" altLang="ko-KR" dirty="0"/>
              <a:t> required a bean of type '</a:t>
            </a:r>
            <a:r>
              <a:rPr lang="en-US" altLang="ko-KR" dirty="0" err="1"/>
              <a:t>com.self.sample.mapper.UserMapper</a:t>
            </a:r>
            <a:r>
              <a:rPr lang="en-US" altLang="ko-KR" dirty="0"/>
              <a:t>' that could not be found.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5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454" y="2767281"/>
            <a:ext cx="667509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확인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435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6075" y="289552"/>
            <a:ext cx="310578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사용한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select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확인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73E33-726D-9F41-7B92-7A3CEE173A07}"/>
              </a:ext>
            </a:extLst>
          </p:cNvPr>
          <p:cNvSpPr txBox="1"/>
          <p:nvPr/>
        </p:nvSpPr>
        <p:spPr>
          <a:xfrm>
            <a:off x="171225" y="1219200"/>
            <a:ext cx="59683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인텔리제이에서 우리가 만든 프로그램을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PostMan</a:t>
            </a:r>
            <a:r>
              <a:rPr lang="ko-KR" altLang="en-US" dirty="0"/>
              <a:t>프로그램을 실행합니다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</a:t>
            </a:r>
            <a:r>
              <a:rPr lang="ko-KR" altLang="en-US" dirty="0"/>
              <a:t>를 누르면 아래와 같은 결과 화면이 뜹니다 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0E07F2-111B-7E59-2216-C801BAA4F938}"/>
              </a:ext>
            </a:extLst>
          </p:cNvPr>
          <p:cNvGrpSpPr/>
          <p:nvPr/>
        </p:nvGrpSpPr>
        <p:grpSpPr>
          <a:xfrm>
            <a:off x="266075" y="4390756"/>
            <a:ext cx="9268987" cy="1935648"/>
            <a:chOff x="266075" y="4390756"/>
            <a:chExt cx="9268987" cy="19356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B40D4F-A1DE-6022-6E31-4A0BE062D012}"/>
                </a:ext>
              </a:extLst>
            </p:cNvPr>
            <p:cNvGrpSpPr/>
            <p:nvPr/>
          </p:nvGrpSpPr>
          <p:grpSpPr>
            <a:xfrm>
              <a:off x="266075" y="4489329"/>
              <a:ext cx="7389204" cy="1577774"/>
              <a:chOff x="266075" y="4489329"/>
              <a:chExt cx="7389204" cy="157777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65A3405-10DD-9421-BFA6-F41864ECC11B}"/>
                  </a:ext>
                </a:extLst>
              </p:cNvPr>
              <p:cNvGrpSpPr/>
              <p:nvPr/>
            </p:nvGrpSpPr>
            <p:grpSpPr>
              <a:xfrm>
                <a:off x="266075" y="4489329"/>
                <a:ext cx="7389204" cy="1577774"/>
                <a:chOff x="266075" y="4489329"/>
                <a:chExt cx="7389204" cy="157777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8E60E20-66E1-571B-8E2C-A21A94429DA7}"/>
                    </a:ext>
                  </a:extLst>
                </p:cNvPr>
                <p:cNvGrpSpPr/>
                <p:nvPr/>
              </p:nvGrpSpPr>
              <p:grpSpPr>
                <a:xfrm>
                  <a:off x="266075" y="4489329"/>
                  <a:ext cx="7389204" cy="1577774"/>
                  <a:chOff x="226142" y="3220216"/>
                  <a:chExt cx="7389204" cy="1577774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DBD8A2AA-3BD6-35F7-7205-4F6507A87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6142" y="3220216"/>
                    <a:ext cx="1317524" cy="1577774"/>
                  </a:xfrm>
                  <a:prstGeom prst="rect">
                    <a:avLst/>
                  </a:prstGeom>
                </p:spPr>
              </p:pic>
              <p:sp>
                <p:nvSpPr>
                  <p:cNvPr id="7" name="화살표: 오른쪽 6">
                    <a:extLst>
                      <a:ext uri="{FF2B5EF4-FFF2-40B4-BE49-F238E27FC236}">
                        <a16:creationId xmlns:a16="http://schemas.microsoft.com/office/drawing/2014/main" id="{FCB8F891-FBE0-7F7F-E0C7-F5200549E4C6}"/>
                      </a:ext>
                    </a:extLst>
                  </p:cNvPr>
                  <p:cNvSpPr/>
                  <p:nvPr/>
                </p:nvSpPr>
                <p:spPr>
                  <a:xfrm>
                    <a:off x="1691148" y="3743632"/>
                    <a:ext cx="599768" cy="53094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화살표: 오른쪽 14">
                    <a:extLst>
                      <a:ext uri="{FF2B5EF4-FFF2-40B4-BE49-F238E27FC236}">
                        <a16:creationId xmlns:a16="http://schemas.microsoft.com/office/drawing/2014/main" id="{FA7CA329-7FC1-86A1-AD1B-715430CB77A8}"/>
                      </a:ext>
                    </a:extLst>
                  </p:cNvPr>
                  <p:cNvSpPr/>
                  <p:nvPr/>
                </p:nvSpPr>
                <p:spPr>
                  <a:xfrm>
                    <a:off x="7015578" y="3743632"/>
                    <a:ext cx="599768" cy="53094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D7CA60AB-EF21-4F5B-17D2-F63FB649B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78331" y="4489329"/>
                  <a:ext cx="3116850" cy="1554615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4BF011A-2432-3BE1-81A5-82B257037328}"/>
                    </a:ext>
                  </a:extLst>
                </p:cNvPr>
                <p:cNvSpPr/>
                <p:nvPr/>
              </p:nvSpPr>
              <p:spPr>
                <a:xfrm>
                  <a:off x="3657600" y="4986921"/>
                  <a:ext cx="1681315" cy="37165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1A72EE8-DEA4-1AB4-56E2-629D92A8E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5181" y="4791717"/>
                <a:ext cx="1204064" cy="762066"/>
              </a:xfrm>
              <a:prstGeom prst="rect">
                <a:avLst/>
              </a:prstGeom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62E922C-9161-C06E-9183-B03138DD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999" y="4390756"/>
              <a:ext cx="1646063" cy="193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2498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압축을 해제했던 파일을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14615A-2C93-3299-0734-E5600972DDDC}"/>
              </a:ext>
            </a:extLst>
          </p:cNvPr>
          <p:cNvGrpSpPr/>
          <p:nvPr/>
        </p:nvGrpSpPr>
        <p:grpSpPr>
          <a:xfrm>
            <a:off x="346745" y="3259129"/>
            <a:ext cx="9657298" cy="3209128"/>
            <a:chOff x="346745" y="3259129"/>
            <a:chExt cx="9657298" cy="320912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DB2E49F-D18C-6832-C92A-E8B953572B89}"/>
                </a:ext>
              </a:extLst>
            </p:cNvPr>
            <p:cNvGrpSpPr/>
            <p:nvPr/>
          </p:nvGrpSpPr>
          <p:grpSpPr>
            <a:xfrm>
              <a:off x="346745" y="3259129"/>
              <a:ext cx="5598934" cy="3209128"/>
              <a:chOff x="346745" y="3259129"/>
              <a:chExt cx="5598934" cy="320912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94015D-21B4-5C68-88DD-18F2336AB0FF}"/>
                  </a:ext>
                </a:extLst>
              </p:cNvPr>
              <p:cNvGrpSpPr/>
              <p:nvPr/>
            </p:nvGrpSpPr>
            <p:grpSpPr>
              <a:xfrm>
                <a:off x="346745" y="3259129"/>
                <a:ext cx="5598934" cy="3209128"/>
                <a:chOff x="329967" y="3112322"/>
                <a:chExt cx="5598934" cy="320912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B722FF2-DECA-760D-541F-3B8492C5AF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9967" y="4674941"/>
                  <a:ext cx="2279010" cy="815506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8FA2F706-6AD2-B87A-589F-FBDC5C1E0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7893" y="3112322"/>
                  <a:ext cx="2711008" cy="3209128"/>
                </a:xfrm>
                <a:prstGeom prst="rect">
                  <a:avLst/>
                </a:prstGeom>
              </p:spPr>
            </p:pic>
            <p:sp>
              <p:nvSpPr>
                <p:cNvPr id="13" name="화살표: 오른쪽 12">
                  <a:extLst>
                    <a:ext uri="{FF2B5EF4-FFF2-40B4-BE49-F238E27FC236}">
                      <a16:creationId xmlns:a16="http://schemas.microsoft.com/office/drawing/2014/main" id="{7DA4F194-BD79-4363-E28C-ECCC0E7A95D1}"/>
                    </a:ext>
                  </a:extLst>
                </p:cNvPr>
                <p:cNvSpPr/>
                <p:nvPr/>
              </p:nvSpPr>
              <p:spPr>
                <a:xfrm>
                  <a:off x="2795260" y="4913417"/>
                  <a:ext cx="310392" cy="33855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856C18D-0DB6-0272-29F0-A70E27A46AA6}"/>
                  </a:ext>
                </a:extLst>
              </p:cNvPr>
              <p:cNvSpPr/>
              <p:nvPr/>
            </p:nvSpPr>
            <p:spPr>
              <a:xfrm>
                <a:off x="626988" y="5264217"/>
                <a:ext cx="614583" cy="2221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BECA20E-B510-6AA5-6A13-17B53693C4D2}"/>
                  </a:ext>
                </a:extLst>
              </p:cNvPr>
              <p:cNvSpPr/>
              <p:nvPr/>
            </p:nvSpPr>
            <p:spPr>
              <a:xfrm>
                <a:off x="590637" y="4821748"/>
                <a:ext cx="256652" cy="2384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E0C586-FD74-253E-A4C0-B1C5C89A0893}"/>
                  </a:ext>
                </a:extLst>
              </p:cNvPr>
              <p:cNvSpPr/>
              <p:nvPr/>
            </p:nvSpPr>
            <p:spPr>
              <a:xfrm>
                <a:off x="3926658" y="5561377"/>
                <a:ext cx="565647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880A6BB-6FBA-7CAF-284B-04ADC161F8D0}"/>
                  </a:ext>
                </a:extLst>
              </p:cNvPr>
              <p:cNvSpPr/>
              <p:nvPr/>
            </p:nvSpPr>
            <p:spPr>
              <a:xfrm>
                <a:off x="4855040" y="6246478"/>
                <a:ext cx="501332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7B69B03-B2EC-62A4-AF15-6A22B8B6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603" y="3487592"/>
              <a:ext cx="3417440" cy="2906788"/>
            </a:xfrm>
            <a:prstGeom prst="rect">
              <a:avLst/>
            </a:prstGeom>
          </p:spPr>
        </p:pic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D50D475C-8D2C-B700-BFB3-A87239AC9DF6}"/>
                </a:ext>
              </a:extLst>
            </p:cNvPr>
            <p:cNvSpPr/>
            <p:nvPr/>
          </p:nvSpPr>
          <p:spPr>
            <a:xfrm>
              <a:off x="6096265" y="5047302"/>
              <a:ext cx="310392" cy="33855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</p:spTree>
    <p:extLst>
      <p:ext uri="{BB962C8B-B14F-4D97-AF65-F5344CB8AC3E}">
        <p14:creationId xmlns:p14="http://schemas.microsoft.com/office/powerpoint/2010/main" val="17859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3FDFBF-A61D-7FE3-9235-711D6FB772F2}"/>
              </a:ext>
            </a:extLst>
          </p:cNvPr>
          <p:cNvGrpSpPr/>
          <p:nvPr/>
        </p:nvGrpSpPr>
        <p:grpSpPr>
          <a:xfrm>
            <a:off x="6209143" y="947956"/>
            <a:ext cx="2679838" cy="469924"/>
            <a:chOff x="714354" y="3307290"/>
            <a:chExt cx="2679838" cy="4699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281051-18B4-F59A-A023-9BA1B180F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54" y="3307290"/>
              <a:ext cx="2679838" cy="46992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7385090-0E34-5500-75A2-A4C34376BF54}"/>
                </a:ext>
              </a:extLst>
            </p:cNvPr>
            <p:cNvSpPr/>
            <p:nvPr/>
          </p:nvSpPr>
          <p:spPr>
            <a:xfrm>
              <a:off x="2440408" y="3362063"/>
              <a:ext cx="265041" cy="2829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53623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 우측 상단에 실행 버튼을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8080port</a:t>
            </a:r>
            <a:r>
              <a:rPr lang="ko-KR" altLang="en-US" dirty="0"/>
              <a:t>를 이미 </a:t>
            </a:r>
            <a:r>
              <a:rPr lang="ko-KR" altLang="en-US" dirty="0" err="1"/>
              <a:t>사용중이라고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B113C-6824-4104-F3E0-8F2C77683A03}"/>
              </a:ext>
            </a:extLst>
          </p:cNvPr>
          <p:cNvSpPr txBox="1"/>
          <p:nvPr/>
        </p:nvSpPr>
        <p:spPr>
          <a:xfrm>
            <a:off x="199087" y="3405930"/>
            <a:ext cx="73875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Description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Web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server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failed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start</a:t>
            </a:r>
            <a:r>
              <a:rPr lang="ko-KR" altLang="en-US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Port</a:t>
            </a:r>
            <a:r>
              <a:rPr lang="ko-KR" altLang="en-US" dirty="0">
                <a:solidFill>
                  <a:srgbClr val="FF0000"/>
                </a:solidFill>
              </a:rPr>
              <a:t> 8080 </a:t>
            </a:r>
            <a:r>
              <a:rPr lang="ko-KR" altLang="en-US" dirty="0" err="1">
                <a:solidFill>
                  <a:srgbClr val="FF0000"/>
                </a:solidFill>
              </a:rPr>
              <a:t>was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already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use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 err="1"/>
              <a:t>Action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/>
              <a:t>Identify</a:t>
            </a:r>
            <a:r>
              <a:rPr lang="ko-KR" altLang="en-US" dirty="0"/>
              <a:t> and </a:t>
            </a:r>
            <a:r>
              <a:rPr lang="ko-KR" altLang="en-US" dirty="0" err="1"/>
              <a:t>stop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that's</a:t>
            </a:r>
            <a:r>
              <a:rPr lang="ko-KR" altLang="en-US" dirty="0"/>
              <a:t> </a:t>
            </a:r>
            <a:r>
              <a:rPr lang="ko-KR" altLang="en-US" dirty="0" err="1"/>
              <a:t>listening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8080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listen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another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finished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exit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2191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71899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server.port</a:t>
            </a:r>
            <a:r>
              <a:rPr lang="en-US" altLang="ko-KR" dirty="0"/>
              <a:t>=8090</a:t>
            </a:r>
            <a:r>
              <a:rPr lang="ko-KR" altLang="en-US" dirty="0"/>
              <a:t>을 작성하고 저장합니다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다시 프로그램을 실행하면 정상 동작합니다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팁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인텔리제이는 </a:t>
            </a:r>
            <a:r>
              <a:rPr lang="en-US" altLang="ko-KR" dirty="0" err="1"/>
              <a:t>application.properties</a:t>
            </a:r>
            <a:r>
              <a:rPr lang="ko-KR" altLang="en-US" dirty="0"/>
              <a:t>파일에서 </a:t>
            </a:r>
            <a:br>
              <a:rPr lang="en-US" altLang="ko-KR" dirty="0"/>
            </a:br>
            <a:r>
              <a:rPr lang="en-US" altLang="ko-KR" dirty="0"/>
              <a:t>port</a:t>
            </a:r>
            <a:r>
              <a:rPr lang="ko-KR" altLang="en-US" dirty="0"/>
              <a:t>라고 작성하면 자동 완성으로 아래 코드가 완성됩니다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0165F3-B3BE-2B84-BF48-3285AE91E89F}"/>
              </a:ext>
            </a:extLst>
          </p:cNvPr>
          <p:cNvGrpSpPr/>
          <p:nvPr/>
        </p:nvGrpSpPr>
        <p:grpSpPr>
          <a:xfrm>
            <a:off x="291994" y="3818255"/>
            <a:ext cx="9600250" cy="2336920"/>
            <a:chOff x="291994" y="3818255"/>
            <a:chExt cx="9600250" cy="23369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942C2C0-E2B1-F281-DDDB-4094C4C6195A}"/>
                </a:ext>
              </a:extLst>
            </p:cNvPr>
            <p:cNvGrpSpPr/>
            <p:nvPr/>
          </p:nvGrpSpPr>
          <p:grpSpPr>
            <a:xfrm>
              <a:off x="291994" y="3818255"/>
              <a:ext cx="6525568" cy="2336920"/>
              <a:chOff x="291994" y="3818255"/>
              <a:chExt cx="6525568" cy="233692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031A484-0B08-4CB5-B327-D3F22272CA44}"/>
                  </a:ext>
                </a:extLst>
              </p:cNvPr>
              <p:cNvGrpSpPr/>
              <p:nvPr/>
            </p:nvGrpSpPr>
            <p:grpSpPr>
              <a:xfrm>
                <a:off x="291994" y="3818255"/>
                <a:ext cx="3435527" cy="2336920"/>
                <a:chOff x="291994" y="3818255"/>
                <a:chExt cx="3435527" cy="233692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1B97F24-FD55-9756-EAE9-91BAEE053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1994" y="3818255"/>
                  <a:ext cx="3435527" cy="2336920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7385090-0E34-5500-75A2-A4C34376BF54}"/>
                    </a:ext>
                  </a:extLst>
                </p:cNvPr>
                <p:cNvSpPr/>
                <p:nvPr/>
              </p:nvSpPr>
              <p:spPr>
                <a:xfrm>
                  <a:off x="1234851" y="5872222"/>
                  <a:ext cx="1618708" cy="2829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C1AB6074-813B-CE13-35FA-3EA048520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555" y="4817438"/>
                <a:ext cx="1828800" cy="33855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313CD337-D6DF-6E9F-7E8A-548F7078F412}"/>
                  </a:ext>
                </a:extLst>
              </p:cNvPr>
              <p:cNvSpPr/>
              <p:nvPr/>
            </p:nvSpPr>
            <p:spPr>
              <a:xfrm>
                <a:off x="3845762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B1C0768D-539D-8A97-50A9-2087C84DEFE8}"/>
                  </a:ext>
                </a:extLst>
              </p:cNvPr>
              <p:cNvSpPr/>
              <p:nvPr/>
            </p:nvSpPr>
            <p:spPr>
              <a:xfrm>
                <a:off x="6384010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59B049-2D50-15AA-5BE2-D72C331E89F6}"/>
                </a:ext>
              </a:extLst>
            </p:cNvPr>
            <p:cNvSpPr txBox="1"/>
            <p:nvPr/>
          </p:nvSpPr>
          <p:spPr>
            <a:xfrm>
              <a:off x="7036717" y="4786166"/>
              <a:ext cx="2855527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 err="1"/>
                <a:t>Started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SampleApplication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 1.217 </a:t>
              </a:r>
              <a:br>
                <a:rPr lang="en-US" altLang="ko-KR" sz="1100" dirty="0"/>
              </a:br>
              <a:r>
                <a:rPr lang="ko-KR" altLang="en-US" sz="1100" dirty="0" err="1"/>
                <a:t>seconds</a:t>
              </a:r>
              <a:r>
                <a:rPr lang="ko-KR" altLang="en-US" sz="1100" dirty="0"/>
                <a:t> (</a:t>
              </a:r>
              <a:r>
                <a:rPr lang="ko-KR" altLang="en-US" sz="1100" dirty="0" err="1"/>
                <a:t>process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running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for</a:t>
              </a:r>
              <a:r>
                <a:rPr lang="ko-KR" altLang="en-US" sz="1100" dirty="0"/>
                <a:t> 1.682)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1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92375" y="3075057"/>
            <a:ext cx="540725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인코딩 설정</a:t>
            </a:r>
          </a:p>
        </p:txBody>
      </p:sp>
    </p:spTree>
    <p:extLst>
      <p:ext uri="{BB962C8B-B14F-4D97-AF65-F5344CB8AC3E}">
        <p14:creationId xmlns:p14="http://schemas.microsoft.com/office/powerpoint/2010/main" val="37377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2341</Words>
  <Application>Microsoft Office PowerPoint</Application>
  <PresentationFormat>와이드스크린</PresentationFormat>
  <Paragraphs>276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Arial Unicode MS</vt:lpstr>
      <vt:lpstr>Söhne Mono</vt:lpstr>
      <vt:lpstr>맑은 고딕</vt:lpstr>
      <vt:lpstr>에스코어 드림 5 Medium</vt:lpstr>
      <vt:lpstr>에스코어 드림 6 Bold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131</cp:revision>
  <dcterms:created xsi:type="dcterms:W3CDTF">2024-01-02T01:56:48Z</dcterms:created>
  <dcterms:modified xsi:type="dcterms:W3CDTF">2024-01-11T07:32:48Z</dcterms:modified>
</cp:coreProperties>
</file>