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FBC9533C-4CF0-429B-AD76-DDB150A5E66C}"/>
    <pc:docChg chg="delSld">
      <pc:chgData name="범수 김" userId="863329ffd88cf9fc" providerId="LiveId" clId="{FBC9533C-4CF0-429B-AD76-DDB150A5E66C}" dt="2024-01-11T13:16:06.608" v="0" actId="47"/>
      <pc:docMkLst>
        <pc:docMk/>
      </pc:docMkLst>
      <pc:sldChg chg="del">
        <pc:chgData name="범수 김" userId="863329ffd88cf9fc" providerId="LiveId" clId="{FBC9533C-4CF0-429B-AD76-DDB150A5E66C}" dt="2024-01-11T13:16:06.608" v="0" actId="47"/>
        <pc:sldMkLst>
          <pc:docMk/>
          <pc:sldMk cId="1635143875" sldId="428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996219724" sldId="43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961537168" sldId="435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492282246" sldId="436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620054708" sldId="437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67358568" sldId="438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44657000" sldId="439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960500810" sldId="440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820351832" sldId="441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036763365" sldId="442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409393282" sldId="443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955025279" sldId="44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649785417" sldId="445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432548610" sldId="446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832005939" sldId="447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823915260" sldId="448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128357046" sldId="449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28212300" sldId="450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481196391" sldId="451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253355344" sldId="452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40217042" sldId="453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09375795" sldId="45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387045696" sldId="455"/>
        </pc:sldMkLst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77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2024-01-11T13:16:09Z</dcterms:modified>
</cp:coreProperties>
</file>