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9" r:id="rId15"/>
    <p:sldId id="440" r:id="rId16"/>
    <p:sldId id="44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61E9D-7B4B-419E-ADCB-D7918BC2E828}" v="29" dt="2024-01-11T06:35:32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07BF4EA1-8AEE-4AEF-B0AD-8327390C0BCE}"/>
    <pc:docChg chg="undo custSel addSld delSld modSld sldOrd">
      <pc:chgData name="범수 김" userId="863329ffd88cf9fc" providerId="LiveId" clId="{07BF4EA1-8AEE-4AEF-B0AD-8327390C0BCE}" dt="2024-01-09T05:25:12.594" v="4366" actId="6549"/>
      <pc:docMkLst>
        <pc:docMk/>
      </pc:docMkLst>
      <pc:sldChg chg="modSp mod">
        <pc:chgData name="범수 김" userId="863329ffd88cf9fc" providerId="LiveId" clId="{07BF4EA1-8AEE-4AEF-B0AD-8327390C0BCE}" dt="2024-01-09T02:13:18.089" v="16" actId="20577"/>
        <pc:sldMkLst>
          <pc:docMk/>
          <pc:sldMk cId="1635143875" sldId="428"/>
        </pc:sldMkLst>
        <pc:spChg chg="mod">
          <ac:chgData name="범수 김" userId="863329ffd88cf9fc" providerId="LiveId" clId="{07BF4EA1-8AEE-4AEF-B0AD-8327390C0BCE}" dt="2024-01-09T02:13:18.089" v="1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07BF4EA1-8AEE-4AEF-B0AD-8327390C0BCE}" dt="2024-01-09T05:04:16.963" v="3463" actId="47"/>
        <pc:sldMkLst>
          <pc:docMk/>
          <pc:sldMk cId="3481581897" sldId="429"/>
        </pc:sldMkLst>
      </pc:sldChg>
      <pc:sldChg chg="del">
        <pc:chgData name="범수 김" userId="863329ffd88cf9fc" providerId="LiveId" clId="{07BF4EA1-8AEE-4AEF-B0AD-8327390C0BCE}" dt="2024-01-09T05:20:36.761" v="4359" actId="47"/>
        <pc:sldMkLst>
          <pc:docMk/>
          <pc:sldMk cId="1504750565" sldId="430"/>
        </pc:sldMkLst>
      </pc:sldChg>
      <pc:sldChg chg="del">
        <pc:chgData name="범수 김" userId="863329ffd88cf9fc" providerId="LiveId" clId="{07BF4EA1-8AEE-4AEF-B0AD-8327390C0BCE}" dt="2024-01-09T05:04:18.799" v="3464" actId="47"/>
        <pc:sldMkLst>
          <pc:docMk/>
          <pc:sldMk cId="2170771326" sldId="432"/>
        </pc:sldMkLst>
      </pc:sldChg>
      <pc:sldChg chg="delSp del mod">
        <pc:chgData name="범수 김" userId="863329ffd88cf9fc" providerId="LiveId" clId="{07BF4EA1-8AEE-4AEF-B0AD-8327390C0BCE}" dt="2024-01-09T05:20:38.298" v="4360" actId="47"/>
        <pc:sldMkLst>
          <pc:docMk/>
          <pc:sldMk cId="2222312291" sldId="433"/>
        </pc:sldMkLst>
        <pc:spChg chg="del">
          <ac:chgData name="범수 김" userId="863329ffd88cf9fc" providerId="LiveId" clId="{07BF4EA1-8AEE-4AEF-B0AD-8327390C0BCE}" dt="2024-01-09T05:05:02.747" v="3473" actId="21"/>
          <ac:spMkLst>
            <pc:docMk/>
            <pc:sldMk cId="2222312291" sldId="433"/>
            <ac:spMk id="2" creationId="{4F30C1FA-1EA4-E9C2-3275-DAFD365E1959}"/>
          </ac:spMkLst>
        </pc:spChg>
        <pc:grpChg chg="del">
          <ac:chgData name="범수 김" userId="863329ffd88cf9fc" providerId="LiveId" clId="{07BF4EA1-8AEE-4AEF-B0AD-8327390C0BCE}" dt="2024-01-09T05:04:50.994" v="3466" actId="21"/>
          <ac:grpSpMkLst>
            <pc:docMk/>
            <pc:sldMk cId="2222312291" sldId="433"/>
            <ac:grpSpMk id="8" creationId="{A17135E7-9164-6B10-0CF9-B0437DE2341D}"/>
          </ac:grpSpMkLst>
        </pc:grpChg>
      </pc:sldChg>
      <pc:sldChg chg="modSp add mod">
        <pc:chgData name="범수 김" userId="863329ffd88cf9fc" providerId="LiveId" clId="{07BF4EA1-8AEE-4AEF-B0AD-8327390C0BCE}" dt="2024-01-09T02:19:31.896" v="86" actId="20577"/>
        <pc:sldMkLst>
          <pc:docMk/>
          <pc:sldMk cId="2996219724" sldId="434"/>
        </pc:sldMkLst>
        <pc:spChg chg="mod">
          <ac:chgData name="범수 김" userId="863329ffd88cf9fc" providerId="LiveId" clId="{07BF4EA1-8AEE-4AEF-B0AD-8327390C0BCE}" dt="2024-01-09T02:19:31.896" v="86" actId="20577"/>
          <ac:spMkLst>
            <pc:docMk/>
            <pc:sldMk cId="2996219724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2:21:00.375" v="592" actId="1076"/>
        <pc:sldMkLst>
          <pc:docMk/>
          <pc:sldMk cId="961537168" sldId="435"/>
        </pc:sldMkLst>
        <pc:spChg chg="add mod">
          <ac:chgData name="범수 김" userId="863329ffd88cf9fc" providerId="LiveId" clId="{07BF4EA1-8AEE-4AEF-B0AD-8327390C0BCE}" dt="2024-01-09T02:21:00.375" v="592" actId="1076"/>
          <ac:spMkLst>
            <pc:docMk/>
            <pc:sldMk cId="961537168" sldId="435"/>
            <ac:spMk id="2" creationId="{77858C38-0D0E-BDD4-CF29-2FA213B9E879}"/>
          </ac:spMkLst>
        </pc:spChg>
        <pc:spChg chg="mod">
          <ac:chgData name="범수 김" userId="863329ffd88cf9fc" providerId="LiveId" clId="{07BF4EA1-8AEE-4AEF-B0AD-8327390C0BCE}" dt="2024-01-09T02:19:40.995" v="89" actId="1076"/>
          <ac:spMkLst>
            <pc:docMk/>
            <pc:sldMk cId="961537168" sldId="435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06:53.895" v="1154" actId="20577"/>
        <pc:sldMkLst>
          <pc:docMk/>
          <pc:sldMk cId="1492282246" sldId="436"/>
        </pc:sldMkLst>
        <pc:spChg chg="mod">
          <ac:chgData name="범수 김" userId="863329ffd88cf9fc" providerId="LiveId" clId="{07BF4EA1-8AEE-4AEF-B0AD-8327390C0BCE}" dt="2024-01-09T04:06:53.895" v="1154" actId="20577"/>
          <ac:spMkLst>
            <pc:docMk/>
            <pc:sldMk cId="1492282246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07:01.523" v="1159" actId="1076"/>
        <pc:sldMkLst>
          <pc:docMk/>
          <pc:sldMk cId="1620054708" sldId="437"/>
        </pc:sldMkLst>
        <pc:spChg chg="add mod">
          <ac:chgData name="범수 김" userId="863329ffd88cf9fc" providerId="LiveId" clId="{07BF4EA1-8AEE-4AEF-B0AD-8327390C0BCE}" dt="2024-01-09T02:28:41.755" v="996" actId="208"/>
          <ac:spMkLst>
            <pc:docMk/>
            <pc:sldMk cId="1620054708" sldId="437"/>
            <ac:spMk id="2" creationId="{C4C851B4-B1EA-3CC1-37C3-D25204478DAD}"/>
          </ac:spMkLst>
        </pc:spChg>
        <pc:spChg chg="mod">
          <ac:chgData name="범수 김" userId="863329ffd88cf9fc" providerId="LiveId" clId="{07BF4EA1-8AEE-4AEF-B0AD-8327390C0BCE}" dt="2024-01-09T04:07:01.523" v="1159" actId="1076"/>
          <ac:spMkLst>
            <pc:docMk/>
            <pc:sldMk cId="1620054708" sldId="437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2:29:39.559" v="1012" actId="164"/>
          <ac:spMkLst>
            <pc:docMk/>
            <pc:sldMk cId="1620054708" sldId="437"/>
            <ac:spMk id="8" creationId="{A48E91D2-9953-9D18-117E-20512D826946}"/>
          </ac:spMkLst>
        </pc:spChg>
        <pc:spChg chg="add mod">
          <ac:chgData name="범수 김" userId="863329ffd88cf9fc" providerId="LiveId" clId="{07BF4EA1-8AEE-4AEF-B0AD-8327390C0BCE}" dt="2024-01-09T02:29:32.869" v="1011" actId="164"/>
          <ac:spMkLst>
            <pc:docMk/>
            <pc:sldMk cId="1620054708" sldId="437"/>
            <ac:spMk id="9" creationId="{AD9E094C-BCBA-AEF7-F3B5-DEAC0F88EA64}"/>
          </ac:spMkLst>
        </pc:spChg>
        <pc:grpChg chg="add mod">
          <ac:chgData name="범수 김" userId="863329ffd88cf9fc" providerId="LiveId" clId="{07BF4EA1-8AEE-4AEF-B0AD-8327390C0BCE}" dt="2024-01-09T02:29:39.559" v="1012" actId="164"/>
          <ac:grpSpMkLst>
            <pc:docMk/>
            <pc:sldMk cId="1620054708" sldId="437"/>
            <ac:grpSpMk id="10" creationId="{1ACB9A50-7A9C-BE7B-2EAD-492B60C50EE4}"/>
          </ac:grpSpMkLst>
        </pc:grpChg>
        <pc:grpChg chg="add mod">
          <ac:chgData name="범수 김" userId="863329ffd88cf9fc" providerId="LiveId" clId="{07BF4EA1-8AEE-4AEF-B0AD-8327390C0BCE}" dt="2024-01-09T02:29:40.890" v="1014" actId="1076"/>
          <ac:grpSpMkLst>
            <pc:docMk/>
            <pc:sldMk cId="1620054708" sldId="437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29:39.559" v="1012" actId="164"/>
          <ac:picMkLst>
            <pc:docMk/>
            <pc:sldMk cId="1620054708" sldId="437"/>
            <ac:picMk id="4" creationId="{074A86B5-A8CD-EF0A-E0DA-F2BFFC39A311}"/>
          </ac:picMkLst>
        </pc:picChg>
        <pc:picChg chg="add mod">
          <ac:chgData name="범수 김" userId="863329ffd88cf9fc" providerId="LiveId" clId="{07BF4EA1-8AEE-4AEF-B0AD-8327390C0BCE}" dt="2024-01-09T02:29:32.869" v="1011" actId="164"/>
          <ac:picMkLst>
            <pc:docMk/>
            <pc:sldMk cId="1620054708" sldId="437"/>
            <ac:picMk id="7" creationId="{A47A6FFE-9B4D-3512-F75A-4B440100092B}"/>
          </ac:picMkLst>
        </pc:picChg>
      </pc:sldChg>
      <pc:sldChg chg="addSp delSp modSp add mod">
        <pc:chgData name="범수 김" userId="863329ffd88cf9fc" providerId="LiveId" clId="{07BF4EA1-8AEE-4AEF-B0AD-8327390C0BCE}" dt="2024-01-09T04:07:09.404" v="1163"/>
        <pc:sldMkLst>
          <pc:docMk/>
          <pc:sldMk cId="67358568" sldId="438"/>
        </pc:sldMkLst>
        <pc:spChg chg="mod">
          <ac:chgData name="범수 김" userId="863329ffd88cf9fc" providerId="LiveId" clId="{07BF4EA1-8AEE-4AEF-B0AD-8327390C0BCE}" dt="2024-01-09T04:06:35.622" v="1147" actId="20577"/>
          <ac:spMkLst>
            <pc:docMk/>
            <pc:sldMk cId="67358568" sldId="438"/>
            <ac:spMk id="2" creationId="{C4C851B4-B1EA-3CC1-37C3-D25204478DAD}"/>
          </ac:spMkLst>
        </pc:spChg>
        <pc:spChg chg="add mod">
          <ac:chgData name="범수 김" userId="863329ffd88cf9fc" providerId="LiveId" clId="{07BF4EA1-8AEE-4AEF-B0AD-8327390C0BCE}" dt="2024-01-09T04:07:09.404" v="1163"/>
          <ac:spMkLst>
            <pc:docMk/>
            <pc:sldMk cId="67358568" sldId="438"/>
            <ac:spMk id="3" creationId="{C74ADFEA-8256-A1C6-2DA8-57D64420842A}"/>
          </ac:spMkLst>
        </pc:spChg>
        <pc:spChg chg="del mod">
          <ac:chgData name="범수 김" userId="863329ffd88cf9fc" providerId="LiveId" clId="{07BF4EA1-8AEE-4AEF-B0AD-8327390C0BCE}" dt="2024-01-09T04:07:08.484" v="1162" actId="478"/>
          <ac:spMkLst>
            <pc:docMk/>
            <pc:sldMk cId="67358568" sldId="438"/>
            <ac:spMk id="5" creationId="{A389414F-66B7-1262-7F78-D45BD7660CF6}"/>
          </ac:spMkLst>
        </pc:spChg>
        <pc:grpChg chg="del">
          <ac:chgData name="범수 김" userId="863329ffd88cf9fc" providerId="LiveId" clId="{07BF4EA1-8AEE-4AEF-B0AD-8327390C0BCE}" dt="2024-01-09T02:29:46.578" v="1016" actId="478"/>
          <ac:grpSpMkLst>
            <pc:docMk/>
            <pc:sldMk cId="67358568" sldId="438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30:23.701" v="1116" actId="208"/>
          <ac:picMkLst>
            <pc:docMk/>
            <pc:sldMk cId="67358568" sldId="438"/>
            <ac:picMk id="6" creationId="{D2C2C102-218B-27A8-33F0-C7CC09790494}"/>
          </ac:picMkLst>
        </pc:picChg>
      </pc:sldChg>
      <pc:sldChg chg="modSp add mod">
        <pc:chgData name="범수 김" userId="863329ffd88cf9fc" providerId="LiveId" clId="{07BF4EA1-8AEE-4AEF-B0AD-8327390C0BCE}" dt="2024-01-09T04:07:20.787" v="1202" actId="20577"/>
        <pc:sldMkLst>
          <pc:docMk/>
          <pc:sldMk cId="1944657000" sldId="439"/>
        </pc:sldMkLst>
        <pc:spChg chg="mod">
          <ac:chgData name="범수 김" userId="863329ffd88cf9fc" providerId="LiveId" clId="{07BF4EA1-8AEE-4AEF-B0AD-8327390C0BCE}" dt="2024-01-09T04:07:20.787" v="1202" actId="20577"/>
          <ac:spMkLst>
            <pc:docMk/>
            <pc:sldMk cId="1944657000" sldId="43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11:21.442" v="1443" actId="164"/>
        <pc:sldMkLst>
          <pc:docMk/>
          <pc:sldMk cId="2960500810" sldId="440"/>
        </pc:sldMkLst>
        <pc:spChg chg="add mod">
          <ac:chgData name="범수 김" userId="863329ffd88cf9fc" providerId="LiveId" clId="{07BF4EA1-8AEE-4AEF-B0AD-8327390C0BCE}" dt="2024-01-09T04:09:56.801" v="1421" actId="208"/>
          <ac:spMkLst>
            <pc:docMk/>
            <pc:sldMk cId="2960500810" sldId="440"/>
            <ac:spMk id="2" creationId="{2E4AC775-D043-9B0A-313B-8AE113A8CE91}"/>
          </ac:spMkLst>
        </pc:spChg>
        <pc:spChg chg="mod">
          <ac:chgData name="범수 김" userId="863329ffd88cf9fc" providerId="LiveId" clId="{07BF4EA1-8AEE-4AEF-B0AD-8327390C0BCE}" dt="2024-01-09T04:07:30.076" v="1210" actId="1076"/>
          <ac:spMkLst>
            <pc:docMk/>
            <pc:sldMk cId="2960500810" sldId="440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6" creationId="{D8B7B076-3005-BFB4-28B3-7EE9FBAA40BC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7" creationId="{A9733E6C-AEC4-CD54-3475-E7A03F477E1C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9" creationId="{ADD54E09-9323-4C05-69BA-7C6346FDAC07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12" creationId="{97EB1278-300B-6492-1AB7-9B221679EEB8}"/>
          </ac:spMkLst>
        </pc:s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8" creationId="{5ACB1B7C-AA9A-3DA4-EC92-A252A6D86BE6}"/>
          </ac:grpSpMkLst>
        </pc:gr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13" creationId="{84BFDDB4-2310-1A9A-7127-54D57B21DD07}"/>
          </ac:grpSpMkLst>
        </pc:grpChg>
        <pc:picChg chg="add mod">
          <ac:chgData name="범수 김" userId="863329ffd88cf9fc" providerId="LiveId" clId="{07BF4EA1-8AEE-4AEF-B0AD-8327390C0BCE}" dt="2024-01-09T04:10:35.729" v="1432" actId="164"/>
          <ac:picMkLst>
            <pc:docMk/>
            <pc:sldMk cId="2960500810" sldId="440"/>
            <ac:picMk id="4" creationId="{208F5473-CD80-160E-BD34-A14F4A1B2EA2}"/>
          </ac:picMkLst>
        </pc:picChg>
        <pc:picChg chg="add mod">
          <ac:chgData name="범수 김" userId="863329ffd88cf9fc" providerId="LiveId" clId="{07BF4EA1-8AEE-4AEF-B0AD-8327390C0BCE}" dt="2024-01-09T04:11:21.442" v="1443" actId="164"/>
          <ac:picMkLst>
            <pc:docMk/>
            <pc:sldMk cId="2960500810" sldId="440"/>
            <ac:picMk id="11" creationId="{94B20F6E-91AD-A554-4C4D-6F14D1E239B3}"/>
          </ac:picMkLst>
        </pc:picChg>
      </pc:sldChg>
      <pc:sldChg chg="modSp add mod">
        <pc:chgData name="범수 김" userId="863329ffd88cf9fc" providerId="LiveId" clId="{07BF4EA1-8AEE-4AEF-B0AD-8327390C0BCE}" dt="2024-01-09T04:12:11.940" v="1473" actId="12789"/>
        <pc:sldMkLst>
          <pc:docMk/>
          <pc:sldMk cId="2820351832" sldId="441"/>
        </pc:sldMkLst>
        <pc:spChg chg="mod">
          <ac:chgData name="범수 김" userId="863329ffd88cf9fc" providerId="LiveId" clId="{07BF4EA1-8AEE-4AEF-B0AD-8327390C0BCE}" dt="2024-01-09T04:12:11.940" v="1473" actId="12789"/>
          <ac:spMkLst>
            <pc:docMk/>
            <pc:sldMk cId="2820351832" sldId="44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8:54.048" v="1792" actId="1076"/>
        <pc:sldMkLst>
          <pc:docMk/>
          <pc:sldMk cId="2036763365" sldId="442"/>
        </pc:sldMkLst>
        <pc:spChg chg="add mod">
          <ac:chgData name="범수 김" userId="863329ffd88cf9fc" providerId="LiveId" clId="{07BF4EA1-8AEE-4AEF-B0AD-8327390C0BCE}" dt="2024-01-09T04:22:56.352" v="1599" actId="208"/>
          <ac:spMkLst>
            <pc:docMk/>
            <pc:sldMk cId="2036763365" sldId="442"/>
            <ac:spMk id="2" creationId="{C2F64C04-2B5E-85FE-0116-6379222F714B}"/>
          </ac:spMkLst>
        </pc:spChg>
        <pc:spChg chg="mod">
          <ac:chgData name="범수 김" userId="863329ffd88cf9fc" providerId="LiveId" clId="{07BF4EA1-8AEE-4AEF-B0AD-8327390C0BCE}" dt="2024-01-09T04:28:54.048" v="1792" actId="1076"/>
          <ac:spMkLst>
            <pc:docMk/>
            <pc:sldMk cId="2036763365" sldId="442"/>
            <ac:spMk id="5" creationId="{A389414F-66B7-1262-7F78-D45BD7660CF6}"/>
          </ac:spMkLst>
        </pc:spChg>
      </pc:sldChg>
      <pc:sldChg chg="modSp add del mod">
        <pc:chgData name="범수 김" userId="863329ffd88cf9fc" providerId="LiveId" clId="{07BF4EA1-8AEE-4AEF-B0AD-8327390C0BCE}" dt="2024-01-09T04:12:55.708" v="1474" actId="47"/>
        <pc:sldMkLst>
          <pc:docMk/>
          <pc:sldMk cId="2804364911" sldId="442"/>
        </pc:sldMkLst>
        <pc:spChg chg="mod">
          <ac:chgData name="범수 김" userId="863329ffd88cf9fc" providerId="LiveId" clId="{07BF4EA1-8AEE-4AEF-B0AD-8327390C0BCE}" dt="2024-01-09T04:11:57.358" v="1468" actId="404"/>
          <ac:spMkLst>
            <pc:docMk/>
            <pc:sldMk cId="2804364911" sldId="442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27:48.050" v="1667" actId="20577"/>
        <pc:sldMkLst>
          <pc:docMk/>
          <pc:sldMk cId="2409393282" sldId="443"/>
        </pc:sldMkLst>
        <pc:spChg chg="mod">
          <ac:chgData name="범수 김" userId="863329ffd88cf9fc" providerId="LiveId" clId="{07BF4EA1-8AEE-4AEF-B0AD-8327390C0BCE}" dt="2024-01-09T04:27:48.050" v="1667" actId="20577"/>
          <ac:spMkLst>
            <pc:docMk/>
            <pc:sldMk cId="2409393282" sldId="44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7:52.971" v="1672" actId="20577"/>
        <pc:sldMkLst>
          <pc:docMk/>
          <pc:sldMk cId="955025279" sldId="444"/>
        </pc:sldMkLst>
        <pc:spChg chg="add mod">
          <ac:chgData name="범수 김" userId="863329ffd88cf9fc" providerId="LiveId" clId="{07BF4EA1-8AEE-4AEF-B0AD-8327390C0BCE}" dt="2024-01-09T04:24:49.698" v="1656" actId="1076"/>
          <ac:spMkLst>
            <pc:docMk/>
            <pc:sldMk cId="955025279" sldId="444"/>
            <ac:spMk id="2" creationId="{38A3F17B-E091-56ED-D3A0-F1506A1D96B9}"/>
          </ac:spMkLst>
        </pc:spChg>
        <pc:spChg chg="mod">
          <ac:chgData name="범수 김" userId="863329ffd88cf9fc" providerId="LiveId" clId="{07BF4EA1-8AEE-4AEF-B0AD-8327390C0BCE}" dt="2024-01-09T04:27:52.971" v="1672" actId="20577"/>
          <ac:spMkLst>
            <pc:docMk/>
            <pc:sldMk cId="955025279" sldId="444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07BF4EA1-8AEE-4AEF-B0AD-8327390C0BCE}" dt="2024-01-09T04:31:58.199" v="2028" actId="1582"/>
        <pc:sldMkLst>
          <pc:docMk/>
          <pc:sldMk cId="3649785417" sldId="445"/>
        </pc:sldMkLst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2" creationId="{602D5771-734D-3B58-518E-4A92DD6F86CD}"/>
          </ac:spMkLst>
        </pc:spChg>
        <pc:spChg chg="add mod">
          <ac:chgData name="범수 김" userId="863329ffd88cf9fc" providerId="LiveId" clId="{07BF4EA1-8AEE-4AEF-B0AD-8327390C0BCE}" dt="2024-01-09T04:31:42.266" v="2022" actId="20577"/>
          <ac:spMkLst>
            <pc:docMk/>
            <pc:sldMk cId="3649785417" sldId="445"/>
            <ac:spMk id="3" creationId="{01B1500E-7080-5AD2-31F2-158DA2E74427}"/>
          </ac:spMkLst>
        </pc:spChg>
        <pc:spChg chg="mod">
          <ac:chgData name="범수 김" userId="863329ffd88cf9fc" providerId="LiveId" clId="{07BF4EA1-8AEE-4AEF-B0AD-8327390C0BCE}" dt="2024-01-09T04:28:38.291" v="1696" actId="1076"/>
          <ac:spMkLst>
            <pc:docMk/>
            <pc:sldMk cId="3649785417" sldId="445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30:14.070" v="1840" actId="164"/>
          <ac:spMkLst>
            <pc:docMk/>
            <pc:sldMk cId="3649785417" sldId="445"/>
            <ac:spMk id="7" creationId="{C2ED6637-7154-E455-52FE-EC6271F83C2C}"/>
          </ac:spMkLst>
        </pc:spChg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9" creationId="{E93F1CFF-9147-29CB-0671-1868D80C6984}"/>
          </ac:spMkLst>
        </pc:spChg>
        <pc:grpChg chg="add mod">
          <ac:chgData name="범수 김" userId="863329ffd88cf9fc" providerId="LiveId" clId="{07BF4EA1-8AEE-4AEF-B0AD-8327390C0BCE}" dt="2024-01-09T04:31:44.285" v="2023" actId="1076"/>
          <ac:grpSpMkLst>
            <pc:docMk/>
            <pc:sldMk cId="3649785417" sldId="445"/>
            <ac:grpSpMk id="8" creationId="{5B257741-8CD9-1B4A-A965-089C59A8EE25}"/>
          </ac:grpSpMkLst>
        </pc:grpChg>
        <pc:grpChg chg="add mod">
          <ac:chgData name="범수 김" userId="863329ffd88cf9fc" providerId="LiveId" clId="{07BF4EA1-8AEE-4AEF-B0AD-8327390C0BCE}" dt="2024-01-09T04:31:51.369" v="2026" actId="1076"/>
          <ac:grpSpMkLst>
            <pc:docMk/>
            <pc:sldMk cId="3649785417" sldId="445"/>
            <ac:grpSpMk id="12" creationId="{5499F52C-C79F-6B61-215A-8CF69EEA80AC}"/>
          </ac:grpSpMkLst>
        </pc:grpChg>
        <pc:picChg chg="add mod">
          <ac:chgData name="범수 김" userId="863329ffd88cf9fc" providerId="LiveId" clId="{07BF4EA1-8AEE-4AEF-B0AD-8327390C0BCE}" dt="2024-01-09T04:30:14.070" v="1840" actId="164"/>
          <ac:picMkLst>
            <pc:docMk/>
            <pc:sldMk cId="3649785417" sldId="445"/>
            <ac:picMk id="6" creationId="{51671102-F32B-8BCC-6D59-617652862C67}"/>
          </ac:picMkLst>
        </pc:picChg>
        <pc:picChg chg="add mod">
          <ac:chgData name="범수 김" userId="863329ffd88cf9fc" providerId="LiveId" clId="{07BF4EA1-8AEE-4AEF-B0AD-8327390C0BCE}" dt="2024-01-09T04:31:46.429" v="2024" actId="1076"/>
          <ac:picMkLst>
            <pc:docMk/>
            <pc:sldMk cId="3649785417" sldId="445"/>
            <ac:picMk id="11" creationId="{22B05161-201F-D891-B799-A709BDC1DA5B}"/>
          </ac:picMkLst>
        </pc:picChg>
        <pc:cxnChg chg="add mod">
          <ac:chgData name="범수 김" userId="863329ffd88cf9fc" providerId="LiveId" clId="{07BF4EA1-8AEE-4AEF-B0AD-8327390C0BCE}" dt="2024-01-09T04:31:58.199" v="2028" actId="1582"/>
          <ac:cxnSpMkLst>
            <pc:docMk/>
            <pc:sldMk cId="3649785417" sldId="445"/>
            <ac:cxnSpMk id="14" creationId="{801580B7-E720-B06B-1AD5-274DB1383C12}"/>
          </ac:cxnSpMkLst>
        </pc:cxnChg>
      </pc:sldChg>
      <pc:sldChg chg="delSp add">
        <pc:chgData name="범수 김" userId="863329ffd88cf9fc" providerId="LiveId" clId="{07BF4EA1-8AEE-4AEF-B0AD-8327390C0BCE}" dt="2024-01-09T04:28:20.460" v="1684" actId="478"/>
        <pc:sldMkLst>
          <pc:docMk/>
          <pc:sldMk cId="2432548610" sldId="446"/>
        </pc:sldMkLst>
        <pc:spChg chg="del">
          <ac:chgData name="범수 김" userId="863329ffd88cf9fc" providerId="LiveId" clId="{07BF4EA1-8AEE-4AEF-B0AD-8327390C0BCE}" dt="2024-01-09T04:28:20.460" v="1684" actId="478"/>
          <ac:spMkLst>
            <pc:docMk/>
            <pc:sldMk cId="2432548610" sldId="446"/>
            <ac:spMk id="2" creationId="{602D5771-734D-3B58-518E-4A92DD6F86CD}"/>
          </ac:spMkLst>
        </pc:spChg>
      </pc:sldChg>
      <pc:sldChg chg="addSp delSp modSp add mod">
        <pc:chgData name="범수 김" userId="863329ffd88cf9fc" providerId="LiveId" clId="{07BF4EA1-8AEE-4AEF-B0AD-8327390C0BCE}" dt="2024-01-09T04:35:36.965" v="2233" actId="164"/>
        <pc:sldMkLst>
          <pc:docMk/>
          <pc:sldMk cId="832005939" sldId="447"/>
        </pc:sldMkLst>
        <pc:spChg chg="mod">
          <ac:chgData name="범수 김" userId="863329ffd88cf9fc" providerId="LiveId" clId="{07BF4EA1-8AEE-4AEF-B0AD-8327390C0BCE}" dt="2024-01-09T04:35:25.978" v="2229" actId="20577"/>
          <ac:spMkLst>
            <pc:docMk/>
            <pc:sldMk cId="832005939" sldId="447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3:48.307" v="2074" actId="164"/>
          <ac:spMkLst>
            <pc:docMk/>
            <pc:sldMk cId="832005939" sldId="447"/>
            <ac:spMk id="13" creationId="{DC65477E-74A8-AB6A-C403-D02A45A8DBC1}"/>
          </ac:spMkLst>
        </pc:spChg>
        <pc:spChg chg="add mod">
          <ac:chgData name="범수 김" userId="863329ffd88cf9fc" providerId="LiveId" clId="{07BF4EA1-8AEE-4AEF-B0AD-8327390C0BCE}" dt="2024-01-09T04:34:05.264" v="2078" actId="164"/>
          <ac:spMkLst>
            <pc:docMk/>
            <pc:sldMk cId="832005939" sldId="447"/>
            <ac:spMk id="16" creationId="{2E5FF2BA-FB7B-5BC2-21B7-2270D2DA8D9E}"/>
          </ac:spMkLst>
        </pc:spChg>
        <pc:spChg chg="add mod">
          <ac:chgData name="범수 김" userId="863329ffd88cf9fc" providerId="LiveId" clId="{07BF4EA1-8AEE-4AEF-B0AD-8327390C0BCE}" dt="2024-01-09T04:35:01.905" v="2098" actId="164"/>
          <ac:spMkLst>
            <pc:docMk/>
            <pc:sldMk cId="832005939" sldId="447"/>
            <ac:spMk id="20" creationId="{CE2E4568-57C7-85E9-9370-868D3A942CB9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2" creationId="{2A7E2721-93D7-D28F-E868-B8B520003793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3" creationId="{9DD3C519-3FC0-7AC6-0B62-5D9BC26DDFC2}"/>
          </ac:spMkLst>
        </pc:spChg>
        <pc:grpChg chg="del">
          <ac:chgData name="범수 김" userId="863329ffd88cf9fc" providerId="LiveId" clId="{07BF4EA1-8AEE-4AEF-B0AD-8327390C0BCE}" dt="2024-01-09T04:32:05.068" v="2031" actId="478"/>
          <ac:grpSpMkLst>
            <pc:docMk/>
            <pc:sldMk cId="832005939" sldId="447"/>
            <ac:grpSpMk id="8" creationId="{5B257741-8CD9-1B4A-A965-089C59A8EE25}"/>
          </ac:grpSpMkLst>
        </pc:grpChg>
        <pc:grpChg chg="del">
          <ac:chgData name="범수 김" userId="863329ffd88cf9fc" providerId="LiveId" clId="{07BF4EA1-8AEE-4AEF-B0AD-8327390C0BCE}" dt="2024-01-09T04:32:04.503" v="2030" actId="478"/>
          <ac:grpSpMkLst>
            <pc:docMk/>
            <pc:sldMk cId="832005939" sldId="447"/>
            <ac:grpSpMk id="12" creationId="{5499F52C-C79F-6B61-215A-8CF69EEA80AC}"/>
          </ac:grpSpMkLst>
        </pc:grpChg>
        <pc:grpChg chg="add mod">
          <ac:chgData name="범수 김" userId="863329ffd88cf9fc" providerId="LiveId" clId="{07BF4EA1-8AEE-4AEF-B0AD-8327390C0BCE}" dt="2024-01-09T04:34:05.264" v="2078" actId="164"/>
          <ac:grpSpMkLst>
            <pc:docMk/>
            <pc:sldMk cId="832005939" sldId="447"/>
            <ac:grpSpMk id="15" creationId="{E72452F8-03EB-AA31-F29D-A72C9BC3821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17" creationId="{9F3FAE72-D72E-B9CB-64A3-74974BE6F325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1" creationId="{00B05FB3-9DA8-3128-52F5-23CD93EB43D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3:48.307" v="2074" actId="164"/>
          <ac:picMkLst>
            <pc:docMk/>
            <pc:sldMk cId="832005939" sldId="447"/>
            <ac:picMk id="10" creationId="{E205912E-6917-B947-DF4C-D49B3F1F2ED1}"/>
          </ac:picMkLst>
        </pc:picChg>
        <pc:picChg chg="del">
          <ac:chgData name="범수 김" userId="863329ffd88cf9fc" providerId="LiveId" clId="{07BF4EA1-8AEE-4AEF-B0AD-8327390C0BCE}" dt="2024-01-09T04:32:06.528" v="2033" actId="478"/>
          <ac:picMkLst>
            <pc:docMk/>
            <pc:sldMk cId="832005939" sldId="447"/>
            <ac:picMk id="11" creationId="{22B05161-201F-D891-B799-A709BDC1DA5B}"/>
          </ac:picMkLst>
        </pc:picChg>
        <pc:picChg chg="add mod">
          <ac:chgData name="범수 김" userId="863329ffd88cf9fc" providerId="LiveId" clId="{07BF4EA1-8AEE-4AEF-B0AD-8327390C0BCE}" dt="2024-01-09T04:35:04.945" v="2100" actId="208"/>
          <ac:picMkLst>
            <pc:docMk/>
            <pc:sldMk cId="832005939" sldId="447"/>
            <ac:picMk id="19" creationId="{465D1D8C-CCC4-EAD4-5A20-C5EDE2F23D26}"/>
          </ac:picMkLst>
        </pc:picChg>
        <pc:cxnChg chg="del mod">
          <ac:chgData name="범수 김" userId="863329ffd88cf9fc" providerId="LiveId" clId="{07BF4EA1-8AEE-4AEF-B0AD-8327390C0BCE}" dt="2024-01-09T04:32:05.733" v="2032" actId="478"/>
          <ac:cxnSpMkLst>
            <pc:docMk/>
            <pc:sldMk cId="832005939" sldId="447"/>
            <ac:cxnSpMk id="14" creationId="{801580B7-E720-B06B-1AD5-274DB1383C12}"/>
          </ac:cxnSpMkLst>
        </pc:cxnChg>
      </pc:sldChg>
      <pc:sldChg chg="addSp delSp modSp add mod">
        <pc:chgData name="범수 김" userId="863329ffd88cf9fc" providerId="LiveId" clId="{07BF4EA1-8AEE-4AEF-B0AD-8327390C0BCE}" dt="2024-01-09T04:39:41.141" v="2425" actId="164"/>
        <pc:sldMkLst>
          <pc:docMk/>
          <pc:sldMk cId="2823915260" sldId="448"/>
        </pc:sldMkLst>
        <pc:spChg chg="mod">
          <ac:chgData name="범수 김" userId="863329ffd88cf9fc" providerId="LiveId" clId="{07BF4EA1-8AEE-4AEF-B0AD-8327390C0BCE}" dt="2024-01-09T04:39:15.694" v="2411" actId="20577"/>
          <ac:spMkLst>
            <pc:docMk/>
            <pc:sldMk cId="2823915260" sldId="448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6" creationId="{6C57B4CB-4D12-A36A-BDAF-906EC2379CBD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7" creationId="{F76BD0AF-07CD-4BE1-2474-E7781465FE45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8" creationId="{6689E38C-7EEF-A45B-D816-BD2E350DC4A9}"/>
          </ac:spMkLst>
        </pc:spChg>
        <pc:grpChg chg="add mod">
          <ac:chgData name="범수 김" userId="863329ffd88cf9fc" providerId="LiveId" clId="{07BF4EA1-8AEE-4AEF-B0AD-8327390C0BCE}" dt="2024-01-09T04:39:41.141" v="2425" actId="164"/>
          <ac:grpSpMkLst>
            <pc:docMk/>
            <pc:sldMk cId="2823915260" sldId="448"/>
            <ac:grpSpMk id="9" creationId="{7466D2E7-BED7-A5DA-4A4E-269CF64846D7}"/>
          </ac:grpSpMkLst>
        </pc:grpChg>
        <pc:grpChg chg="del">
          <ac:chgData name="범수 김" userId="863329ffd88cf9fc" providerId="LiveId" clId="{07BF4EA1-8AEE-4AEF-B0AD-8327390C0BCE}" dt="2024-01-09T04:35:39.397" v="2235" actId="478"/>
          <ac:grpSpMkLst>
            <pc:docMk/>
            <pc:sldMk cId="2823915260" sldId="448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9:41.141" v="2425" actId="164"/>
          <ac:picMkLst>
            <pc:docMk/>
            <pc:sldMk cId="2823915260" sldId="448"/>
            <ac:picMk id="4" creationId="{F074549D-DAF9-45C4-FE9F-007FD55B74E5}"/>
          </ac:picMkLst>
        </pc:picChg>
      </pc:sldChg>
      <pc:sldChg chg="modSp add mod ord">
        <pc:chgData name="범수 김" userId="863329ffd88cf9fc" providerId="LiveId" clId="{07BF4EA1-8AEE-4AEF-B0AD-8327390C0BCE}" dt="2024-01-09T04:49:43.527" v="2516" actId="20577"/>
        <pc:sldMkLst>
          <pc:docMk/>
          <pc:sldMk cId="3128357046" sldId="449"/>
        </pc:sldMkLst>
        <pc:spChg chg="mod">
          <ac:chgData name="범수 김" userId="863329ffd88cf9fc" providerId="LiveId" clId="{07BF4EA1-8AEE-4AEF-B0AD-8327390C0BCE}" dt="2024-01-09T04:49:43.527" v="2516" actId="20577"/>
          <ac:spMkLst>
            <pc:docMk/>
            <pc:sldMk cId="3128357046" sldId="44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50:54.148" v="2691" actId="208"/>
        <pc:sldMkLst>
          <pc:docMk/>
          <pc:sldMk cId="1928212300" sldId="450"/>
        </pc:sldMkLst>
        <pc:spChg chg="add mod">
          <ac:chgData name="범수 김" userId="863329ffd88cf9fc" providerId="LiveId" clId="{07BF4EA1-8AEE-4AEF-B0AD-8327390C0BCE}" dt="2024-01-09T04:50:54.148" v="2691" actId="208"/>
          <ac:spMkLst>
            <pc:docMk/>
            <pc:sldMk cId="1928212300" sldId="450"/>
            <ac:spMk id="2" creationId="{0F24A437-CA5F-8313-4893-41A1471B96A1}"/>
          </ac:spMkLst>
        </pc:spChg>
        <pc:spChg chg="mod">
          <ac:chgData name="범수 김" userId="863329ffd88cf9fc" providerId="LiveId" clId="{07BF4EA1-8AEE-4AEF-B0AD-8327390C0BCE}" dt="2024-01-09T04:49:50.382" v="2524" actId="1076"/>
          <ac:spMkLst>
            <pc:docMk/>
            <pc:sldMk cId="1928212300" sldId="450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51:25.780" v="2754" actId="12789"/>
        <pc:sldMkLst>
          <pc:docMk/>
          <pc:sldMk cId="3481196391" sldId="451"/>
        </pc:sldMkLst>
        <pc:spChg chg="mod">
          <ac:chgData name="범수 김" userId="863329ffd88cf9fc" providerId="LiveId" clId="{07BF4EA1-8AEE-4AEF-B0AD-8327390C0BCE}" dt="2024-01-09T04:51:25.780" v="2754" actId="12789"/>
          <ac:spMkLst>
            <pc:docMk/>
            <pc:sldMk cId="3481196391" sldId="45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5:18:24.560" v="4183" actId="1076"/>
        <pc:sldMkLst>
          <pc:docMk/>
          <pc:sldMk cId="3253355344" sldId="452"/>
        </pc:sldMkLst>
        <pc:spChg chg="add mod">
          <ac:chgData name="범수 김" userId="863329ffd88cf9fc" providerId="LiveId" clId="{07BF4EA1-8AEE-4AEF-B0AD-8327390C0BCE}" dt="2024-01-09T04:59:17.717" v="2930" actId="20577"/>
          <ac:spMkLst>
            <pc:docMk/>
            <pc:sldMk cId="3253355344" sldId="452"/>
            <ac:spMk id="2" creationId="{44CDEAF7-0F68-ACFB-471D-D93AD6C3B85E}"/>
          </ac:spMkLst>
        </pc:spChg>
        <pc:spChg chg="add mod">
          <ac:chgData name="범수 김" userId="863329ffd88cf9fc" providerId="LiveId" clId="{07BF4EA1-8AEE-4AEF-B0AD-8327390C0BCE}" dt="2024-01-09T05:18:24.560" v="4183" actId="1076"/>
          <ac:spMkLst>
            <pc:docMk/>
            <pc:sldMk cId="3253355344" sldId="452"/>
            <ac:spMk id="3" creationId="{8AC70B42-CBCF-39BD-9730-F2285147F06D}"/>
          </ac:spMkLst>
        </pc:spChg>
        <pc:spChg chg="add mod">
          <ac:chgData name="범수 김" userId="863329ffd88cf9fc" providerId="LiveId" clId="{07BF4EA1-8AEE-4AEF-B0AD-8327390C0BCE}" dt="2024-01-09T05:04:08.129" v="3462" actId="6549"/>
          <ac:spMkLst>
            <pc:docMk/>
            <pc:sldMk cId="3253355344" sldId="452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4:51:35.879" v="2764" actId="1076"/>
          <ac:spMkLst>
            <pc:docMk/>
            <pc:sldMk cId="3253355344" sldId="4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07BF4EA1-8AEE-4AEF-B0AD-8327390C0BCE}" dt="2024-01-09T05:17:58.912" v="4182" actId="6549"/>
        <pc:sldMkLst>
          <pc:docMk/>
          <pc:sldMk cId="1940217042" sldId="453"/>
        </pc:sldMkLst>
        <pc:spChg chg="del">
          <ac:chgData name="범수 김" userId="863329ffd88cf9fc" providerId="LiveId" clId="{07BF4EA1-8AEE-4AEF-B0AD-8327390C0BCE}" dt="2024-01-09T05:04:54.567" v="3469" actId="478"/>
          <ac:spMkLst>
            <pc:docMk/>
            <pc:sldMk cId="1940217042" sldId="453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04:53.782" v="3468" actId="478"/>
          <ac:spMkLst>
            <pc:docMk/>
            <pc:sldMk cId="1940217042" sldId="453"/>
            <ac:spMk id="3" creationId="{8AC70B42-CBCF-39BD-9730-F2285147F06D}"/>
          </ac:spMkLst>
        </pc:spChg>
        <pc:spChg chg="mod">
          <ac:chgData name="범수 김" userId="863329ffd88cf9fc" providerId="LiveId" clId="{07BF4EA1-8AEE-4AEF-B0AD-8327390C0BCE}" dt="2024-01-09T05:17:58.912" v="4182" actId="6549"/>
          <ac:spMkLst>
            <pc:docMk/>
            <pc:sldMk cId="1940217042" sldId="453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5:04:57.545" v="3471"/>
          <ac:spMkLst>
            <pc:docMk/>
            <pc:sldMk cId="1940217042" sldId="453"/>
            <ac:spMk id="7" creationId="{63372248-8037-C5AE-053B-F54789731717}"/>
          </ac:spMkLst>
        </pc:spChg>
        <pc:spChg chg="add del mod">
          <ac:chgData name="범수 김" userId="863329ffd88cf9fc" providerId="LiveId" clId="{07BF4EA1-8AEE-4AEF-B0AD-8327390C0BCE}" dt="2024-01-09T05:06:57.334" v="3972"/>
          <ac:spMkLst>
            <pc:docMk/>
            <pc:sldMk cId="1940217042" sldId="453"/>
            <ac:spMk id="9" creationId="{4F30C1FA-1EA4-E9C2-3275-DAFD365E1959}"/>
          </ac:spMkLst>
        </pc:spChg>
        <pc:grpChg chg="add mod">
          <ac:chgData name="범수 김" userId="863329ffd88cf9fc" providerId="LiveId" clId="{07BF4EA1-8AEE-4AEF-B0AD-8327390C0BCE}" dt="2024-01-09T05:04:59.632" v="3472" actId="1076"/>
          <ac:grpSpMkLst>
            <pc:docMk/>
            <pc:sldMk cId="1940217042" sldId="453"/>
            <ac:grpSpMk id="8" creationId="{A17135E7-9164-6B10-0CF9-B0437DE2341D}"/>
          </ac:grpSpMkLst>
        </pc:grpChg>
        <pc:picChg chg="mod">
          <ac:chgData name="범수 김" userId="863329ffd88cf9fc" providerId="LiveId" clId="{07BF4EA1-8AEE-4AEF-B0AD-8327390C0BCE}" dt="2024-01-09T05:04:57.545" v="3471"/>
          <ac:picMkLst>
            <pc:docMk/>
            <pc:sldMk cId="1940217042" sldId="453"/>
            <ac:picMk id="6" creationId="{9F8CCFAB-B028-57C7-E31D-176FC4BD0110}"/>
          </ac:picMkLst>
        </pc:picChg>
      </pc:sldChg>
      <pc:sldChg chg="addSp delSp modSp add mod">
        <pc:chgData name="범수 김" userId="863329ffd88cf9fc" providerId="LiveId" clId="{07BF4EA1-8AEE-4AEF-B0AD-8327390C0BCE}" dt="2024-01-09T05:20:31.233" v="4358" actId="20577"/>
        <pc:sldMkLst>
          <pc:docMk/>
          <pc:sldMk cId="1909375795" sldId="454"/>
        </pc:sldMkLst>
        <pc:spChg chg="mod">
          <ac:chgData name="범수 김" userId="863329ffd88cf9fc" providerId="LiveId" clId="{07BF4EA1-8AEE-4AEF-B0AD-8327390C0BCE}" dt="2024-01-09T05:20:31.233" v="4358" actId="20577"/>
          <ac:spMkLst>
            <pc:docMk/>
            <pc:sldMk cId="1909375795" sldId="454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18:31.130" v="4186" actId="478"/>
          <ac:spMkLst>
            <pc:docMk/>
            <pc:sldMk cId="1909375795" sldId="454"/>
            <ac:spMk id="3" creationId="{8AC70B42-CBCF-39BD-9730-F2285147F06D}"/>
          </ac:spMkLst>
        </pc:spChg>
        <pc:spChg chg="del">
          <ac:chgData name="범수 김" userId="863329ffd88cf9fc" providerId="LiveId" clId="{07BF4EA1-8AEE-4AEF-B0AD-8327390C0BCE}" dt="2024-01-09T05:18:29.364" v="4185" actId="478"/>
          <ac:spMkLst>
            <pc:docMk/>
            <pc:sldMk cId="1909375795" sldId="454"/>
            <ac:spMk id="4" creationId="{01314C2E-75A4-340B-E1E6-B77A690C387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3" creationId="{F8B19E3B-FA03-69AA-5152-9D310C27EBA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4" creationId="{F1DAB66C-FDD0-E502-CFC5-96B0E7EDCA9B}"/>
          </ac:spMkLst>
        </pc:s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2" creationId="{85783F91-79F1-A6F8-DE16-530180CEEE49}"/>
          </ac:grpSpMkLst>
        </pc:gr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5" creationId="{AD7F3746-84DE-5766-B58E-214AE6FB1103}"/>
          </ac:grpSpMkLst>
        </pc:grp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7" creationId="{1F70105F-8CBA-1BED-0CB3-1E0A5474AEFB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9" creationId="{9A5BFFCE-8AFE-7FEF-59CC-FAA009D5A3C0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11" creationId="{DF4D5F18-1FF0-27CE-B637-F8C8581A935F}"/>
          </ac:picMkLst>
        </pc:picChg>
      </pc:sldChg>
      <pc:sldChg chg="modSp add mod">
        <pc:chgData name="범수 김" userId="863329ffd88cf9fc" providerId="LiveId" clId="{07BF4EA1-8AEE-4AEF-B0AD-8327390C0BCE}" dt="2024-01-09T05:25:12.594" v="4366" actId="6549"/>
        <pc:sldMkLst>
          <pc:docMk/>
          <pc:sldMk cId="1387045696" sldId="455"/>
        </pc:sldMkLst>
        <pc:spChg chg="mod">
          <ac:chgData name="범수 김" userId="863329ffd88cf9fc" providerId="LiveId" clId="{07BF4EA1-8AEE-4AEF-B0AD-8327390C0BCE}" dt="2024-01-09T05:25:12.594" v="4366" actId="6549"/>
          <ac:spMkLst>
            <pc:docMk/>
            <pc:sldMk cId="1387045696" sldId="45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95E658FD-1ADE-4B10-BE7B-F6A9C248F271}"/>
    <pc:docChg chg="undo custSel addSld delSld modSld sldOrd">
      <pc:chgData name="범수 김" userId="863329ffd88cf9fc" providerId="LiveId" clId="{95E658FD-1ADE-4B10-BE7B-F6A9C248F271}" dt="2024-01-10T02:03:06.302" v="4110" actId="20577"/>
      <pc:docMkLst>
        <pc:docMk/>
      </pc:docMkLst>
      <pc:sldChg chg="modSp mod">
        <pc:chgData name="범수 김" userId="863329ffd88cf9fc" providerId="LiveId" clId="{95E658FD-1ADE-4B10-BE7B-F6A9C248F271}" dt="2024-01-09T06:32:36.849" v="29"/>
        <pc:sldMkLst>
          <pc:docMk/>
          <pc:sldMk cId="1869551119" sldId="424"/>
        </pc:sldMkLst>
        <pc:spChg chg="mod">
          <ac:chgData name="범수 김" userId="863329ffd88cf9fc" providerId="LiveId" clId="{95E658FD-1ADE-4B10-BE7B-F6A9C248F271}" dt="2024-01-09T06:32:36.849" v="29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95E658FD-1ADE-4B10-BE7B-F6A9C248F271}" dt="2024-01-09T06:33:36.562" v="57" actId="20577"/>
        <pc:sldMkLst>
          <pc:docMk/>
          <pc:sldMk cId="1900036582" sldId="427"/>
        </pc:sldMkLst>
        <pc:spChg chg="add mod">
          <ac:chgData name="범수 김" userId="863329ffd88cf9fc" providerId="LiveId" clId="{95E658FD-1ADE-4B10-BE7B-F6A9C248F271}" dt="2024-01-09T06:33:36.562" v="57" actId="20577"/>
          <ac:spMkLst>
            <pc:docMk/>
            <pc:sldMk cId="1900036582" sldId="427"/>
            <ac:spMk id="3" creationId="{CE318A0F-7001-E355-05A7-DA26CB95EC03}"/>
          </ac:spMkLst>
        </pc:spChg>
        <pc:spChg chg="mod">
          <ac:chgData name="범수 김" userId="863329ffd88cf9fc" providerId="LiveId" clId="{95E658FD-1ADE-4B10-BE7B-F6A9C248F271}" dt="2024-01-09T06:32:44.076" v="37" actId="1076"/>
          <ac:spMkLst>
            <pc:docMk/>
            <pc:sldMk cId="1900036582" sldId="427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06:36:03.336" v="128"/>
        <pc:sldMkLst>
          <pc:docMk/>
          <pc:sldMk cId="1141862054" sldId="428"/>
        </pc:sldMkLst>
        <pc:spChg chg="mod">
          <ac:chgData name="범수 김" userId="863329ffd88cf9fc" providerId="LiveId" clId="{95E658FD-1ADE-4B10-BE7B-F6A9C248F271}" dt="2024-01-09T06:36:03.336" v="128"/>
          <ac:spMkLst>
            <pc:docMk/>
            <pc:sldMk cId="1141862054" sldId="42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35143875" sldId="428"/>
        </pc:sldMkLst>
      </pc:sldChg>
      <pc:sldChg chg="addSp delSp modSp add mod">
        <pc:chgData name="범수 김" userId="863329ffd88cf9fc" providerId="LiveId" clId="{95E658FD-1ADE-4B10-BE7B-F6A9C248F271}" dt="2024-01-09T06:37:20.726" v="379" actId="1076"/>
        <pc:sldMkLst>
          <pc:docMk/>
          <pc:sldMk cId="1332449743" sldId="429"/>
        </pc:sldMkLst>
        <pc:spChg chg="add del">
          <ac:chgData name="범수 김" userId="863329ffd88cf9fc" providerId="LiveId" clId="{95E658FD-1ADE-4B10-BE7B-F6A9C248F271}" dt="2024-01-09T06:36:10.426" v="139" actId="22"/>
          <ac:spMkLst>
            <pc:docMk/>
            <pc:sldMk cId="1332449743" sldId="429"/>
            <ac:spMk id="3" creationId="{9BF276B7-B72E-0AB4-B155-B0C6A343DA49}"/>
          </ac:spMkLst>
        </pc:spChg>
        <pc:spChg chg="mod">
          <ac:chgData name="범수 김" userId="863329ffd88cf9fc" providerId="LiveId" clId="{95E658FD-1ADE-4B10-BE7B-F6A9C248F271}" dt="2024-01-09T06:36:12.867" v="140" actId="1076"/>
          <ac:spMkLst>
            <pc:docMk/>
            <pc:sldMk cId="1332449743" sldId="429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6:43.971" v="151" actId="164"/>
          <ac:spMkLst>
            <pc:docMk/>
            <pc:sldMk cId="1332449743" sldId="429"/>
            <ac:spMk id="7" creationId="{E5950901-9B4D-EA8D-7A80-4569C6A095D5}"/>
          </ac:spMkLst>
        </pc:spChg>
        <pc:spChg chg="add mod">
          <ac:chgData name="범수 김" userId="863329ffd88cf9fc" providerId="LiveId" clId="{95E658FD-1ADE-4B10-BE7B-F6A9C248F271}" dt="2024-01-09T06:37:20.726" v="379" actId="1076"/>
          <ac:spMkLst>
            <pc:docMk/>
            <pc:sldMk cId="1332449743" sldId="429"/>
            <ac:spMk id="9" creationId="{5543727A-0437-7472-C52F-5178EDA30EC8}"/>
          </ac:spMkLst>
        </pc:spChg>
        <pc:grpChg chg="add mod">
          <ac:chgData name="범수 김" userId="863329ffd88cf9fc" providerId="LiveId" clId="{95E658FD-1ADE-4B10-BE7B-F6A9C248F271}" dt="2024-01-09T06:37:19.130" v="378" actId="1076"/>
          <ac:grpSpMkLst>
            <pc:docMk/>
            <pc:sldMk cId="1332449743" sldId="429"/>
            <ac:grpSpMk id="8" creationId="{E1F61FF5-568E-92C1-10B3-1E485F7372E2}"/>
          </ac:grpSpMkLst>
        </pc:grpChg>
        <pc:picChg chg="add mod">
          <ac:chgData name="범수 김" userId="863329ffd88cf9fc" providerId="LiveId" clId="{95E658FD-1ADE-4B10-BE7B-F6A9C248F271}" dt="2024-01-09T06:36:43.971" v="151" actId="164"/>
          <ac:picMkLst>
            <pc:docMk/>
            <pc:sldMk cId="1332449743" sldId="429"/>
            <ac:picMk id="6" creationId="{43A2B3F7-DBFB-38FF-7E76-A9CF2BD00A0A}"/>
          </ac:picMkLst>
        </pc:picChg>
      </pc:sldChg>
      <pc:sldChg chg="modSp add mod">
        <pc:chgData name="범수 김" userId="863329ffd88cf9fc" providerId="LiveId" clId="{95E658FD-1ADE-4B10-BE7B-F6A9C248F271}" dt="2024-01-09T06:38:16.783" v="405" actId="20577"/>
        <pc:sldMkLst>
          <pc:docMk/>
          <pc:sldMk cId="1608787821" sldId="430"/>
        </pc:sldMkLst>
        <pc:spChg chg="mod">
          <ac:chgData name="범수 김" userId="863329ffd88cf9fc" providerId="LiveId" clId="{95E658FD-1ADE-4B10-BE7B-F6A9C248F271}" dt="2024-01-09T06:38:16.783" v="405" actId="20577"/>
          <ac:spMkLst>
            <pc:docMk/>
            <pc:sldMk cId="1608787821" sldId="430"/>
            <ac:spMk id="5" creationId="{A389414F-66B7-1262-7F78-D45BD7660CF6}"/>
          </ac:spMkLst>
        </pc:spChg>
      </pc:sldChg>
      <pc:sldChg chg="add del">
        <pc:chgData name="범수 김" userId="863329ffd88cf9fc" providerId="LiveId" clId="{95E658FD-1ADE-4B10-BE7B-F6A9C248F271}" dt="2024-01-09T06:38:28.785" v="408" actId="47"/>
        <pc:sldMkLst>
          <pc:docMk/>
          <pc:sldMk cId="2553398303" sldId="431"/>
        </pc:sldMkLst>
      </pc:sldChg>
      <pc:sldChg chg="addSp modSp add mod">
        <pc:chgData name="범수 김" userId="863329ffd88cf9fc" providerId="LiveId" clId="{95E658FD-1ADE-4B10-BE7B-F6A9C248F271}" dt="2024-01-09T06:40:39.744" v="846" actId="20577"/>
        <pc:sldMkLst>
          <pc:docMk/>
          <pc:sldMk cId="629687423" sldId="432"/>
        </pc:sldMkLst>
        <pc:spChg chg="add mod">
          <ac:chgData name="범수 김" userId="863329ffd88cf9fc" providerId="LiveId" clId="{95E658FD-1ADE-4B10-BE7B-F6A9C248F271}" dt="2024-01-09T06:40:39.744" v="846" actId="20577"/>
          <ac:spMkLst>
            <pc:docMk/>
            <pc:sldMk cId="629687423" sldId="432"/>
            <ac:spMk id="2" creationId="{B7FEBFF2-15C2-7FC8-1BE2-58F2982F29E9}"/>
          </ac:spMkLst>
        </pc:spChg>
        <pc:spChg chg="mod">
          <ac:chgData name="범수 김" userId="863329ffd88cf9fc" providerId="LiveId" clId="{95E658FD-1ADE-4B10-BE7B-F6A9C248F271}" dt="2024-01-09T06:38:39.087" v="424" actId="1076"/>
          <ac:spMkLst>
            <pc:docMk/>
            <pc:sldMk cId="629687423" sldId="43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9:46.815" v="737" actId="1076"/>
          <ac:spMkLst>
            <pc:docMk/>
            <pc:sldMk cId="629687423" sldId="432"/>
            <ac:spMk id="6" creationId="{1997ED22-1A8E-7C77-3CEC-2BE1540E3762}"/>
          </ac:spMkLst>
        </pc:spChg>
        <pc:grpChg chg="add mod">
          <ac:chgData name="범수 김" userId="863329ffd88cf9fc" providerId="LiveId" clId="{95E658FD-1ADE-4B10-BE7B-F6A9C248F271}" dt="2024-01-09T06:39:42.956" v="736" actId="1076"/>
          <ac:grpSpMkLst>
            <pc:docMk/>
            <pc:sldMk cId="629687423" sldId="432"/>
            <ac:grpSpMk id="7" creationId="{01B3D317-74A6-9539-61BA-D96B900404B7}"/>
          </ac:grpSpMkLst>
        </pc:grpChg>
        <pc:picChg chg="add mod">
          <ac:chgData name="범수 김" userId="863329ffd88cf9fc" providerId="LiveId" clId="{95E658FD-1ADE-4B10-BE7B-F6A9C248F271}" dt="2024-01-09T06:39:41.938" v="735" actId="164"/>
          <ac:picMkLst>
            <pc:docMk/>
            <pc:sldMk cId="629687423" sldId="432"/>
            <ac:picMk id="4" creationId="{7FC6CA9F-D9D8-CEDC-27CE-D081AE17E5D5}"/>
          </ac:picMkLst>
        </pc:picChg>
        <pc:picChg chg="add mod">
          <ac:chgData name="범수 김" userId="863329ffd88cf9fc" providerId="LiveId" clId="{95E658FD-1ADE-4B10-BE7B-F6A9C248F271}" dt="2024-01-09T06:40:08.747" v="743" actId="1076"/>
          <ac:picMkLst>
            <pc:docMk/>
            <pc:sldMk cId="629687423" sldId="432"/>
            <ac:picMk id="9" creationId="{1F9CA0D9-4E2C-60C7-C523-C6F7CBD7CED2}"/>
          </ac:picMkLst>
        </pc:picChg>
      </pc:sldChg>
      <pc:sldChg chg="modSp add mod">
        <pc:chgData name="범수 김" userId="863329ffd88cf9fc" providerId="LiveId" clId="{95E658FD-1ADE-4B10-BE7B-F6A9C248F271}" dt="2024-01-09T06:47:38.945" v="921" actId="12789"/>
        <pc:sldMkLst>
          <pc:docMk/>
          <pc:sldMk cId="294918380" sldId="433"/>
        </pc:sldMkLst>
        <pc:spChg chg="mod">
          <ac:chgData name="범수 김" userId="863329ffd88cf9fc" providerId="LiveId" clId="{95E658FD-1ADE-4B10-BE7B-F6A9C248F271}" dt="2024-01-09T06:47:38.945" v="921" actId="12789"/>
          <ac:spMkLst>
            <pc:docMk/>
            <pc:sldMk cId="294918380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6:49:46.215" v="944" actId="164"/>
        <pc:sldMkLst>
          <pc:docMk/>
          <pc:sldMk cId="2199555546" sldId="434"/>
        </pc:sldMkLst>
        <pc:spChg chg="add mod">
          <ac:chgData name="범수 김" userId="863329ffd88cf9fc" providerId="LiveId" clId="{95E658FD-1ADE-4B10-BE7B-F6A9C248F271}" dt="2024-01-09T06:49:46.215" v="944" actId="164"/>
          <ac:spMkLst>
            <pc:docMk/>
            <pc:sldMk cId="2199555546" sldId="434"/>
            <ac:spMk id="4" creationId="{34977FA0-1E04-67B3-110A-B5D8581C0673}"/>
          </ac:spMkLst>
        </pc:spChg>
        <pc:spChg chg="mod">
          <ac:chgData name="범수 김" userId="863329ffd88cf9fc" providerId="LiveId" clId="{95E658FD-1ADE-4B10-BE7B-F6A9C248F271}" dt="2024-01-09T06:47:50.312" v="935" actId="1036"/>
          <ac:spMkLst>
            <pc:docMk/>
            <pc:sldMk cId="2199555546" sldId="434"/>
            <ac:spMk id="5" creationId="{A389414F-66B7-1262-7F78-D45BD7660CF6}"/>
          </ac:spMkLst>
        </pc:spChg>
        <pc:grpChg chg="add mod">
          <ac:chgData name="범수 김" userId="863329ffd88cf9fc" providerId="LiveId" clId="{95E658FD-1ADE-4B10-BE7B-F6A9C248F271}" dt="2024-01-09T06:49:46.215" v="944" actId="164"/>
          <ac:grpSpMkLst>
            <pc:docMk/>
            <pc:sldMk cId="2199555546" sldId="434"/>
            <ac:grpSpMk id="6" creationId="{3222526D-9273-EE55-52A3-3D32AE7FBC5A}"/>
          </ac:grpSpMkLst>
        </pc:grpChg>
        <pc:picChg chg="add mod">
          <ac:chgData name="범수 김" userId="863329ffd88cf9fc" providerId="LiveId" clId="{95E658FD-1ADE-4B10-BE7B-F6A9C248F271}" dt="2024-01-09T06:49:46.215" v="944" actId="164"/>
          <ac:picMkLst>
            <pc:docMk/>
            <pc:sldMk cId="2199555546" sldId="434"/>
            <ac:picMk id="3" creationId="{0525416D-8B8A-8847-EED7-98078A5ECAA9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96219724" sldId="434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61537168" sldId="435"/>
        </pc:sldMkLst>
      </pc:sldChg>
      <pc:sldChg chg="modSp add mod">
        <pc:chgData name="범수 김" userId="863329ffd88cf9fc" providerId="LiveId" clId="{95E658FD-1ADE-4B10-BE7B-F6A9C248F271}" dt="2024-01-09T06:58:40.589" v="960" actId="20577"/>
        <pc:sldMkLst>
          <pc:docMk/>
          <pc:sldMk cId="3535103729" sldId="435"/>
        </pc:sldMkLst>
        <pc:spChg chg="mod">
          <ac:chgData name="범수 김" userId="863329ffd88cf9fc" providerId="LiveId" clId="{95E658FD-1ADE-4B10-BE7B-F6A9C248F271}" dt="2024-01-09T06:58:40.589" v="960" actId="20577"/>
          <ac:spMkLst>
            <pc:docMk/>
            <pc:sldMk cId="3535103729" sldId="43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7:00:19.806" v="1151" actId="208"/>
        <pc:sldMkLst>
          <pc:docMk/>
          <pc:sldMk cId="1074780811" sldId="436"/>
        </pc:sldMkLst>
        <pc:spChg chg="add mod">
          <ac:chgData name="범수 김" userId="863329ffd88cf9fc" providerId="LiveId" clId="{95E658FD-1ADE-4B10-BE7B-F6A9C248F271}" dt="2024-01-09T06:59:17.487" v="979" actId="20577"/>
          <ac:spMkLst>
            <pc:docMk/>
            <pc:sldMk cId="1074780811" sldId="436"/>
            <ac:spMk id="3" creationId="{FEFF07D4-31AA-5E9E-4917-00565E7B4DE2}"/>
          </ac:spMkLst>
        </pc:spChg>
        <pc:spChg chg="add mod">
          <ac:chgData name="범수 김" userId="863329ffd88cf9fc" providerId="LiveId" clId="{95E658FD-1ADE-4B10-BE7B-F6A9C248F271}" dt="2024-01-09T07:00:19.806" v="1151" actId="208"/>
          <ac:spMkLst>
            <pc:docMk/>
            <pc:sldMk cId="1074780811" sldId="436"/>
            <ac:spMk id="4" creationId="{4816848D-A4BD-0550-E1CA-D78DFA4C4DAC}"/>
          </ac:spMkLst>
        </pc:spChg>
        <pc:spChg chg="mod">
          <ac:chgData name="범수 김" userId="863329ffd88cf9fc" providerId="LiveId" clId="{95E658FD-1ADE-4B10-BE7B-F6A9C248F271}" dt="2024-01-09T06:58:59.347" v="970"/>
          <ac:spMkLst>
            <pc:docMk/>
            <pc:sldMk cId="1074780811" sldId="436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492282246" sldId="436"/>
        </pc:sldMkLst>
      </pc:sldChg>
      <pc:sldChg chg="modSp add mod">
        <pc:chgData name="범수 김" userId="863329ffd88cf9fc" providerId="LiveId" clId="{95E658FD-1ADE-4B10-BE7B-F6A9C248F271}" dt="2024-01-10T01:01:28.073" v="1683" actId="20577"/>
        <pc:sldMkLst>
          <pc:docMk/>
          <pc:sldMk cId="467787747" sldId="437"/>
        </pc:sldMkLst>
        <pc:spChg chg="mod">
          <ac:chgData name="범수 김" userId="863329ffd88cf9fc" providerId="LiveId" clId="{95E658FD-1ADE-4B10-BE7B-F6A9C248F271}" dt="2024-01-10T01:01:28.073" v="1683" actId="20577"/>
          <ac:spMkLst>
            <pc:docMk/>
            <pc:sldMk cId="467787747" sldId="437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20054708" sldId="437"/>
        </pc:sldMkLst>
      </pc:sldChg>
      <pc:sldChg chg="modSp add mod">
        <pc:chgData name="범수 김" userId="863329ffd88cf9fc" providerId="LiveId" clId="{95E658FD-1ADE-4B10-BE7B-F6A9C248F271}" dt="2024-01-09T12:37:07.174" v="1252" actId="12789"/>
        <pc:sldMkLst>
          <pc:docMk/>
          <pc:sldMk cId="12364748" sldId="438"/>
        </pc:sldMkLst>
        <pc:spChg chg="mod">
          <ac:chgData name="범수 김" userId="863329ffd88cf9fc" providerId="LiveId" clId="{95E658FD-1ADE-4B10-BE7B-F6A9C248F271}" dt="2024-01-09T12:37:07.174" v="1252" actId="12789"/>
          <ac:spMkLst>
            <pc:docMk/>
            <pc:sldMk cId="12364748" sldId="43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67358568" sldId="438"/>
        </pc:sldMkLst>
      </pc:sldChg>
      <pc:sldChg chg="add del">
        <pc:chgData name="범수 김" userId="863329ffd88cf9fc" providerId="LiveId" clId="{95E658FD-1ADE-4B10-BE7B-F6A9C248F271}" dt="2024-01-09T12:37:13.217" v="1254" actId="47"/>
        <pc:sldMkLst>
          <pc:docMk/>
          <pc:sldMk cId="1051669501" sldId="43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4657000" sldId="439"/>
        </pc:sldMkLst>
      </pc:sldChg>
      <pc:sldChg chg="addSp modSp add mod">
        <pc:chgData name="범수 김" userId="863329ffd88cf9fc" providerId="LiveId" clId="{95E658FD-1ADE-4B10-BE7B-F6A9C248F271}" dt="2024-01-09T12:38:48.245" v="1438" actId="20577"/>
        <pc:sldMkLst>
          <pc:docMk/>
          <pc:sldMk cId="3481945509" sldId="439"/>
        </pc:sldMkLst>
        <pc:spChg chg="add mod">
          <ac:chgData name="범수 김" userId="863329ffd88cf9fc" providerId="LiveId" clId="{95E658FD-1ADE-4B10-BE7B-F6A9C248F271}" dt="2024-01-09T12:38:48.245" v="1438" actId="20577"/>
          <ac:spMkLst>
            <pc:docMk/>
            <pc:sldMk cId="3481945509" sldId="439"/>
            <ac:spMk id="2" creationId="{1C99363C-078B-DF2D-9F31-6249E2933D35}"/>
          </ac:spMkLst>
        </pc:spChg>
        <pc:spChg chg="mod">
          <ac:chgData name="범수 김" userId="863329ffd88cf9fc" providerId="LiveId" clId="{95E658FD-1ADE-4B10-BE7B-F6A9C248F271}" dt="2024-01-09T12:37:19.729" v="1262" actId="1076"/>
          <ac:spMkLst>
            <pc:docMk/>
            <pc:sldMk cId="3481945509" sldId="43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12:41:40.932" v="1476" actId="20577"/>
        <pc:sldMkLst>
          <pc:docMk/>
          <pc:sldMk cId="1781693882" sldId="440"/>
        </pc:sldMkLst>
        <pc:spChg chg="mod">
          <ac:chgData name="범수 김" userId="863329ffd88cf9fc" providerId="LiveId" clId="{95E658FD-1ADE-4B10-BE7B-F6A9C248F271}" dt="2024-01-09T12:41:40.932" v="1476" actId="20577"/>
          <ac:spMkLst>
            <pc:docMk/>
            <pc:sldMk cId="1781693882" sldId="440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60500810" sldId="440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0351832" sldId="441"/>
        </pc:sldMkLst>
      </pc:sldChg>
      <pc:sldChg chg="addSp delSp modSp add mod">
        <pc:chgData name="범수 김" userId="863329ffd88cf9fc" providerId="LiveId" clId="{95E658FD-1ADE-4B10-BE7B-F6A9C248F271}" dt="2024-01-09T12:44:49.934" v="1682" actId="20577"/>
        <pc:sldMkLst>
          <pc:docMk/>
          <pc:sldMk cId="3400923496" sldId="441"/>
        </pc:sldMkLst>
        <pc:spChg chg="add mod">
          <ac:chgData name="범수 김" userId="863329ffd88cf9fc" providerId="LiveId" clId="{95E658FD-1ADE-4B10-BE7B-F6A9C248F271}" dt="2024-01-09T12:44:49.934" v="1682" actId="20577"/>
          <ac:spMkLst>
            <pc:docMk/>
            <pc:sldMk cId="3400923496" sldId="441"/>
            <ac:spMk id="2" creationId="{775F9D1C-E425-2C37-470C-85A4DDE74449}"/>
          </ac:spMkLst>
        </pc:spChg>
        <pc:spChg chg="mod">
          <ac:chgData name="범수 김" userId="863329ffd88cf9fc" providerId="LiveId" clId="{95E658FD-1ADE-4B10-BE7B-F6A9C248F271}" dt="2024-01-09T12:41:48.220" v="1484" actId="1076"/>
          <ac:spMkLst>
            <pc:docMk/>
            <pc:sldMk cId="3400923496" sldId="441"/>
            <ac:spMk id="5" creationId="{A389414F-66B7-1262-7F78-D45BD7660CF6}"/>
          </ac:spMkLst>
        </pc:spChg>
        <pc:picChg chg="add del mod">
          <ac:chgData name="범수 김" userId="863329ffd88cf9fc" providerId="LiveId" clId="{95E658FD-1ADE-4B10-BE7B-F6A9C248F271}" dt="2024-01-09T12:43:31.135" v="1582" actId="478"/>
          <ac:picMkLst>
            <pc:docMk/>
            <pc:sldMk cId="3400923496" sldId="441"/>
            <ac:picMk id="4" creationId="{D820C543-39FC-378F-812D-49FF13DEDCCD}"/>
          </ac:picMkLst>
        </pc:picChg>
        <pc:picChg chg="add mod">
          <ac:chgData name="범수 김" userId="863329ffd88cf9fc" providerId="LiveId" clId="{95E658FD-1ADE-4B10-BE7B-F6A9C248F271}" dt="2024-01-09T12:43:33.051" v="1584" actId="1076"/>
          <ac:picMkLst>
            <pc:docMk/>
            <pc:sldMk cId="3400923496" sldId="441"/>
            <ac:picMk id="7" creationId="{44C017BE-2133-AD5C-E7EF-73F03BA80661}"/>
          </ac:picMkLst>
        </pc:picChg>
      </pc:sldChg>
      <pc:sldChg chg="add del">
        <pc:chgData name="범수 김" userId="863329ffd88cf9fc" providerId="LiveId" clId="{95E658FD-1ADE-4B10-BE7B-F6A9C248F271}" dt="2024-01-10T01:02:38.465" v="1685" actId="47"/>
        <pc:sldMkLst>
          <pc:docMk/>
          <pc:sldMk cId="1133457833" sldId="44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036763365" sldId="442"/>
        </pc:sldMkLst>
      </pc:sldChg>
      <pc:sldChg chg="modSp add del mod">
        <pc:chgData name="범수 김" userId="863329ffd88cf9fc" providerId="LiveId" clId="{95E658FD-1ADE-4B10-BE7B-F6A9C248F271}" dt="2024-01-10T01:03:01.969" v="1700" actId="47"/>
        <pc:sldMkLst>
          <pc:docMk/>
          <pc:sldMk cId="2075720603" sldId="442"/>
        </pc:sldMkLst>
        <pc:spChg chg="mod">
          <ac:chgData name="범수 김" userId="863329ffd88cf9fc" providerId="LiveId" clId="{95E658FD-1ADE-4B10-BE7B-F6A9C248F271}" dt="2024-01-10T01:02:44.771" v="1690" actId="20577"/>
          <ac:spMkLst>
            <pc:docMk/>
            <pc:sldMk cId="2075720603" sldId="442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95E658FD-1ADE-4B10-BE7B-F6A9C248F271}" dt="2024-01-10T01:02:59.939" v="1699"/>
        <pc:sldMkLst>
          <pc:docMk/>
          <pc:sldMk cId="1117082394" sldId="443"/>
        </pc:sldMkLst>
        <pc:spChg chg="mod">
          <ac:chgData name="범수 김" userId="863329ffd88cf9fc" providerId="LiveId" clId="{95E658FD-1ADE-4B10-BE7B-F6A9C248F271}" dt="2024-01-10T01:02:55.298" v="1697" actId="20577"/>
          <ac:spMkLst>
            <pc:docMk/>
            <pc:sldMk cId="1117082394" sldId="443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09393282" sldId="443"/>
        </pc:sldMkLst>
      </pc:sldChg>
      <pc:sldChg chg="addSp modSp add mod">
        <pc:chgData name="범수 김" userId="863329ffd88cf9fc" providerId="LiveId" clId="{95E658FD-1ADE-4B10-BE7B-F6A9C248F271}" dt="2024-01-10T01:04:26.807" v="1880" actId="1076"/>
        <pc:sldMkLst>
          <pc:docMk/>
          <pc:sldMk cId="233060606" sldId="444"/>
        </pc:sldMkLst>
        <pc:spChg chg="add mod">
          <ac:chgData name="범수 김" userId="863329ffd88cf9fc" providerId="LiveId" clId="{95E658FD-1ADE-4B10-BE7B-F6A9C248F271}" dt="2024-01-10T01:03:52.394" v="1719" actId="164"/>
          <ac:spMkLst>
            <pc:docMk/>
            <pc:sldMk cId="233060606" sldId="444"/>
            <ac:spMk id="4" creationId="{98723F9B-189D-4CA9-98D4-632BFF8819FB}"/>
          </ac:spMkLst>
        </pc:spChg>
        <pc:spChg chg="mod">
          <ac:chgData name="범수 김" userId="863329ffd88cf9fc" providerId="LiveId" clId="{95E658FD-1ADE-4B10-BE7B-F6A9C248F271}" dt="2024-01-10T01:03:10.767" v="1711" actId="1076"/>
          <ac:spMkLst>
            <pc:docMk/>
            <pc:sldMk cId="233060606" sldId="444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04:26.807" v="1880" actId="1076"/>
          <ac:spMkLst>
            <pc:docMk/>
            <pc:sldMk cId="233060606" sldId="444"/>
            <ac:spMk id="7" creationId="{69B07A1E-06E5-F69B-2316-D163983505C1}"/>
          </ac:spMkLst>
        </pc:spChg>
        <pc:grpChg chg="add mod">
          <ac:chgData name="범수 김" userId="863329ffd88cf9fc" providerId="LiveId" clId="{95E658FD-1ADE-4B10-BE7B-F6A9C248F271}" dt="2024-01-10T01:03:52.394" v="1719" actId="164"/>
          <ac:grpSpMkLst>
            <pc:docMk/>
            <pc:sldMk cId="233060606" sldId="444"/>
            <ac:grpSpMk id="6" creationId="{09A6CF28-CE61-C3D6-0985-0DAC81C5A0EA}"/>
          </ac:grpSpMkLst>
        </pc:grpChg>
        <pc:picChg chg="add mod">
          <ac:chgData name="범수 김" userId="863329ffd88cf9fc" providerId="LiveId" clId="{95E658FD-1ADE-4B10-BE7B-F6A9C248F271}" dt="2024-01-10T01:03:52.394" v="1719" actId="164"/>
          <ac:picMkLst>
            <pc:docMk/>
            <pc:sldMk cId="233060606" sldId="444"/>
            <ac:picMk id="3" creationId="{6507CF6D-FD8F-B084-28E4-DEA2E334AC54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55025279" sldId="444"/>
        </pc:sldMkLst>
      </pc:sldChg>
      <pc:sldChg chg="modSp add mod">
        <pc:chgData name="범수 김" userId="863329ffd88cf9fc" providerId="LiveId" clId="{95E658FD-1ADE-4B10-BE7B-F6A9C248F271}" dt="2024-01-10T01:11:02.276" v="1902" actId="20577"/>
        <pc:sldMkLst>
          <pc:docMk/>
          <pc:sldMk cId="913822623" sldId="445"/>
        </pc:sldMkLst>
        <pc:spChg chg="mod">
          <ac:chgData name="범수 김" userId="863329ffd88cf9fc" providerId="LiveId" clId="{95E658FD-1ADE-4B10-BE7B-F6A9C248F271}" dt="2024-01-10T01:11:02.276" v="1902" actId="20577"/>
          <ac:spMkLst>
            <pc:docMk/>
            <pc:sldMk cId="913822623" sldId="445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649785417" sldId="445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32548610" sldId="446"/>
        </pc:sldMkLst>
      </pc:sldChg>
      <pc:sldChg chg="addSp modSp add mod">
        <pc:chgData name="범수 김" userId="863329ffd88cf9fc" providerId="LiveId" clId="{95E658FD-1ADE-4B10-BE7B-F6A9C248F271}" dt="2024-01-10T01:14:38.686" v="2221" actId="20577"/>
        <pc:sldMkLst>
          <pc:docMk/>
          <pc:sldMk cId="2658121040" sldId="446"/>
        </pc:sldMkLst>
        <pc:spChg chg="add mod">
          <ac:chgData name="범수 김" userId="863329ffd88cf9fc" providerId="LiveId" clId="{95E658FD-1ADE-4B10-BE7B-F6A9C248F271}" dt="2024-01-10T01:11:41.232" v="1920" actId="164"/>
          <ac:spMkLst>
            <pc:docMk/>
            <pc:sldMk cId="2658121040" sldId="446"/>
            <ac:spMk id="4" creationId="{BF21F7A9-1D42-7141-3D5D-FDF9A0DDB7C8}"/>
          </ac:spMkLst>
        </pc:spChg>
        <pc:spChg chg="mod">
          <ac:chgData name="범수 김" userId="863329ffd88cf9fc" providerId="LiveId" clId="{95E658FD-1ADE-4B10-BE7B-F6A9C248F271}" dt="2024-01-10T01:11:12.379" v="1911" actId="1076"/>
          <ac:spMkLst>
            <pc:docMk/>
            <pc:sldMk cId="2658121040" sldId="446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14:38.686" v="2221" actId="20577"/>
          <ac:spMkLst>
            <pc:docMk/>
            <pc:sldMk cId="2658121040" sldId="446"/>
            <ac:spMk id="7" creationId="{510FB795-D6E0-F7DB-225E-A8A042EBEA81}"/>
          </ac:spMkLst>
        </pc:spChg>
        <pc:grpChg chg="add mod">
          <ac:chgData name="범수 김" userId="863329ffd88cf9fc" providerId="LiveId" clId="{95E658FD-1ADE-4B10-BE7B-F6A9C248F271}" dt="2024-01-10T01:11:41.232" v="1920" actId="164"/>
          <ac:grpSpMkLst>
            <pc:docMk/>
            <pc:sldMk cId="2658121040" sldId="446"/>
            <ac:grpSpMk id="6" creationId="{6E2672DA-6DF0-1ECD-A5BB-DBF936933D15}"/>
          </ac:grpSpMkLst>
        </pc:grpChg>
        <pc:picChg chg="add mod">
          <ac:chgData name="범수 김" userId="863329ffd88cf9fc" providerId="LiveId" clId="{95E658FD-1ADE-4B10-BE7B-F6A9C248F271}" dt="2024-01-10T01:11:41.232" v="1920" actId="164"/>
          <ac:picMkLst>
            <pc:docMk/>
            <pc:sldMk cId="2658121040" sldId="446"/>
            <ac:picMk id="3" creationId="{143DDAC6-344E-6B96-0CF5-61B19A2C69C5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832005939" sldId="447"/>
        </pc:sldMkLst>
      </pc:sldChg>
      <pc:sldChg chg="modSp add mod">
        <pc:chgData name="범수 김" userId="863329ffd88cf9fc" providerId="LiveId" clId="{95E658FD-1ADE-4B10-BE7B-F6A9C248F271}" dt="2024-01-10T01:15:41.381" v="2260" actId="20577"/>
        <pc:sldMkLst>
          <pc:docMk/>
          <pc:sldMk cId="3794492605" sldId="447"/>
        </pc:sldMkLst>
        <pc:spChg chg="mod">
          <ac:chgData name="범수 김" userId="863329ffd88cf9fc" providerId="LiveId" clId="{95E658FD-1ADE-4B10-BE7B-F6A9C248F271}" dt="2024-01-10T01:15:41.381" v="2260" actId="20577"/>
          <ac:spMkLst>
            <pc:docMk/>
            <pc:sldMk cId="3794492605" sldId="44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10T01:17:10.308" v="2585" actId="1076"/>
        <pc:sldMkLst>
          <pc:docMk/>
          <pc:sldMk cId="2576423834" sldId="448"/>
        </pc:sldMkLst>
        <pc:spChg chg="add mod">
          <ac:chgData name="범수 김" userId="863329ffd88cf9fc" providerId="LiveId" clId="{95E658FD-1ADE-4B10-BE7B-F6A9C248F271}" dt="2024-01-10T01:17:08.231" v="2584" actId="1076"/>
          <ac:spMkLst>
            <pc:docMk/>
            <pc:sldMk cId="2576423834" sldId="448"/>
            <ac:spMk id="2" creationId="{53850981-9B62-2049-7DA3-090F79580785}"/>
          </ac:spMkLst>
        </pc:spChg>
        <pc:spChg chg="mod">
          <ac:chgData name="범수 김" userId="863329ffd88cf9fc" providerId="LiveId" clId="{95E658FD-1ADE-4B10-BE7B-F6A9C248F271}" dt="2024-01-10T01:15:47.549" v="2268" actId="1076"/>
          <ac:spMkLst>
            <pc:docMk/>
            <pc:sldMk cId="2576423834" sldId="448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7:10.308" v="2585" actId="1076"/>
          <ac:picMkLst>
            <pc:docMk/>
            <pc:sldMk cId="2576423834" sldId="448"/>
            <ac:picMk id="4" creationId="{0FAFB79C-07F7-602A-3B57-FC717A69A55E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3915260" sldId="448"/>
        </pc:sldMkLst>
      </pc:sldChg>
      <pc:sldChg chg="modSp add mod">
        <pc:chgData name="범수 김" userId="863329ffd88cf9fc" providerId="LiveId" clId="{95E658FD-1ADE-4B10-BE7B-F6A9C248F271}" dt="2024-01-10T01:19:00.011" v="2618"/>
        <pc:sldMkLst>
          <pc:docMk/>
          <pc:sldMk cId="692275047" sldId="449"/>
        </pc:sldMkLst>
        <pc:spChg chg="mod">
          <ac:chgData name="범수 김" userId="863329ffd88cf9fc" providerId="LiveId" clId="{95E658FD-1ADE-4B10-BE7B-F6A9C248F271}" dt="2024-01-10T01:19:00.011" v="2618"/>
          <ac:spMkLst>
            <pc:docMk/>
            <pc:sldMk cId="692275047" sldId="449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128357046" sldId="44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28212300" sldId="450"/>
        </pc:sldMkLst>
      </pc:sldChg>
      <pc:sldChg chg="addSp modSp add mod">
        <pc:chgData name="범수 김" userId="863329ffd88cf9fc" providerId="LiveId" clId="{95E658FD-1ADE-4B10-BE7B-F6A9C248F271}" dt="2024-01-10T01:20:04.712" v="2736" actId="1076"/>
        <pc:sldMkLst>
          <pc:docMk/>
          <pc:sldMk cId="2503325691" sldId="450"/>
        </pc:sldMkLst>
        <pc:spChg chg="add mod">
          <ac:chgData name="범수 김" userId="863329ffd88cf9fc" providerId="LiveId" clId="{95E658FD-1ADE-4B10-BE7B-F6A9C248F271}" dt="2024-01-10T01:20:04.712" v="2736" actId="1076"/>
          <ac:spMkLst>
            <pc:docMk/>
            <pc:sldMk cId="2503325691" sldId="450"/>
            <ac:spMk id="4" creationId="{1B37AA1D-EA67-11D9-82F3-069507C980D3}"/>
          </ac:spMkLst>
        </pc:spChg>
        <pc:spChg chg="mod">
          <ac:chgData name="범수 김" userId="863329ffd88cf9fc" providerId="LiveId" clId="{95E658FD-1ADE-4B10-BE7B-F6A9C248F271}" dt="2024-01-10T01:19:06.550" v="2626" actId="1076"/>
          <ac:spMkLst>
            <pc:docMk/>
            <pc:sldMk cId="2503325691" sldId="450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9:21.707" v="2630" actId="1076"/>
          <ac:picMkLst>
            <pc:docMk/>
            <pc:sldMk cId="2503325691" sldId="450"/>
            <ac:picMk id="3" creationId="{C7C4A13F-BDEF-1FC1-19F1-1BD2C3F7F383}"/>
          </ac:picMkLst>
        </pc:picChg>
      </pc:sldChg>
      <pc:sldChg chg="modSp add mod">
        <pc:chgData name="범수 김" userId="863329ffd88cf9fc" providerId="LiveId" clId="{95E658FD-1ADE-4B10-BE7B-F6A9C248F271}" dt="2024-01-10T01:22:18.546" v="2802" actId="20577"/>
        <pc:sldMkLst>
          <pc:docMk/>
          <pc:sldMk cId="2107555541" sldId="451"/>
        </pc:sldMkLst>
        <pc:spChg chg="mod">
          <ac:chgData name="범수 김" userId="863329ffd88cf9fc" providerId="LiveId" clId="{95E658FD-1ADE-4B10-BE7B-F6A9C248F271}" dt="2024-01-10T01:22:18.546" v="2802" actId="20577"/>
          <ac:spMkLst>
            <pc:docMk/>
            <pc:sldMk cId="2107555541" sldId="451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481196391" sldId="451"/>
        </pc:sldMkLst>
      </pc:sldChg>
      <pc:sldChg chg="addSp modSp add mod">
        <pc:chgData name="범수 김" userId="863329ffd88cf9fc" providerId="LiveId" clId="{95E658FD-1ADE-4B10-BE7B-F6A9C248F271}" dt="2024-01-10T01:24:08.707" v="3246" actId="164"/>
        <pc:sldMkLst>
          <pc:docMk/>
          <pc:sldMk cId="228034889" sldId="452"/>
        </pc:sldMkLst>
        <pc:spChg chg="add mod">
          <ac:chgData name="범수 김" userId="863329ffd88cf9fc" providerId="LiveId" clId="{95E658FD-1ADE-4B10-BE7B-F6A9C248F271}" dt="2024-01-10T01:23:27.966" v="3238" actId="208"/>
          <ac:spMkLst>
            <pc:docMk/>
            <pc:sldMk cId="228034889" sldId="452"/>
            <ac:spMk id="2" creationId="{8E76CEB8-30E1-CD35-AAC8-1B0E37919372}"/>
          </ac:spMkLst>
        </pc:spChg>
        <pc:spChg chg="mod">
          <ac:chgData name="범수 김" userId="863329ffd88cf9fc" providerId="LiveId" clId="{95E658FD-1ADE-4B10-BE7B-F6A9C248F271}" dt="2024-01-10T01:22:23.921" v="2810" actId="1076"/>
          <ac:spMkLst>
            <pc:docMk/>
            <pc:sldMk cId="228034889" sldId="45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24:08.707" v="3246" actId="164"/>
          <ac:spMkLst>
            <pc:docMk/>
            <pc:sldMk cId="228034889" sldId="452"/>
            <ac:spMk id="6" creationId="{37586EF5-8210-6598-602C-352B4B979AAB}"/>
          </ac:spMkLst>
        </pc:spChg>
        <pc:grpChg chg="add mod">
          <ac:chgData name="범수 김" userId="863329ffd88cf9fc" providerId="LiveId" clId="{95E658FD-1ADE-4B10-BE7B-F6A9C248F271}" dt="2024-01-10T01:24:08.707" v="3246" actId="164"/>
          <ac:grpSpMkLst>
            <pc:docMk/>
            <pc:sldMk cId="228034889" sldId="452"/>
            <ac:grpSpMk id="7" creationId="{A5D77230-1A1D-E707-8E7C-6D43CC5DF66E}"/>
          </ac:grpSpMkLst>
        </pc:grpChg>
        <pc:picChg chg="add mod">
          <ac:chgData name="범수 김" userId="863329ffd88cf9fc" providerId="LiveId" clId="{95E658FD-1ADE-4B10-BE7B-F6A9C248F271}" dt="2024-01-10T01:24:08.707" v="3246" actId="164"/>
          <ac:picMkLst>
            <pc:docMk/>
            <pc:sldMk cId="228034889" sldId="452"/>
            <ac:picMk id="4" creationId="{40811E60-2D87-C6AC-20DF-A879F5CFC801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253355344" sldId="45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0217042" sldId="453"/>
        </pc:sldMkLst>
      </pc:sldChg>
      <pc:sldChg chg="addSp delSp modSp add mod ord">
        <pc:chgData name="범수 김" userId="863329ffd88cf9fc" providerId="LiveId" clId="{95E658FD-1ADE-4B10-BE7B-F6A9C248F271}" dt="2024-01-10T01:37:49.980" v="3656" actId="14100"/>
        <pc:sldMkLst>
          <pc:docMk/>
          <pc:sldMk cId="2228834812" sldId="453"/>
        </pc:sldMkLst>
        <pc:spChg chg="mod">
          <ac:chgData name="범수 김" userId="863329ffd88cf9fc" providerId="LiveId" clId="{95E658FD-1ADE-4B10-BE7B-F6A9C248F271}" dt="2024-01-10T01:26:48.263" v="3279" actId="20577"/>
          <ac:spMkLst>
            <pc:docMk/>
            <pc:sldMk cId="2228834812" sldId="453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7:49.980" v="3656" actId="14100"/>
          <ac:spMkLst>
            <pc:docMk/>
            <pc:sldMk cId="2228834812" sldId="453"/>
            <ac:spMk id="6" creationId="{E7709B28-D137-7ACE-132B-762236129B5A}"/>
          </ac:spMkLst>
        </pc:spChg>
        <pc:picChg chg="add del mod">
          <ac:chgData name="범수 김" userId="863329ffd88cf9fc" providerId="LiveId" clId="{95E658FD-1ADE-4B10-BE7B-F6A9C248F271}" dt="2024-01-10T01:28:09.001" v="3283" actId="478"/>
          <ac:picMkLst>
            <pc:docMk/>
            <pc:sldMk cId="2228834812" sldId="453"/>
            <ac:picMk id="3" creationId="{361A4358-BA47-792B-8B90-9196FEB77622}"/>
          </ac:picMkLst>
        </pc:picChg>
      </pc:sldChg>
      <pc:sldChg chg="delSp modSp add mod">
        <pc:chgData name="범수 김" userId="863329ffd88cf9fc" providerId="LiveId" clId="{95E658FD-1ADE-4B10-BE7B-F6A9C248F271}" dt="2024-01-10T01:28:31.538" v="3361" actId="478"/>
        <pc:sldMkLst>
          <pc:docMk/>
          <pc:sldMk cId="1098779709" sldId="454"/>
        </pc:sldMkLst>
        <pc:spChg chg="mod">
          <ac:chgData name="범수 김" userId="863329ffd88cf9fc" providerId="LiveId" clId="{95E658FD-1ADE-4B10-BE7B-F6A9C248F271}" dt="2024-01-10T01:28:28.196" v="3359" actId="20577"/>
          <ac:spMkLst>
            <pc:docMk/>
            <pc:sldMk cId="1098779709" sldId="454"/>
            <ac:spMk id="5" creationId="{A389414F-66B7-1262-7F78-D45BD7660CF6}"/>
          </ac:spMkLst>
        </pc:spChg>
        <pc:picChg chg="del">
          <ac:chgData name="범수 김" userId="863329ffd88cf9fc" providerId="LiveId" clId="{95E658FD-1ADE-4B10-BE7B-F6A9C248F271}" dt="2024-01-10T01:28:31.538" v="3361" actId="478"/>
          <ac:picMkLst>
            <pc:docMk/>
            <pc:sldMk cId="1098779709" sldId="454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09375795" sldId="454"/>
        </pc:sldMkLst>
      </pc:sldChg>
      <pc:sldChg chg="addSp modSp add mod">
        <pc:chgData name="범수 김" userId="863329ffd88cf9fc" providerId="LiveId" clId="{95E658FD-1ADE-4B10-BE7B-F6A9C248F271}" dt="2024-01-10T01:41:00.563" v="3661" actId="1076"/>
        <pc:sldMkLst>
          <pc:docMk/>
          <pc:sldMk cId="1162400065" sldId="455"/>
        </pc:sldMkLst>
        <pc:spChg chg="add mod">
          <ac:chgData name="범수 김" userId="863329ffd88cf9fc" providerId="LiveId" clId="{95E658FD-1ADE-4B10-BE7B-F6A9C248F271}" dt="2024-01-10T01:28:56.652" v="3380" actId="164"/>
          <ac:spMkLst>
            <pc:docMk/>
            <pc:sldMk cId="1162400065" sldId="455"/>
            <ac:spMk id="2" creationId="{6B87B178-5B65-D351-33A6-738B6943AD5D}"/>
          </ac:spMkLst>
        </pc:spChg>
        <pc:spChg chg="mod">
          <ac:chgData name="범수 김" userId="863329ffd88cf9fc" providerId="LiveId" clId="{95E658FD-1ADE-4B10-BE7B-F6A9C248F271}" dt="2024-01-10T01:28:37.945" v="3369" actId="1076"/>
          <ac:spMkLst>
            <pc:docMk/>
            <pc:sldMk cId="1162400065" sldId="455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8:00.153" v="3660" actId="1076"/>
          <ac:spMkLst>
            <pc:docMk/>
            <pc:sldMk cId="1162400065" sldId="455"/>
            <ac:spMk id="6" creationId="{401D22D1-8117-4EB1-8FC4-54BF6B854484}"/>
          </ac:spMkLst>
        </pc:spChg>
        <pc:grpChg chg="add mod">
          <ac:chgData name="범수 김" userId="863329ffd88cf9fc" providerId="LiveId" clId="{95E658FD-1ADE-4B10-BE7B-F6A9C248F271}" dt="2024-01-10T01:41:00.563" v="3661" actId="1076"/>
          <ac:grpSpMkLst>
            <pc:docMk/>
            <pc:sldMk cId="1162400065" sldId="455"/>
            <ac:grpSpMk id="4" creationId="{8BCF2D34-7D01-8490-0D8B-040CEB5C9183}"/>
          </ac:grpSpMkLst>
        </pc:grpChg>
        <pc:picChg chg="mod">
          <ac:chgData name="범수 김" userId="863329ffd88cf9fc" providerId="LiveId" clId="{95E658FD-1ADE-4B10-BE7B-F6A9C248F271}" dt="2024-01-10T01:28:56.652" v="3380" actId="164"/>
          <ac:picMkLst>
            <pc:docMk/>
            <pc:sldMk cId="1162400065" sldId="455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387045696" sldId="455"/>
        </pc:sldMkLst>
      </pc:sldChg>
      <pc:sldChg chg="modSp add mod">
        <pc:chgData name="범수 김" userId="863329ffd88cf9fc" providerId="LiveId" clId="{95E658FD-1ADE-4B10-BE7B-F6A9C248F271}" dt="2024-01-10T01:49:45.987" v="3693" actId="20577"/>
        <pc:sldMkLst>
          <pc:docMk/>
          <pc:sldMk cId="1697354553" sldId="456"/>
        </pc:sldMkLst>
        <pc:spChg chg="mod">
          <ac:chgData name="범수 김" userId="863329ffd88cf9fc" providerId="LiveId" clId="{95E658FD-1ADE-4B10-BE7B-F6A9C248F271}" dt="2024-01-10T01:49:45.987" v="3693" actId="20577"/>
          <ac:spMkLst>
            <pc:docMk/>
            <pc:sldMk cId="1697354553" sldId="45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95E658FD-1ADE-4B10-BE7B-F6A9C248F271}" dt="2024-01-10T01:51:59.245" v="3818" actId="20577"/>
        <pc:sldMkLst>
          <pc:docMk/>
          <pc:sldMk cId="336808923" sldId="457"/>
        </pc:sldMkLst>
        <pc:spChg chg="mod">
          <ac:chgData name="범수 김" userId="863329ffd88cf9fc" providerId="LiveId" clId="{95E658FD-1ADE-4B10-BE7B-F6A9C248F271}" dt="2024-01-10T01:49:53.877" v="3701" actId="1076"/>
          <ac:spMkLst>
            <pc:docMk/>
            <pc:sldMk cId="336808923" sldId="457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50:25.726" v="3711" actId="164"/>
          <ac:spMkLst>
            <pc:docMk/>
            <pc:sldMk cId="336808923" sldId="457"/>
            <ac:spMk id="6" creationId="{BDE84387-9D61-0EB3-34B7-EE6B762ECA9A}"/>
          </ac:spMkLst>
        </pc:spChg>
        <pc:spChg chg="add mod">
          <ac:chgData name="범수 김" userId="863329ffd88cf9fc" providerId="LiveId" clId="{95E658FD-1ADE-4B10-BE7B-F6A9C248F271}" dt="2024-01-10T01:51:59.245" v="3818" actId="20577"/>
          <ac:spMkLst>
            <pc:docMk/>
            <pc:sldMk cId="336808923" sldId="457"/>
            <ac:spMk id="8" creationId="{70B88947-ADA4-A755-84DA-D773578AF41D}"/>
          </ac:spMkLst>
        </pc:spChg>
        <pc:grpChg chg="add mod">
          <ac:chgData name="범수 김" userId="863329ffd88cf9fc" providerId="LiveId" clId="{95E658FD-1ADE-4B10-BE7B-F6A9C248F271}" dt="2024-01-10T01:51:29.720" v="3712" actId="1076"/>
          <ac:grpSpMkLst>
            <pc:docMk/>
            <pc:sldMk cId="336808923" sldId="457"/>
            <ac:grpSpMk id="7" creationId="{28AAD582-06CE-312D-DD72-5559EF877756}"/>
          </ac:grpSpMkLst>
        </pc:grpChg>
        <pc:picChg chg="add mod">
          <ac:chgData name="범수 김" userId="863329ffd88cf9fc" providerId="LiveId" clId="{95E658FD-1ADE-4B10-BE7B-F6A9C248F271}" dt="2024-01-10T01:50:25.726" v="3711" actId="164"/>
          <ac:picMkLst>
            <pc:docMk/>
            <pc:sldMk cId="336808923" sldId="457"/>
            <ac:picMk id="3" creationId="{05028490-D5CC-0B34-86D0-C152A4C7032F}"/>
          </ac:picMkLst>
        </pc:picChg>
        <pc:picChg chg="add del mod">
          <ac:chgData name="범수 김" userId="863329ffd88cf9fc" providerId="LiveId" clId="{95E658FD-1ADE-4B10-BE7B-F6A9C248F271}" dt="2024-01-10T01:50:18.282" v="3707" actId="478"/>
          <ac:picMkLst>
            <pc:docMk/>
            <pc:sldMk cId="336808923" sldId="457"/>
            <ac:picMk id="4" creationId="{D8D19D86-0CCE-9AD8-C5ED-BF1D5632FC13}"/>
          </ac:picMkLst>
        </pc:picChg>
      </pc:sldChg>
      <pc:sldChg chg="modSp add mod">
        <pc:chgData name="범수 김" userId="863329ffd88cf9fc" providerId="LiveId" clId="{95E658FD-1ADE-4B10-BE7B-F6A9C248F271}" dt="2024-01-10T02:00:04.183" v="3883" actId="20577"/>
        <pc:sldMkLst>
          <pc:docMk/>
          <pc:sldMk cId="3187904853" sldId="458"/>
        </pc:sldMkLst>
        <pc:spChg chg="mod">
          <ac:chgData name="범수 김" userId="863329ffd88cf9fc" providerId="LiveId" clId="{95E658FD-1ADE-4B10-BE7B-F6A9C248F271}" dt="2024-01-10T02:00:04.183" v="3883" actId="20577"/>
          <ac:spMkLst>
            <pc:docMk/>
            <pc:sldMk cId="3187904853" sldId="458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1:08.758" v="3906" actId="20577"/>
        <pc:sldMkLst>
          <pc:docMk/>
          <pc:sldMk cId="3812266227" sldId="459"/>
        </pc:sldMkLst>
        <pc:spChg chg="mod">
          <ac:chgData name="범수 김" userId="863329ffd88cf9fc" providerId="LiveId" clId="{95E658FD-1ADE-4B10-BE7B-F6A9C248F271}" dt="2024-01-10T02:01:08.758" v="3906" actId="20577"/>
          <ac:spMkLst>
            <pc:docMk/>
            <pc:sldMk cId="3812266227" sldId="45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3:06.302" v="4110" actId="20577"/>
        <pc:sldMkLst>
          <pc:docMk/>
          <pc:sldMk cId="4090565132" sldId="460"/>
        </pc:sldMkLst>
        <pc:spChg chg="mod">
          <ac:chgData name="범수 김" userId="863329ffd88cf9fc" providerId="LiveId" clId="{95E658FD-1ADE-4B10-BE7B-F6A9C248F271}" dt="2024-01-10T02:03:06.302" v="4110" actId="20577"/>
          <ac:spMkLst>
            <pc:docMk/>
            <pc:sldMk cId="4090565132" sldId="460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8E261E9D-7B4B-419E-ADCB-D7918BC2E828}"/>
    <pc:docChg chg="custSel addSld delSld modSld">
      <pc:chgData name="범수 김" userId="863329ffd88cf9fc" providerId="LiveId" clId="{8E261E9D-7B4B-419E-ADCB-D7918BC2E828}" dt="2024-01-11T06:36:30.555" v="1757" actId="208"/>
      <pc:docMkLst>
        <pc:docMk/>
      </pc:docMkLst>
      <pc:sldChg chg="modSp mod">
        <pc:chgData name="범수 김" userId="863329ffd88cf9fc" providerId="LiveId" clId="{8E261E9D-7B4B-419E-ADCB-D7918BC2E828}" dt="2024-01-10T06:57:37.380" v="493" actId="20577"/>
        <pc:sldMkLst>
          <pc:docMk/>
          <pc:sldMk cId="1869551119" sldId="424"/>
        </pc:sldMkLst>
        <pc:spChg chg="mod">
          <ac:chgData name="범수 김" userId="863329ffd88cf9fc" providerId="LiveId" clId="{8E261E9D-7B4B-419E-ADCB-D7918BC2E828}" dt="2024-01-10T06:57:37.380" v="493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8E261E9D-7B4B-419E-ADCB-D7918BC2E828}" dt="2024-01-10T02:23:16.864" v="25" actId="1076"/>
        <pc:sldMkLst>
          <pc:docMk/>
          <pc:sldMk cId="168580652" sldId="427"/>
        </pc:sldMkLst>
        <pc:spChg chg="add mod">
          <ac:chgData name="범수 김" userId="863329ffd88cf9fc" providerId="LiveId" clId="{8E261E9D-7B4B-419E-ADCB-D7918BC2E828}" dt="2024-01-10T02:23:16.864" v="25" actId="1076"/>
          <ac:spMkLst>
            <pc:docMk/>
            <pc:sldMk cId="168580652" sldId="427"/>
            <ac:spMk id="3" creationId="{DD11B91E-4A02-0479-4AC9-4DA1E7A3D890}"/>
          </ac:spMkLst>
        </pc:spChg>
        <pc:spChg chg="mod">
          <ac:chgData name="범수 김" userId="863329ffd88cf9fc" providerId="LiveId" clId="{8E261E9D-7B4B-419E-ADCB-D7918BC2E828}" dt="2024-01-10T02:22:56.064" v="8" actId="1076"/>
          <ac:spMkLst>
            <pc:docMk/>
            <pc:sldMk cId="168580652" sldId="427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900036582" sldId="42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41862054" sldId="428"/>
        </pc:sldMkLst>
      </pc:sldChg>
      <pc:sldChg chg="modSp add mod">
        <pc:chgData name="범수 김" userId="863329ffd88cf9fc" providerId="LiveId" clId="{8E261E9D-7B4B-419E-ADCB-D7918BC2E828}" dt="2024-01-10T04:39:01.724" v="58" actId="20577"/>
        <pc:sldMkLst>
          <pc:docMk/>
          <pc:sldMk cId="1313423747" sldId="428"/>
        </pc:sldMkLst>
        <pc:spChg chg="mod">
          <ac:chgData name="범수 김" userId="863329ffd88cf9fc" providerId="LiveId" clId="{8E261E9D-7B4B-419E-ADCB-D7918BC2E828}" dt="2024-01-10T04:39:01.724" v="58" actId="20577"/>
          <ac:spMkLst>
            <pc:docMk/>
            <pc:sldMk cId="1313423747" sldId="428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332449743" sldId="429"/>
        </pc:sldMkLst>
      </pc:sldChg>
      <pc:sldChg chg="addSp modSp add mod">
        <pc:chgData name="범수 김" userId="863329ffd88cf9fc" providerId="LiveId" clId="{8E261E9D-7B4B-419E-ADCB-D7918BC2E828}" dt="2024-01-10T04:40:27.225" v="404" actId="1076"/>
        <pc:sldMkLst>
          <pc:docMk/>
          <pc:sldMk cId="2707151836" sldId="429"/>
        </pc:sldMkLst>
        <pc:spChg chg="add mod">
          <ac:chgData name="범수 김" userId="863329ffd88cf9fc" providerId="LiveId" clId="{8E261E9D-7B4B-419E-ADCB-D7918BC2E828}" dt="2024-01-10T04:40:12.080" v="401" actId="20577"/>
          <ac:spMkLst>
            <pc:docMk/>
            <pc:sldMk cId="2707151836" sldId="429"/>
            <ac:spMk id="2" creationId="{F716B709-89FA-7A8A-B7F1-CEFBB2BBB5C4}"/>
          </ac:spMkLst>
        </pc:spChg>
        <pc:spChg chg="mod">
          <ac:chgData name="범수 김" userId="863329ffd88cf9fc" providerId="LiveId" clId="{8E261E9D-7B4B-419E-ADCB-D7918BC2E828}" dt="2024-01-10T04:39:09.167" v="66" actId="1076"/>
          <ac:spMkLst>
            <pc:docMk/>
            <pc:sldMk cId="2707151836" sldId="429"/>
            <ac:spMk id="5" creationId="{A389414F-66B7-1262-7F78-D45BD7660CF6}"/>
          </ac:spMkLst>
        </pc:spChg>
        <pc:picChg chg="add mod">
          <ac:chgData name="범수 김" userId="863329ffd88cf9fc" providerId="LiveId" clId="{8E261E9D-7B4B-419E-ADCB-D7918BC2E828}" dt="2024-01-10T04:40:27.225" v="404" actId="1076"/>
          <ac:picMkLst>
            <pc:docMk/>
            <pc:sldMk cId="2707151836" sldId="429"/>
            <ac:picMk id="4" creationId="{CBBFE512-A902-EEFE-DF85-37B7A7FD349F}"/>
          </ac:picMkLst>
        </pc:picChg>
      </pc:sldChg>
      <pc:sldChg chg="modSp add mod">
        <pc:chgData name="범수 김" userId="863329ffd88cf9fc" providerId="LiveId" clId="{8E261E9D-7B4B-419E-ADCB-D7918BC2E828}" dt="2024-01-10T04:42:15.852" v="480" actId="12789"/>
        <pc:sldMkLst>
          <pc:docMk/>
          <pc:sldMk cId="199129684" sldId="430"/>
        </pc:sldMkLst>
        <pc:spChg chg="mod">
          <ac:chgData name="범수 김" userId="863329ffd88cf9fc" providerId="LiveId" clId="{8E261E9D-7B4B-419E-ADCB-D7918BC2E828}" dt="2024-01-10T04:42:15.852" v="480" actId="12789"/>
          <ac:spMkLst>
            <pc:docMk/>
            <pc:sldMk cId="199129684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608787821" sldId="430"/>
        </pc:sldMkLst>
      </pc:sldChg>
      <pc:sldChg chg="modSp add mod">
        <pc:chgData name="범수 김" userId="863329ffd88cf9fc" providerId="LiveId" clId="{8E261E9D-7B4B-419E-ADCB-D7918BC2E828}" dt="2024-01-10T07:16:42.042" v="554" actId="12789"/>
        <pc:sldMkLst>
          <pc:docMk/>
          <pc:sldMk cId="1719671915" sldId="431"/>
        </pc:sldMkLst>
        <pc:spChg chg="mod">
          <ac:chgData name="범수 김" userId="863329ffd88cf9fc" providerId="LiveId" clId="{8E261E9D-7B4B-419E-ADCB-D7918BC2E828}" dt="2024-01-10T07:16:42.042" v="554" actId="12789"/>
          <ac:spMkLst>
            <pc:docMk/>
            <pc:sldMk cId="1719671915" sldId="431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629687423" sldId="432"/>
        </pc:sldMkLst>
      </pc:sldChg>
      <pc:sldChg chg="addSp modSp add mod">
        <pc:chgData name="범수 김" userId="863329ffd88cf9fc" providerId="LiveId" clId="{8E261E9D-7B4B-419E-ADCB-D7918BC2E828}" dt="2024-01-10T07:19:31.188" v="961" actId="208"/>
        <pc:sldMkLst>
          <pc:docMk/>
          <pc:sldMk cId="1137784269" sldId="432"/>
        </pc:sldMkLst>
        <pc:spChg chg="add mod">
          <ac:chgData name="범수 김" userId="863329ffd88cf9fc" providerId="LiveId" clId="{8E261E9D-7B4B-419E-ADCB-D7918BC2E828}" dt="2024-01-10T07:19:31.188" v="961" actId="208"/>
          <ac:spMkLst>
            <pc:docMk/>
            <pc:sldMk cId="1137784269" sldId="432"/>
            <ac:spMk id="2" creationId="{F0B1DA1A-3885-70BB-00B6-7B6A70AB0C26}"/>
          </ac:spMkLst>
        </pc:spChg>
        <pc:spChg chg="mod">
          <ac:chgData name="범수 김" userId="863329ffd88cf9fc" providerId="LiveId" clId="{8E261E9D-7B4B-419E-ADCB-D7918BC2E828}" dt="2024-01-10T07:16:47.778" v="562" actId="1076"/>
          <ac:spMkLst>
            <pc:docMk/>
            <pc:sldMk cId="1137784269" sldId="432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94918380" sldId="433"/>
        </pc:sldMkLst>
      </pc:sldChg>
      <pc:sldChg chg="modSp add mod">
        <pc:chgData name="범수 김" userId="863329ffd88cf9fc" providerId="LiveId" clId="{8E261E9D-7B4B-419E-ADCB-D7918BC2E828}" dt="2024-01-10T07:19:03.527" v="900" actId="20577"/>
        <pc:sldMkLst>
          <pc:docMk/>
          <pc:sldMk cId="1563175839" sldId="433"/>
        </pc:sldMkLst>
        <pc:spChg chg="mod">
          <ac:chgData name="범수 김" userId="863329ffd88cf9fc" providerId="LiveId" clId="{8E261E9D-7B4B-419E-ADCB-D7918BC2E828}" dt="2024-01-10T07:19:03.527" v="900" actId="20577"/>
          <ac:spMkLst>
            <pc:docMk/>
            <pc:sldMk cId="1563175839" sldId="433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199555546" sldId="434"/>
        </pc:sldMkLst>
      </pc:sldChg>
      <pc:sldChg chg="addSp modSp add mod">
        <pc:chgData name="범수 김" userId="863329ffd88cf9fc" providerId="LiveId" clId="{8E261E9D-7B4B-419E-ADCB-D7918BC2E828}" dt="2024-01-10T07:20:09.006" v="969" actId="208"/>
        <pc:sldMkLst>
          <pc:docMk/>
          <pc:sldMk cId="3961147248" sldId="434"/>
        </pc:sldMkLst>
        <pc:spChg chg="add mod">
          <ac:chgData name="범수 김" userId="863329ffd88cf9fc" providerId="LiveId" clId="{8E261E9D-7B4B-419E-ADCB-D7918BC2E828}" dt="2024-01-10T07:19:33.555" v="962" actId="20577"/>
          <ac:spMkLst>
            <pc:docMk/>
            <pc:sldMk cId="3961147248" sldId="434"/>
            <ac:spMk id="2" creationId="{839F82E5-C6CA-34DE-C98A-FE868A59F662}"/>
          </ac:spMkLst>
        </pc:spChg>
        <pc:spChg chg="mod">
          <ac:chgData name="범수 김" userId="863329ffd88cf9fc" providerId="LiveId" clId="{8E261E9D-7B4B-419E-ADCB-D7918BC2E828}" dt="2024-01-10T07:19:10.226" v="908" actId="1076"/>
          <ac:spMkLst>
            <pc:docMk/>
            <pc:sldMk cId="3961147248" sldId="434"/>
            <ac:spMk id="5" creationId="{A389414F-66B7-1262-7F78-D45BD7660CF6}"/>
          </ac:spMkLst>
        </pc:spChg>
        <pc:picChg chg="add mod">
          <ac:chgData name="범수 김" userId="863329ffd88cf9fc" providerId="LiveId" clId="{8E261E9D-7B4B-419E-ADCB-D7918BC2E828}" dt="2024-01-10T07:20:09.006" v="969" actId="208"/>
          <ac:picMkLst>
            <pc:docMk/>
            <pc:sldMk cId="3961147248" sldId="434"/>
            <ac:picMk id="4" creationId="{03B2D401-EFDE-E0DE-209A-6D2D1324B180}"/>
          </ac:picMkLst>
        </pc:picChg>
        <pc:picChg chg="add mod">
          <ac:chgData name="범수 김" userId="863329ffd88cf9fc" providerId="LiveId" clId="{8E261E9D-7B4B-419E-ADCB-D7918BC2E828}" dt="2024-01-10T07:20:09.006" v="969" actId="208"/>
          <ac:picMkLst>
            <pc:docMk/>
            <pc:sldMk cId="3961147248" sldId="434"/>
            <ac:picMk id="7" creationId="{A252ACA9-706F-C8FC-ACB4-D5B4AB47A96D}"/>
          </ac:picMkLst>
        </pc:picChg>
      </pc:sldChg>
      <pc:sldChg chg="modSp add mod">
        <pc:chgData name="범수 김" userId="863329ffd88cf9fc" providerId="LiveId" clId="{8E261E9D-7B4B-419E-ADCB-D7918BC2E828}" dt="2024-01-10T07:25:41.509" v="1017" actId="20577"/>
        <pc:sldMkLst>
          <pc:docMk/>
          <pc:sldMk cId="3177448056" sldId="435"/>
        </pc:sldMkLst>
        <pc:spChg chg="mod">
          <ac:chgData name="범수 김" userId="863329ffd88cf9fc" providerId="LiveId" clId="{8E261E9D-7B4B-419E-ADCB-D7918BC2E828}" dt="2024-01-10T07:25:41.509" v="1017" actId="20577"/>
          <ac:spMkLst>
            <pc:docMk/>
            <pc:sldMk cId="3177448056" sldId="435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535103729" sldId="43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074780811" sldId="436"/>
        </pc:sldMkLst>
      </pc:sldChg>
      <pc:sldChg chg="modSp add mod">
        <pc:chgData name="범수 김" userId="863329ffd88cf9fc" providerId="LiveId" clId="{8E261E9D-7B4B-419E-ADCB-D7918BC2E828}" dt="2024-01-10T07:34:25.325" v="1060" actId="12789"/>
        <pc:sldMkLst>
          <pc:docMk/>
          <pc:sldMk cId="2483002576" sldId="436"/>
        </pc:sldMkLst>
        <pc:spChg chg="mod">
          <ac:chgData name="범수 김" userId="863329ffd88cf9fc" providerId="LiveId" clId="{8E261E9D-7B4B-419E-ADCB-D7918BC2E828}" dt="2024-01-10T07:34:25.325" v="1060" actId="12789"/>
          <ac:spMkLst>
            <pc:docMk/>
            <pc:sldMk cId="2483002576" sldId="436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467787747" sldId="437"/>
        </pc:sldMkLst>
      </pc:sldChg>
      <pc:sldChg chg="addSp modSp add mod">
        <pc:chgData name="범수 김" userId="863329ffd88cf9fc" providerId="LiveId" clId="{8E261E9D-7B4B-419E-ADCB-D7918BC2E828}" dt="2024-01-11T06:33:09.328" v="1443" actId="20577"/>
        <pc:sldMkLst>
          <pc:docMk/>
          <pc:sldMk cId="592202867" sldId="437"/>
        </pc:sldMkLst>
        <pc:spChg chg="add mod">
          <ac:chgData name="범수 김" userId="863329ffd88cf9fc" providerId="LiveId" clId="{8E261E9D-7B4B-419E-ADCB-D7918BC2E828}" dt="2024-01-11T06:33:09.328" v="1443" actId="20577"/>
          <ac:spMkLst>
            <pc:docMk/>
            <pc:sldMk cId="592202867" sldId="437"/>
            <ac:spMk id="2" creationId="{68BE44B8-5DD7-61E1-CEA7-F62A345C8876}"/>
          </ac:spMkLst>
        </pc:spChg>
        <pc:spChg chg="mod">
          <ac:chgData name="범수 김" userId="863329ffd88cf9fc" providerId="LiveId" clId="{8E261E9D-7B4B-419E-ADCB-D7918BC2E828}" dt="2024-01-10T07:34:32.220" v="1068" actId="1076"/>
          <ac:spMkLst>
            <pc:docMk/>
            <pc:sldMk cId="592202867" sldId="437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2364748" sldId="438"/>
        </pc:sldMkLst>
      </pc:sldChg>
      <pc:sldChg chg="add del">
        <pc:chgData name="범수 김" userId="863329ffd88cf9fc" providerId="LiveId" clId="{8E261E9D-7B4B-419E-ADCB-D7918BC2E828}" dt="2024-01-11T01:47:01.722" v="1284" actId="47"/>
        <pc:sldMkLst>
          <pc:docMk/>
          <pc:sldMk cId="2448922769" sldId="43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481945509" sldId="439"/>
        </pc:sldMkLst>
      </pc:sldChg>
      <pc:sldChg chg="modSp add mod">
        <pc:chgData name="범수 김" userId="863329ffd88cf9fc" providerId="LiveId" clId="{8E261E9D-7B4B-419E-ADCB-D7918BC2E828}" dt="2024-01-11T01:47:34.927" v="1405" actId="12789"/>
        <pc:sldMkLst>
          <pc:docMk/>
          <pc:sldMk cId="3913869568" sldId="439"/>
        </pc:sldMkLst>
        <pc:spChg chg="mod">
          <ac:chgData name="범수 김" userId="863329ffd88cf9fc" providerId="LiveId" clId="{8E261E9D-7B4B-419E-ADCB-D7918BC2E828}" dt="2024-01-11T01:47:34.927" v="1405" actId="12789"/>
          <ac:spMkLst>
            <pc:docMk/>
            <pc:sldMk cId="3913869568" sldId="439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781693882" sldId="440"/>
        </pc:sldMkLst>
      </pc:sldChg>
      <pc:sldChg chg="modSp add mod">
        <pc:chgData name="범수 김" userId="863329ffd88cf9fc" providerId="LiveId" clId="{8E261E9D-7B4B-419E-ADCB-D7918BC2E828}" dt="2024-01-11T06:35:21.120" v="1475" actId="20577"/>
        <pc:sldMkLst>
          <pc:docMk/>
          <pc:sldMk cId="3573512210" sldId="440"/>
        </pc:sldMkLst>
        <pc:spChg chg="mod">
          <ac:chgData name="범수 김" userId="863329ffd88cf9fc" providerId="LiveId" clId="{8E261E9D-7B4B-419E-ADCB-D7918BC2E828}" dt="2024-01-11T06:35:21.120" v="1475" actId="20577"/>
          <ac:spMkLst>
            <pc:docMk/>
            <pc:sldMk cId="3573512210" sldId="44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8E261E9D-7B4B-419E-ADCB-D7918BC2E828}" dt="2024-01-11T06:36:30.555" v="1757" actId="208"/>
        <pc:sldMkLst>
          <pc:docMk/>
          <pc:sldMk cId="2710561121" sldId="441"/>
        </pc:sldMkLst>
        <pc:spChg chg="add mod">
          <ac:chgData name="범수 김" userId="863329ffd88cf9fc" providerId="LiveId" clId="{8E261E9D-7B4B-419E-ADCB-D7918BC2E828}" dt="2024-01-11T06:36:30.555" v="1757" actId="208"/>
          <ac:spMkLst>
            <pc:docMk/>
            <pc:sldMk cId="2710561121" sldId="441"/>
            <ac:spMk id="2" creationId="{A5E8B995-D874-0741-424D-86316321D1E7}"/>
          </ac:spMkLst>
        </pc:spChg>
        <pc:spChg chg="mod">
          <ac:chgData name="범수 김" userId="863329ffd88cf9fc" providerId="LiveId" clId="{8E261E9D-7B4B-419E-ADCB-D7918BC2E828}" dt="2024-01-11T06:35:29.942" v="1484" actId="1076"/>
          <ac:spMkLst>
            <pc:docMk/>
            <pc:sldMk cId="2710561121" sldId="441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400923496" sldId="441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17082394" sldId="44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33060606" sldId="44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913822623" sldId="44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658121040" sldId="44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794492605" sldId="44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576423834" sldId="44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692275047" sldId="44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503325691" sldId="450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107555541" sldId="451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28034889" sldId="452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228834812" sldId="45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098779709" sldId="45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62400065" sldId="45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697354553" sldId="45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36808923" sldId="45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187904853" sldId="45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812266227" sldId="45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4090565132" sldId="460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652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</a:t>
            </a:r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Boot_Mybatis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0287" y="280755"/>
            <a:ext cx="4636654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(23:00)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Gradle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의존성을 추가하는 파일 이름은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9F82E5-C6CA-34DE-C98A-FE868A59F662}"/>
              </a:ext>
            </a:extLst>
          </p:cNvPr>
          <p:cNvSpPr txBox="1"/>
          <p:nvPr/>
        </p:nvSpPr>
        <p:spPr>
          <a:xfrm>
            <a:off x="786063" y="1427747"/>
            <a:ext cx="26136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2D401-EFDE-E0DE-209A-6D2D1324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4" y="3119282"/>
            <a:ext cx="3228940" cy="1387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52ACA9-706F-C8FC-ACB4-D5B4AB47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02" y="3264302"/>
            <a:ext cx="6058425" cy="1516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14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29871" y="2767281"/>
            <a:ext cx="713227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(29:00)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Gradle &gt; war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압축하는 방법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4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86448" y="2767281"/>
            <a:ext cx="421910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공부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@Data=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롬복이다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00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34359" y="184502"/>
            <a:ext cx="2001765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공부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@Data=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롬복이다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E44B8-5DD7-61E1-CEA7-F62A345C8876}"/>
              </a:ext>
            </a:extLst>
          </p:cNvPr>
          <p:cNvSpPr txBox="1"/>
          <p:nvPr/>
        </p:nvSpPr>
        <p:spPr>
          <a:xfrm>
            <a:off x="721895" y="1652337"/>
            <a:ext cx="76490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@Data</a:t>
            </a:r>
            <a:r>
              <a:rPr lang="ko-KR" altLang="en-US" dirty="0"/>
              <a:t>를 사용하려면 </a:t>
            </a:r>
            <a:r>
              <a:rPr lang="en-US" altLang="ko-KR" dirty="0" err="1"/>
              <a:t>lombok</a:t>
            </a:r>
            <a:r>
              <a:rPr lang="ko-KR" altLang="en-US" dirty="0"/>
              <a:t>을 </a:t>
            </a:r>
            <a:r>
              <a:rPr lang="en-US" altLang="ko-KR" dirty="0"/>
              <a:t>maven repository</a:t>
            </a:r>
            <a:r>
              <a:rPr lang="ko-KR" altLang="en-US" dirty="0"/>
              <a:t>에서 가져와야 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@Data = getter/setter/</a:t>
            </a:r>
            <a:r>
              <a:rPr lang="en-US" altLang="ko-KR" dirty="0" err="1"/>
              <a:t>tostring</a:t>
            </a:r>
            <a:r>
              <a:rPr lang="en-US" altLang="ko-KR" dirty="0"/>
              <a:t>( ) </a:t>
            </a:r>
            <a:r>
              <a:rPr lang="ko-KR" altLang="en-US" dirty="0"/>
              <a:t>을 자동으로 만들어 주는 롬복이다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@@@@~~2</a:t>
            </a:r>
            <a:r>
              <a:rPr lang="ko-KR" altLang="en-US" dirty="0"/>
              <a:t>강부터는 듣기만 </a:t>
            </a:r>
          </a:p>
        </p:txBody>
      </p:sp>
    </p:spTree>
    <p:extLst>
      <p:ext uri="{BB962C8B-B14F-4D97-AF65-F5344CB8AC3E}">
        <p14:creationId xmlns:p14="http://schemas.microsoft.com/office/powerpoint/2010/main" val="59220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146248" y="2459504"/>
            <a:ext cx="9899505" cy="193899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(6:00)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Oracle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데이터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insert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할 경우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자동으로</a:t>
            </a:r>
            <a:b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값이 증가하게 만들기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UI)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86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99593" y="2459504"/>
            <a:ext cx="419281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(5:30)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namespace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경로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51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8911" y="245694"/>
            <a:ext cx="198849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(5:30)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namespace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경로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8B995-D874-0741-424D-86316321D1E7}"/>
              </a:ext>
            </a:extLst>
          </p:cNvPr>
          <p:cNvSpPr txBox="1"/>
          <p:nvPr/>
        </p:nvSpPr>
        <p:spPr>
          <a:xfrm>
            <a:off x="481263" y="1347537"/>
            <a:ext cx="107589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mapper.xml</a:t>
            </a:r>
            <a:r>
              <a:rPr lang="ko-KR" altLang="en-US" dirty="0"/>
              <a:t>에서 </a:t>
            </a:r>
            <a:r>
              <a:rPr lang="en-US" altLang="ko-KR" dirty="0"/>
              <a:t>namespace</a:t>
            </a:r>
            <a:r>
              <a:rPr lang="ko-KR" altLang="en-US" dirty="0"/>
              <a:t>경로는 </a:t>
            </a:r>
            <a:r>
              <a:rPr lang="en-US" altLang="ko-KR" dirty="0"/>
              <a:t>Dao</a:t>
            </a:r>
            <a:r>
              <a:rPr lang="ko-KR" altLang="en-US" dirty="0"/>
              <a:t>의 경로를 적어주면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Dao.java</a:t>
            </a:r>
            <a:r>
              <a:rPr lang="ko-KR" altLang="en-US" dirty="0"/>
              <a:t>파일로 이동하여 최 상단에 있는 패키지 경로 </a:t>
            </a:r>
            <a:r>
              <a:rPr lang="en-US" altLang="ko-KR" dirty="0"/>
              <a:t>+ Dao</a:t>
            </a:r>
            <a:r>
              <a:rPr lang="ko-KR" altLang="en-US" dirty="0"/>
              <a:t> 파일명을 </a:t>
            </a:r>
            <a:r>
              <a:rPr lang="en-US" altLang="ko-KR" dirty="0"/>
              <a:t>namespace</a:t>
            </a:r>
            <a:r>
              <a:rPr lang="ko-KR" altLang="en-US" dirty="0"/>
              <a:t>에 적어주면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6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4095" y="174541"/>
            <a:ext cx="1136850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1B91E-4A02-0479-4AC9-4DA1E7A3D890}"/>
              </a:ext>
            </a:extLst>
          </p:cNvPr>
          <p:cNvSpPr txBox="1"/>
          <p:nvPr/>
        </p:nvSpPr>
        <p:spPr>
          <a:xfrm>
            <a:off x="254095" y="827210"/>
            <a:ext cx="1226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</a:t>
            </a:r>
            <a:r>
              <a:rPr lang="ko-KR" altLang="en-US" dirty="0"/>
              <a:t>https://www.youtube.com/watch?v=89XVAt5V43c&amp;list=PL3036mp45iYyP_Dqz7cHuDN6DQcUiKdlM</a:t>
            </a:r>
          </a:p>
        </p:txBody>
      </p:sp>
    </p:spTree>
    <p:extLst>
      <p:ext uri="{BB962C8B-B14F-4D97-AF65-F5344CB8AC3E}">
        <p14:creationId xmlns:p14="http://schemas.microsoft.com/office/powerpoint/2010/main" val="16858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851108" y="2767281"/>
            <a:ext cx="248978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(2:00)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서버란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2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6345" y="132236"/>
            <a:ext cx="1221809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(2:00)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서버란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6B709-89FA-7A8A-B7F1-CEFBB2BBB5C4}"/>
              </a:ext>
            </a:extLst>
          </p:cNvPr>
          <p:cNvSpPr txBox="1"/>
          <p:nvPr/>
        </p:nvSpPr>
        <p:spPr>
          <a:xfrm>
            <a:off x="226140" y="1091381"/>
            <a:ext cx="114478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우리가 만든 프로그램은 결국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내부에서 돌아가게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java / html / </a:t>
            </a:r>
            <a:r>
              <a:rPr lang="en-US" altLang="ko-KR" dirty="0" err="1"/>
              <a:t>css</a:t>
            </a:r>
            <a:r>
              <a:rPr lang="en-US" altLang="ko-KR" dirty="0"/>
              <a:t> /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... </a:t>
            </a:r>
            <a:r>
              <a:rPr lang="ko-KR" altLang="en-US" dirty="0"/>
              <a:t>우리가 만든 프로그램은 서버라는 큰 운동장에서 뛰어노는 학생들 같은 겁니다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BFE512-A902-EEFE-DF85-37B7A7FD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5" y="3761156"/>
            <a:ext cx="4496190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468772" y="2459504"/>
            <a:ext cx="9254457" cy="193899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(4:30)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톰캣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폴더에서 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cmd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프로그램 실행하기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pass@@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54267" y="2767281"/>
            <a:ext cx="868346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(21:10)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JSP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사용하려면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967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62923" y="152418"/>
            <a:ext cx="4005520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(21:10)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JSP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사용하려면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1DA1A-3885-70BB-00B6-7B6A70AB0C26}"/>
              </a:ext>
            </a:extLst>
          </p:cNvPr>
          <p:cNvSpPr txBox="1"/>
          <p:nvPr/>
        </p:nvSpPr>
        <p:spPr>
          <a:xfrm>
            <a:off x="689811" y="1299411"/>
            <a:ext cx="10339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Maven </a:t>
            </a:r>
            <a:r>
              <a:rPr lang="ko-KR" altLang="en-US" dirty="0"/>
              <a:t>혹은 </a:t>
            </a:r>
            <a:r>
              <a:rPr lang="en-US" altLang="ko-KR" dirty="0"/>
              <a:t>Gradle</a:t>
            </a:r>
            <a:r>
              <a:rPr lang="ko-KR" altLang="en-US" dirty="0"/>
              <a:t>에 의존성을 추가해야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Maven repository</a:t>
            </a:r>
            <a:r>
              <a:rPr lang="ko-KR" altLang="en-US" dirty="0"/>
              <a:t>홈페이지에서 </a:t>
            </a:r>
            <a:r>
              <a:rPr lang="en-US" altLang="ko-KR" dirty="0"/>
              <a:t>Tomcat Embed Jasper</a:t>
            </a:r>
            <a:r>
              <a:rPr lang="ko-KR" altLang="en-US" dirty="0"/>
              <a:t>를 검색하여 의존성을 추가하시면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78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050874" y="2767281"/>
            <a:ext cx="10090263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(23:00)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Gradle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의존성을 추가하는 파일 이름은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317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293</Words>
  <Application>Microsoft Office PowerPoint</Application>
  <PresentationFormat>와이드스크린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2024-01-11T06:37:25Z</dcterms:modified>
</cp:coreProperties>
</file>