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36" r:id="rId4"/>
    <p:sldId id="437" r:id="rId5"/>
    <p:sldId id="438" r:id="rId6"/>
    <p:sldId id="439" r:id="rId7"/>
    <p:sldId id="440" r:id="rId8"/>
    <p:sldId id="435" r:id="rId9"/>
    <p:sldId id="428" r:id="rId10"/>
    <p:sldId id="425" r:id="rId11"/>
    <p:sldId id="429" r:id="rId12"/>
    <p:sldId id="430" r:id="rId13"/>
    <p:sldId id="431" r:id="rId14"/>
    <p:sldId id="432" r:id="rId15"/>
    <p:sldId id="433" r:id="rId16"/>
    <p:sldId id="434" r:id="rId17"/>
    <p:sldId id="42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42845-B302-485A-B6A4-5E2A958DBEF1}" v="279" dt="2024-01-17T12:56:14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17T12:58:23.490" v="4331" actId="20577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17T12:48:20.703" v="2671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17T12:48:20.703" v="2671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  <pc:sldChg chg="add">
        <pc:chgData name="범수 김" userId="863329ffd88cf9fc" providerId="LiveId" clId="{F7C42845-B302-485A-B6A4-5E2A958DBEF1}" dt="2024-01-17T12:48:17.149" v="2654"/>
        <pc:sldMkLst>
          <pc:docMk/>
          <pc:sldMk cId="4092654177" sldId="435"/>
        </pc:sldMkLst>
      </pc:sldChg>
      <pc:sldChg chg="addSp modSp add mod">
        <pc:chgData name="범수 김" userId="863329ffd88cf9fc" providerId="LiveId" clId="{F7C42845-B302-485A-B6A4-5E2A958DBEF1}" dt="2024-01-17T12:50:43.634" v="2917" actId="208"/>
        <pc:sldMkLst>
          <pc:docMk/>
          <pc:sldMk cId="1753235735" sldId="436"/>
        </pc:sldMkLst>
        <pc:spChg chg="add mod">
          <ac:chgData name="범수 김" userId="863329ffd88cf9fc" providerId="LiveId" clId="{F7C42845-B302-485A-B6A4-5E2A958DBEF1}" dt="2024-01-17T12:49:04.644" v="2683" actId="1076"/>
          <ac:spMkLst>
            <pc:docMk/>
            <pc:sldMk cId="1753235735" sldId="436"/>
            <ac:spMk id="2" creationId="{44217D4A-FF5E-DAE4-8E98-A37762E966E3}"/>
          </ac:spMkLst>
        </pc:spChg>
        <pc:spChg chg="add mod">
          <ac:chgData name="범수 김" userId="863329ffd88cf9fc" providerId="LiveId" clId="{F7C42845-B302-485A-B6A4-5E2A958DBEF1}" dt="2024-01-17T12:49:07.691" v="2684" actId="11529"/>
          <ac:spMkLst>
            <pc:docMk/>
            <pc:sldMk cId="1753235735" sldId="436"/>
            <ac:spMk id="3" creationId="{8DDC6CDE-21F5-9765-A23B-97281736F6EA}"/>
          </ac:spMkLst>
        </pc:spChg>
        <pc:spChg chg="add mod">
          <ac:chgData name="범수 김" userId="863329ffd88cf9fc" providerId="LiveId" clId="{F7C42845-B302-485A-B6A4-5E2A958DBEF1}" dt="2024-01-17T12:49:30.685" v="2688" actId="1076"/>
          <ac:spMkLst>
            <pc:docMk/>
            <pc:sldMk cId="1753235735" sldId="436"/>
            <ac:spMk id="4" creationId="{6FE9DB64-3BBC-0739-A3B1-10886CEBAD41}"/>
          </ac:spMkLst>
        </pc:spChg>
        <pc:spChg chg="mod">
          <ac:chgData name="범수 김" userId="863329ffd88cf9fc" providerId="LiveId" clId="{F7C42845-B302-485A-B6A4-5E2A958DBEF1}" dt="2024-01-17T12:48:25.757" v="2679" actId="1076"/>
          <ac:spMkLst>
            <pc:docMk/>
            <pc:sldMk cId="1753235735" sldId="436"/>
            <ac:spMk id="5" creationId="{A389414F-66B7-1262-7F78-D45BD7660CF6}"/>
          </ac:spMkLst>
        </pc:spChg>
        <pc:spChg chg="add mod">
          <ac:chgData name="범수 김" userId="863329ffd88cf9fc" providerId="LiveId" clId="{F7C42845-B302-485A-B6A4-5E2A958DBEF1}" dt="2024-01-17T12:50:43.634" v="2917" actId="208"/>
          <ac:spMkLst>
            <pc:docMk/>
            <pc:sldMk cId="1753235735" sldId="436"/>
            <ac:spMk id="6" creationId="{027937C9-27AC-D2D1-2530-4F680F6CE6F3}"/>
          </ac:spMkLst>
        </pc:spChg>
      </pc:sldChg>
      <pc:sldChg chg="addSp delSp modSp add mod">
        <pc:chgData name="범수 김" userId="863329ffd88cf9fc" providerId="LiveId" clId="{F7C42845-B302-485A-B6A4-5E2A958DBEF1}" dt="2024-01-17T12:52:18.719" v="3281" actId="20577"/>
        <pc:sldMkLst>
          <pc:docMk/>
          <pc:sldMk cId="2023490194" sldId="437"/>
        </pc:sldMkLst>
        <pc:spChg chg="del">
          <ac:chgData name="범수 김" userId="863329ffd88cf9fc" providerId="LiveId" clId="{F7C42845-B302-485A-B6A4-5E2A958DBEF1}" dt="2024-01-17T12:50:49.768" v="2920" actId="478"/>
          <ac:spMkLst>
            <pc:docMk/>
            <pc:sldMk cId="2023490194" sldId="437"/>
            <ac:spMk id="2" creationId="{44217D4A-FF5E-DAE4-8E98-A37762E966E3}"/>
          </ac:spMkLst>
        </pc:spChg>
        <pc:spChg chg="del">
          <ac:chgData name="범수 김" userId="863329ffd88cf9fc" providerId="LiveId" clId="{F7C42845-B302-485A-B6A4-5E2A958DBEF1}" dt="2024-01-17T12:50:50.514" v="2921" actId="478"/>
          <ac:spMkLst>
            <pc:docMk/>
            <pc:sldMk cId="2023490194" sldId="437"/>
            <ac:spMk id="3" creationId="{8DDC6CDE-21F5-9765-A23B-97281736F6EA}"/>
          </ac:spMkLst>
        </pc:spChg>
        <pc:spChg chg="del">
          <ac:chgData name="범수 김" userId="863329ffd88cf9fc" providerId="LiveId" clId="{F7C42845-B302-485A-B6A4-5E2A958DBEF1}" dt="2024-01-17T12:50:49.166" v="2919" actId="478"/>
          <ac:spMkLst>
            <pc:docMk/>
            <pc:sldMk cId="2023490194" sldId="437"/>
            <ac:spMk id="4" creationId="{6FE9DB64-3BBC-0739-A3B1-10886CEBAD41}"/>
          </ac:spMkLst>
        </pc:spChg>
        <pc:spChg chg="mod">
          <ac:chgData name="범수 김" userId="863329ffd88cf9fc" providerId="LiveId" clId="{F7C42845-B302-485A-B6A4-5E2A958DBEF1}" dt="2024-01-17T12:51:19.440" v="2966" actId="1076"/>
          <ac:spMkLst>
            <pc:docMk/>
            <pc:sldMk cId="2023490194" sldId="437"/>
            <ac:spMk id="6" creationId="{027937C9-27AC-D2D1-2530-4F680F6CE6F3}"/>
          </ac:spMkLst>
        </pc:spChg>
        <pc:spChg chg="add mod">
          <ac:chgData name="범수 김" userId="863329ffd88cf9fc" providerId="LiveId" clId="{F7C42845-B302-485A-B6A4-5E2A958DBEF1}" dt="2024-01-17T12:51:21.082" v="2967" actId="1076"/>
          <ac:spMkLst>
            <pc:docMk/>
            <pc:sldMk cId="2023490194" sldId="437"/>
            <ac:spMk id="7" creationId="{8F98F1D1-EBA6-92E0-A1ED-645A525E8035}"/>
          </ac:spMkLst>
        </pc:spChg>
        <pc:spChg chg="add mod">
          <ac:chgData name="범수 김" userId="863329ffd88cf9fc" providerId="LiveId" clId="{F7C42845-B302-485A-B6A4-5E2A958DBEF1}" dt="2024-01-17T12:52:18.719" v="3281" actId="20577"/>
          <ac:spMkLst>
            <pc:docMk/>
            <pc:sldMk cId="2023490194" sldId="437"/>
            <ac:spMk id="8" creationId="{8E159985-AD8F-C3DF-F8F1-08C64BFDC8FE}"/>
          </ac:spMkLst>
        </pc:spChg>
      </pc:sldChg>
      <pc:sldChg chg="addSp delSp modSp add mod">
        <pc:chgData name="범수 김" userId="863329ffd88cf9fc" providerId="LiveId" clId="{F7C42845-B302-485A-B6A4-5E2A958DBEF1}" dt="2024-01-17T12:53:55.112" v="3521" actId="20577"/>
        <pc:sldMkLst>
          <pc:docMk/>
          <pc:sldMk cId="419654682" sldId="438"/>
        </pc:sldMkLst>
        <pc:spChg chg="add del">
          <ac:chgData name="범수 김" userId="863329ffd88cf9fc" providerId="LiveId" clId="{F7C42845-B302-485A-B6A4-5E2A958DBEF1}" dt="2024-01-17T12:52:30.855" v="3291" actId="478"/>
          <ac:spMkLst>
            <pc:docMk/>
            <pc:sldMk cId="419654682" sldId="438"/>
            <ac:spMk id="2" creationId="{44217D4A-FF5E-DAE4-8E98-A37762E966E3}"/>
          </ac:spMkLst>
        </pc:spChg>
        <pc:spChg chg="add del mod">
          <ac:chgData name="범수 김" userId="863329ffd88cf9fc" providerId="LiveId" clId="{F7C42845-B302-485A-B6A4-5E2A958DBEF1}" dt="2024-01-17T12:52:39.442" v="3295" actId="1076"/>
          <ac:spMkLst>
            <pc:docMk/>
            <pc:sldMk cId="419654682" sldId="438"/>
            <ac:spMk id="3" creationId="{8DDC6CDE-21F5-9765-A23B-97281736F6EA}"/>
          </ac:spMkLst>
        </pc:spChg>
        <pc:spChg chg="mod">
          <ac:chgData name="범수 김" userId="863329ffd88cf9fc" providerId="LiveId" clId="{F7C42845-B302-485A-B6A4-5E2A958DBEF1}" dt="2024-01-17T12:52:38.642" v="3294" actId="1076"/>
          <ac:spMkLst>
            <pc:docMk/>
            <pc:sldMk cId="419654682" sldId="438"/>
            <ac:spMk id="4" creationId="{6FE9DB64-3BBC-0739-A3B1-10886CEBAD41}"/>
          </ac:spMkLst>
        </pc:spChg>
        <pc:spChg chg="mod">
          <ac:chgData name="범수 김" userId="863329ffd88cf9fc" providerId="LiveId" clId="{F7C42845-B302-485A-B6A4-5E2A958DBEF1}" dt="2024-01-17T12:53:55.112" v="3521" actId="20577"/>
          <ac:spMkLst>
            <pc:docMk/>
            <pc:sldMk cId="419654682" sldId="438"/>
            <ac:spMk id="6" creationId="{027937C9-27AC-D2D1-2530-4F680F6CE6F3}"/>
          </ac:spMkLst>
        </pc:spChg>
        <pc:spChg chg="add mod">
          <ac:chgData name="범수 김" userId="863329ffd88cf9fc" providerId="LiveId" clId="{F7C42845-B302-485A-B6A4-5E2A958DBEF1}" dt="2024-01-17T12:53:00.825" v="3299" actId="1076"/>
          <ac:spMkLst>
            <pc:docMk/>
            <pc:sldMk cId="419654682" sldId="438"/>
            <ac:spMk id="7" creationId="{B394D4D1-BD60-6D9C-02CC-4208B2A0EE7B}"/>
          </ac:spMkLst>
        </pc:spChg>
      </pc:sldChg>
      <pc:sldChg chg="add del">
        <pc:chgData name="범수 김" userId="863329ffd88cf9fc" providerId="LiveId" clId="{F7C42845-B302-485A-B6A4-5E2A958DBEF1}" dt="2024-01-17T12:52:21.396" v="3283" actId="47"/>
        <pc:sldMkLst>
          <pc:docMk/>
          <pc:sldMk cId="1632067887" sldId="438"/>
        </pc:sldMkLst>
      </pc:sldChg>
      <pc:sldChg chg="addSp delSp modSp add mod">
        <pc:chgData name="범수 김" userId="863329ffd88cf9fc" providerId="LiveId" clId="{F7C42845-B302-485A-B6A4-5E2A958DBEF1}" dt="2024-01-17T12:56:10.262" v="3978" actId="20577"/>
        <pc:sldMkLst>
          <pc:docMk/>
          <pc:sldMk cId="1417398751" sldId="439"/>
        </pc:sldMkLst>
        <pc:spChg chg="add del mod">
          <ac:chgData name="범수 김" userId="863329ffd88cf9fc" providerId="LiveId" clId="{F7C42845-B302-485A-B6A4-5E2A958DBEF1}" dt="2024-01-17T12:54:25.482" v="3529" actId="478"/>
          <ac:spMkLst>
            <pc:docMk/>
            <pc:sldMk cId="1417398751" sldId="439"/>
            <ac:spMk id="2" creationId="{31800B6A-7364-A38C-5D4A-8A3C5A9EB3F6}"/>
          </ac:spMkLst>
        </pc:spChg>
        <pc:spChg chg="add mod">
          <ac:chgData name="범수 김" userId="863329ffd88cf9fc" providerId="LiveId" clId="{F7C42845-B302-485A-B6A4-5E2A958DBEF1}" dt="2024-01-17T12:54:30.617" v="3532" actId="1076"/>
          <ac:spMkLst>
            <pc:docMk/>
            <pc:sldMk cId="1417398751" sldId="439"/>
            <ac:spMk id="3" creationId="{23C9CD85-429B-27CC-9DC4-D21B5749A6CF}"/>
          </ac:spMkLst>
        </pc:spChg>
        <pc:spChg chg="mod">
          <ac:chgData name="범수 김" userId="863329ffd88cf9fc" providerId="LiveId" clId="{F7C42845-B302-485A-B6A4-5E2A958DBEF1}" dt="2024-01-17T12:54:40.489" v="3539" actId="113"/>
          <ac:spMkLst>
            <pc:docMk/>
            <pc:sldMk cId="1417398751" sldId="439"/>
            <ac:spMk id="6" creationId="{027937C9-27AC-D2D1-2530-4F680F6CE6F3}"/>
          </ac:spMkLst>
        </pc:spChg>
        <pc:spChg chg="del">
          <ac:chgData name="범수 김" userId="863329ffd88cf9fc" providerId="LiveId" clId="{F7C42845-B302-485A-B6A4-5E2A958DBEF1}" dt="2024-01-17T12:53:57.997" v="3523" actId="478"/>
          <ac:spMkLst>
            <pc:docMk/>
            <pc:sldMk cId="1417398751" sldId="439"/>
            <ac:spMk id="7" creationId="{8F98F1D1-EBA6-92E0-A1ED-645A525E8035}"/>
          </ac:spMkLst>
        </pc:spChg>
        <pc:spChg chg="mod">
          <ac:chgData name="범수 김" userId="863329ffd88cf9fc" providerId="LiveId" clId="{F7C42845-B302-485A-B6A4-5E2A958DBEF1}" dt="2024-01-17T12:56:10.262" v="3978" actId="20577"/>
          <ac:spMkLst>
            <pc:docMk/>
            <pc:sldMk cId="1417398751" sldId="439"/>
            <ac:spMk id="8" creationId="{8E159985-AD8F-C3DF-F8F1-08C64BFDC8FE}"/>
          </ac:spMkLst>
        </pc:spChg>
      </pc:sldChg>
      <pc:sldChg chg="delSp modSp add mod">
        <pc:chgData name="범수 김" userId="863329ffd88cf9fc" providerId="LiveId" clId="{F7C42845-B302-485A-B6A4-5E2A958DBEF1}" dt="2024-01-17T12:58:23.490" v="4331" actId="20577"/>
        <pc:sldMkLst>
          <pc:docMk/>
          <pc:sldMk cId="1363909531" sldId="440"/>
        </pc:sldMkLst>
        <pc:spChg chg="del">
          <ac:chgData name="범수 김" userId="863329ffd88cf9fc" providerId="LiveId" clId="{F7C42845-B302-485A-B6A4-5E2A958DBEF1}" dt="2024-01-17T12:56:14.209" v="3981" actId="478"/>
          <ac:spMkLst>
            <pc:docMk/>
            <pc:sldMk cId="1363909531" sldId="440"/>
            <ac:spMk id="3" creationId="{23C9CD85-429B-27CC-9DC4-D21B5749A6CF}"/>
          </ac:spMkLst>
        </pc:spChg>
        <pc:spChg chg="mod">
          <ac:chgData name="범수 김" userId="863329ffd88cf9fc" providerId="LiveId" clId="{F7C42845-B302-485A-B6A4-5E2A958DBEF1}" dt="2024-01-17T12:58:23.490" v="4331" actId="20577"/>
          <ac:spMkLst>
            <pc:docMk/>
            <pc:sldMk cId="1363909531" sldId="440"/>
            <ac:spMk id="6" creationId="{027937C9-27AC-D2D1-2530-4F680F6CE6F3}"/>
          </ac:spMkLst>
        </pc:spChg>
        <pc:spChg chg="del">
          <ac:chgData name="범수 김" userId="863329ffd88cf9fc" providerId="LiveId" clId="{F7C42845-B302-485A-B6A4-5E2A958DBEF1}" dt="2024-01-17T12:56:12.662" v="3980" actId="478"/>
          <ac:spMkLst>
            <pc:docMk/>
            <pc:sldMk cId="1363909531" sldId="440"/>
            <ac:spMk id="8" creationId="{8E159985-AD8F-C3DF-F8F1-08C64BFDC8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NSj_9mwtz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7378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 </a:t>
            </a:r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게시판 만들기 실습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984411" y="3075057"/>
            <a:ext cx="6223178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ResponseEntity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란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92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926" y="174540"/>
            <a:ext cx="3806811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en-US" altLang="ko-KR" sz="24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ResponseEntity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란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AD132-A6C6-3F29-50AC-E6C7B79914A4}"/>
              </a:ext>
            </a:extLst>
          </p:cNvPr>
          <p:cNvSpPr txBox="1"/>
          <p:nvPr/>
        </p:nvSpPr>
        <p:spPr>
          <a:xfrm>
            <a:off x="225926" y="1010652"/>
            <a:ext cx="1158907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개념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Spring Framework</a:t>
            </a:r>
            <a:r>
              <a:rPr lang="ko-KR" altLang="en-US" dirty="0"/>
              <a:t>에서 제공하는 클래스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HttpEntity</a:t>
            </a:r>
            <a:r>
              <a:rPr lang="ko-KR" altLang="en-US" dirty="0"/>
              <a:t>라는 클래스를 상속받아 사용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사용자의 </a:t>
            </a:r>
            <a:r>
              <a:rPr lang="en-US" altLang="ko-KR" dirty="0" err="1"/>
              <a:t>httpRequest</a:t>
            </a:r>
            <a:r>
              <a:rPr lang="ko-KR" altLang="en-US" dirty="0"/>
              <a:t>에 대한 응답 데이터를 포함하고 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en-US" altLang="ko-KR" dirty="0"/>
              <a:t>a</a:t>
            </a:r>
            <a:r>
              <a:rPr lang="ko-KR" altLang="en-US" dirty="0"/>
              <a:t>를 줘</a:t>
            </a:r>
            <a:r>
              <a:rPr lang="en-US" altLang="ko-KR" dirty="0"/>
              <a:t>! </a:t>
            </a:r>
            <a:r>
              <a:rPr lang="ko-KR" altLang="en-US" dirty="0"/>
              <a:t>하고 요청을 보냈으면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에 대한 응답 </a:t>
            </a:r>
            <a:r>
              <a:rPr lang="en-US" altLang="ko-KR" dirty="0"/>
              <a:t>b</a:t>
            </a:r>
            <a:r>
              <a:rPr lang="ko-KR" altLang="en-US" dirty="0"/>
              <a:t>를 준비해서 사용자에게 전달할 것이다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이때 </a:t>
            </a:r>
            <a:r>
              <a:rPr lang="en-US" altLang="ko-KR" dirty="0"/>
              <a:t>b</a:t>
            </a:r>
            <a:r>
              <a:rPr lang="ko-KR" altLang="en-US" dirty="0"/>
              <a:t>라는 응답 데이터를 확인할 수 있도록 도와주는 객체라고 보면 된다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포함하는 클래스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HttpStatus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HttpHeaders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HttpBody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사용 이유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여태까지 에러가 발생하면 </a:t>
            </a:r>
            <a:r>
              <a:rPr lang="en-US" altLang="ko-KR" dirty="0"/>
              <a:t>400/500/200 </a:t>
            </a:r>
            <a:r>
              <a:rPr lang="ko-KR" altLang="en-US" dirty="0"/>
              <a:t>이런 식으로 포괄적인 정보를 전달 받았었는데</a:t>
            </a:r>
            <a:r>
              <a:rPr lang="en-US" altLang="ko-KR" dirty="0"/>
              <a:t>, </a:t>
            </a:r>
            <a:r>
              <a:rPr lang="en-US" altLang="ko-KR" dirty="0" err="1"/>
              <a:t>ResponseEntity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사용하면 </a:t>
            </a:r>
            <a:r>
              <a:rPr lang="en-US" altLang="ko-KR" dirty="0"/>
              <a:t>403/402/411</a:t>
            </a:r>
            <a:r>
              <a:rPr lang="ko-KR" altLang="en-US" dirty="0"/>
              <a:t>과 같이 조금 더 상세한 정보를 전달받을 수 있다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689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926" y="174540"/>
            <a:ext cx="3806811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en-US" altLang="ko-KR" sz="24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ResponseEntity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란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AD132-A6C6-3F29-50AC-E6C7B79914A4}"/>
              </a:ext>
            </a:extLst>
          </p:cNvPr>
          <p:cNvSpPr txBox="1"/>
          <p:nvPr/>
        </p:nvSpPr>
        <p:spPr>
          <a:xfrm>
            <a:off x="225926" y="1010652"/>
            <a:ext cx="4494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10:00~ </a:t>
            </a:r>
            <a:r>
              <a:rPr lang="en-US" altLang="ko-KR" dirty="0" err="1"/>
              <a:t>ResponseEntity</a:t>
            </a:r>
            <a:r>
              <a:rPr lang="ko-KR" altLang="en-US" dirty="0"/>
              <a:t>에 대한 추가 설명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20DF8EE-C5F8-7035-1E57-5B1A7A190536}"/>
              </a:ext>
            </a:extLst>
          </p:cNvPr>
          <p:cNvGrpSpPr/>
          <p:nvPr/>
        </p:nvGrpSpPr>
        <p:grpSpPr>
          <a:xfrm>
            <a:off x="225926" y="2102826"/>
            <a:ext cx="4564776" cy="1691787"/>
            <a:chOff x="733528" y="2955233"/>
            <a:chExt cx="4564776" cy="169178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B4E9265-5324-2474-CDA2-7E18BF08E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528" y="2955233"/>
              <a:ext cx="4564776" cy="16917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677FD1-FED2-4E1C-E0B8-9D455AD47436}"/>
                </a:ext>
              </a:extLst>
            </p:cNvPr>
            <p:cNvSpPr/>
            <p:nvPr/>
          </p:nvSpPr>
          <p:spPr>
            <a:xfrm>
              <a:off x="733528" y="3448664"/>
              <a:ext cx="977285" cy="5137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E92BED3-D265-8B14-EAEC-C67569F1CFFC}"/>
              </a:ext>
            </a:extLst>
          </p:cNvPr>
          <p:cNvSpPr txBox="1"/>
          <p:nvPr/>
        </p:nvSpPr>
        <p:spPr>
          <a:xfrm>
            <a:off x="225926" y="4179889"/>
            <a:ext cx="106470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ResponseEntity</a:t>
            </a:r>
            <a:r>
              <a:rPr lang="ko-KR" altLang="en-US" dirty="0"/>
              <a:t>를 사용하니</a:t>
            </a:r>
            <a:r>
              <a:rPr lang="en-US" altLang="ko-KR" dirty="0"/>
              <a:t>, 200(</a:t>
            </a:r>
            <a:r>
              <a:rPr lang="ko-KR" altLang="en-US" dirty="0"/>
              <a:t>정상</a:t>
            </a:r>
            <a:r>
              <a:rPr lang="en-US" altLang="ko-KR" dirty="0"/>
              <a:t>)</a:t>
            </a:r>
            <a:r>
              <a:rPr lang="ko-KR" altLang="en-US" dirty="0"/>
              <a:t>코드가 아닌</a:t>
            </a:r>
            <a:r>
              <a:rPr lang="en-US" altLang="ko-KR" dirty="0"/>
              <a:t>, 202</a:t>
            </a:r>
            <a:r>
              <a:rPr lang="ko-KR" altLang="en-US" dirty="0"/>
              <a:t>코드를 반환함으로써 조금 더 상세한 정보를</a:t>
            </a:r>
            <a:br>
              <a:rPr lang="en-US" altLang="ko-KR" dirty="0"/>
            </a:br>
            <a:r>
              <a:rPr lang="ko-KR" altLang="en-US" dirty="0"/>
              <a:t>포함하게 된 것을 확인 가능하다</a:t>
            </a:r>
          </a:p>
        </p:txBody>
      </p:sp>
    </p:spTree>
    <p:extLst>
      <p:ext uri="{BB962C8B-B14F-4D97-AF65-F5344CB8AC3E}">
        <p14:creationId xmlns:p14="http://schemas.microsoft.com/office/powerpoint/2010/main" val="3698589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926" y="174540"/>
            <a:ext cx="3806811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en-US" altLang="ko-KR" sz="24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ResponseEntity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란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2BED3-D265-8B14-EAEC-C67569F1CFFC}"/>
              </a:ext>
            </a:extLst>
          </p:cNvPr>
          <p:cNvSpPr txBox="1"/>
          <p:nvPr/>
        </p:nvSpPr>
        <p:spPr>
          <a:xfrm>
            <a:off x="225926" y="2674375"/>
            <a:ext cx="106459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 방법은 위 코드와 같다</a:t>
            </a:r>
            <a:r>
              <a:rPr lang="en-US" altLang="ko-KR" dirty="0"/>
              <a:t>. </a:t>
            </a:r>
            <a:r>
              <a:rPr lang="en-US" altLang="ko-KR" dirty="0" err="1"/>
              <a:t>ResponseEntity</a:t>
            </a:r>
            <a:r>
              <a:rPr lang="ko-KR" altLang="en-US" dirty="0"/>
              <a:t>를 사용하여 </a:t>
            </a:r>
            <a:r>
              <a:rPr lang="en-US" altLang="ko-KR" dirty="0"/>
              <a:t>status(</a:t>
            </a:r>
            <a:r>
              <a:rPr lang="ko-KR" altLang="en-US" dirty="0"/>
              <a:t>상태</a:t>
            </a:r>
            <a:r>
              <a:rPr lang="en-US" altLang="ko-KR" dirty="0"/>
              <a:t>)</a:t>
            </a:r>
            <a:r>
              <a:rPr lang="ko-KR" altLang="en-US" dirty="0"/>
              <a:t>를 보고</a:t>
            </a:r>
            <a:r>
              <a:rPr lang="en-US" altLang="ko-KR" dirty="0"/>
              <a:t>, status </a:t>
            </a:r>
            <a:r>
              <a:rPr lang="ko-KR" altLang="en-US" dirty="0"/>
              <a:t>메서드 내부에</a:t>
            </a:r>
            <a:br>
              <a:rPr lang="en-US" altLang="ko-KR" dirty="0"/>
            </a:br>
            <a:r>
              <a:rPr lang="ko-KR" altLang="en-US" dirty="0"/>
              <a:t>사용자에게 표기할 </a:t>
            </a:r>
            <a:r>
              <a:rPr lang="en-US" altLang="ko-KR" dirty="0" err="1"/>
              <a:t>HttpStatus.ACCEPTED</a:t>
            </a:r>
            <a:r>
              <a:rPr lang="en-US" altLang="ko-KR" dirty="0"/>
              <a:t> </a:t>
            </a:r>
            <a:r>
              <a:rPr lang="ko-KR" altLang="en-US" dirty="0"/>
              <a:t>메서드를 삽입한다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body(</a:t>
            </a:r>
            <a:r>
              <a:rPr lang="en-US" altLang="ko-KR" dirty="0" err="1"/>
              <a:t>memberDTO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return </a:t>
            </a:r>
            <a:r>
              <a:rPr lang="en-US" altLang="ko-KR" dirty="0" err="1"/>
              <a:t>memberDTO</a:t>
            </a:r>
            <a:r>
              <a:rPr lang="ko-KR" altLang="en-US" dirty="0"/>
              <a:t>와 같은 말이라고 한다</a:t>
            </a:r>
            <a:r>
              <a:rPr lang="en-US" altLang="ko-KR" dirty="0"/>
              <a:t>. (11:20)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여기서 </a:t>
            </a:r>
            <a:r>
              <a:rPr lang="en-US" altLang="ko-KR" dirty="0"/>
              <a:t>Ctrl</a:t>
            </a:r>
            <a:r>
              <a:rPr lang="ko-KR" altLang="en-US" dirty="0"/>
              <a:t>을 누르고 </a:t>
            </a:r>
            <a:r>
              <a:rPr lang="en-US" altLang="ko-KR" dirty="0"/>
              <a:t>ACCEPTIED</a:t>
            </a:r>
            <a:r>
              <a:rPr lang="ko-KR" altLang="en-US" dirty="0"/>
              <a:t>를 누르면 더 상세한 내용을 볼 수 있다 </a:t>
            </a:r>
            <a:r>
              <a:rPr lang="en-US" altLang="ko-KR" dirty="0"/>
              <a:t>(</a:t>
            </a:r>
            <a:r>
              <a:rPr lang="ko-KR" altLang="en-US" dirty="0" err="1"/>
              <a:t>다음장</a:t>
            </a:r>
            <a:r>
              <a:rPr lang="ko-KR" altLang="en-US" dirty="0"/>
              <a:t> 확인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4468244-6207-FE0A-89A7-73F9C1C3E2CD}"/>
              </a:ext>
            </a:extLst>
          </p:cNvPr>
          <p:cNvGrpSpPr/>
          <p:nvPr/>
        </p:nvGrpSpPr>
        <p:grpSpPr>
          <a:xfrm>
            <a:off x="295689" y="1181006"/>
            <a:ext cx="6035563" cy="1257409"/>
            <a:chOff x="453005" y="1647805"/>
            <a:chExt cx="6035563" cy="125740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B3F28F2-305B-23C4-242F-B8476497B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005" y="1647805"/>
              <a:ext cx="6035563" cy="125740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522980-B512-786D-EAEB-3196F247EACE}"/>
                </a:ext>
              </a:extLst>
            </p:cNvPr>
            <p:cNvSpPr/>
            <p:nvPr/>
          </p:nvSpPr>
          <p:spPr>
            <a:xfrm>
              <a:off x="530942" y="1787492"/>
              <a:ext cx="5850193" cy="10606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00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5926" y="174540"/>
            <a:ext cx="3806811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en-US" altLang="ko-KR" sz="24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ResponseEntity</a:t>
            </a:r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란</a:t>
            </a:r>
            <a:r>
              <a:rPr lang="en-US" altLang="ko-KR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2BED3-D265-8B14-EAEC-C67569F1CFFC}"/>
              </a:ext>
            </a:extLst>
          </p:cNvPr>
          <p:cNvSpPr txBox="1"/>
          <p:nvPr/>
        </p:nvSpPr>
        <p:spPr>
          <a:xfrm>
            <a:off x="225926" y="4745084"/>
            <a:ext cx="1159663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ACCEPTED</a:t>
            </a:r>
            <a:r>
              <a:rPr lang="ko-KR" altLang="en-US" dirty="0"/>
              <a:t>라는 문법을 사용했기 때문에</a:t>
            </a:r>
            <a:r>
              <a:rPr lang="en-US" altLang="ko-KR" dirty="0"/>
              <a:t>, 202</a:t>
            </a:r>
            <a:r>
              <a:rPr lang="ko-KR" altLang="en-US" dirty="0"/>
              <a:t>코드를 반환한 것이다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이거 자동으로 상태에 따라서 코드를 반환해 주는 줄 알았더니</a:t>
            </a:r>
            <a:r>
              <a:rPr lang="en-US" altLang="ko-KR" dirty="0"/>
              <a:t>, </a:t>
            </a:r>
            <a:r>
              <a:rPr lang="ko-KR" altLang="en-US" dirty="0"/>
              <a:t>모든 상황에 대한 코드를 </a:t>
            </a:r>
            <a:r>
              <a:rPr lang="en-US" altLang="ko-KR" dirty="0"/>
              <a:t>try-catch</a:t>
            </a:r>
            <a:r>
              <a:rPr lang="ko-KR" altLang="en-US" dirty="0"/>
              <a:t>문으로</a:t>
            </a:r>
            <a:br>
              <a:rPr lang="en-US" altLang="ko-KR" dirty="0"/>
            </a:br>
            <a:r>
              <a:rPr lang="ko-KR" altLang="en-US" dirty="0"/>
              <a:t>받아줘야 하는 것인가 보다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if(~~)</a:t>
            </a:r>
            <a:r>
              <a:rPr lang="ko-KR" altLang="en-US" dirty="0"/>
              <a:t>일 경우</a:t>
            </a:r>
            <a:r>
              <a:rPr lang="en-US" altLang="ko-KR" dirty="0"/>
              <a:t>, </a:t>
            </a:r>
            <a:r>
              <a:rPr lang="en-US" altLang="ko-KR" dirty="0" err="1"/>
              <a:t>HttpStatus.FOUND</a:t>
            </a:r>
            <a:r>
              <a:rPr lang="en-US" altLang="ko-KR" dirty="0"/>
              <a:t> </a:t>
            </a:r>
            <a:r>
              <a:rPr lang="ko-KR" altLang="en-US" dirty="0"/>
              <a:t>이런 문자를 쓰면</a:t>
            </a:r>
            <a:r>
              <a:rPr lang="en-US" altLang="ko-KR" dirty="0"/>
              <a:t>, 302</a:t>
            </a:r>
            <a:r>
              <a:rPr lang="ko-KR" altLang="en-US" dirty="0"/>
              <a:t>코드를 반환하도록</a:t>
            </a:r>
            <a:r>
              <a:rPr lang="en-US" altLang="ko-KR" dirty="0"/>
              <a:t>! </a:t>
            </a:r>
            <a:r>
              <a:rPr lang="ko-KR" altLang="en-US" dirty="0"/>
              <a:t>뭐 이런 식으로 사용 가능한듯</a:t>
            </a:r>
            <a:br>
              <a:rPr lang="en-US" altLang="ko-KR" dirty="0"/>
            </a:br>
            <a:r>
              <a:rPr lang="ko-KR" altLang="en-US" dirty="0"/>
              <a:t>완전 </a:t>
            </a:r>
            <a:r>
              <a:rPr lang="ko-KR" altLang="en-US" dirty="0" err="1"/>
              <a:t>노가다네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7EBF93-6ADE-A5C4-9543-EAA976F0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6" y="829314"/>
            <a:ext cx="8466554" cy="36655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55998E7-3EAA-1637-5927-8079D7F4F94A}"/>
              </a:ext>
            </a:extLst>
          </p:cNvPr>
          <p:cNvSpPr/>
          <p:nvPr/>
        </p:nvSpPr>
        <p:spPr>
          <a:xfrm>
            <a:off x="373411" y="2205597"/>
            <a:ext cx="5260474" cy="31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2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424963" y="2767281"/>
            <a:ext cx="7342075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FastCampus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ch04-07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Response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내려주기 및 모범사례</a:t>
            </a:r>
          </a:p>
        </p:txBody>
      </p:sp>
    </p:spTree>
    <p:extLst>
      <p:ext uri="{BB962C8B-B14F-4D97-AF65-F5344CB8AC3E}">
        <p14:creationId xmlns:p14="http://schemas.microsoft.com/office/powerpoint/2010/main" val="248665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04834" y="260055"/>
            <a:ext cx="3401892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FastCampus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ch04-07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Response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내려주기 및 모범사례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DA257-A704-A1AE-98CA-4BB4CB8C2355}"/>
              </a:ext>
            </a:extLst>
          </p:cNvPr>
          <p:cNvSpPr txBox="1"/>
          <p:nvPr/>
        </p:nvSpPr>
        <p:spPr>
          <a:xfrm>
            <a:off x="304834" y="1178319"/>
            <a:ext cx="6389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중요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응답을 내려주는 방법이 스프링에는 여러가지 방법이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기본적으로</a:t>
            </a:r>
            <a:r>
              <a:rPr lang="en-US" altLang="ko-KR" dirty="0"/>
              <a:t>, </a:t>
            </a:r>
            <a:r>
              <a:rPr lang="ko-KR" altLang="en-US" dirty="0"/>
              <a:t>요청을 받아야 응답을 내려줄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(1:30)@RestController</a:t>
            </a:r>
            <a:r>
              <a:rPr lang="ko-KR" altLang="en-US" dirty="0"/>
              <a:t>가 나오는데</a:t>
            </a:r>
            <a:r>
              <a:rPr lang="en-US" altLang="ko-KR" dirty="0"/>
              <a:t>, </a:t>
            </a:r>
            <a:r>
              <a:rPr lang="ko-KR" altLang="en-US" dirty="0"/>
              <a:t>이에 대해서 공부하기</a:t>
            </a:r>
          </a:p>
        </p:txBody>
      </p:sp>
    </p:spTree>
    <p:extLst>
      <p:ext uri="{BB962C8B-B14F-4D97-AF65-F5344CB8AC3E}">
        <p14:creationId xmlns:p14="http://schemas.microsoft.com/office/powerpoint/2010/main" val="159375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451159" y="2767281"/>
            <a:ext cx="3289683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FastCampus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ch04-07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68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5019423" y="3075057"/>
            <a:ext cx="2153154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실습내용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1559" y="176661"/>
            <a:ext cx="1069524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실습내용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217D4A-FF5E-DAE4-8E98-A37762E96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59" y="724853"/>
            <a:ext cx="6157519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/*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 검색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-ResponseEntity-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초안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*/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"/select"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ResponseEntity&lt;List&lt;User&gt;&gt;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selectUser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Exception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List&lt;User&gt; list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userService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.selectUser();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(!list.isEmpty())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ResponseEntity&lt;&gt;(list, HttpStatus.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OK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ResponseEntity&lt;&gt;(list, HttpStatus.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INTERNAL_SERVER_ERROR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DDC6CDE-21F5-9765-A23B-97281736F6EA}"/>
              </a:ext>
            </a:extLst>
          </p:cNvPr>
          <p:cNvSpPr/>
          <p:nvPr/>
        </p:nvSpPr>
        <p:spPr>
          <a:xfrm>
            <a:off x="2701255" y="2437002"/>
            <a:ext cx="515923" cy="5033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FE9DB64-3BBC-0739-A3B1-10886CEBA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40" y="3175162"/>
            <a:ext cx="5806049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/*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 검색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-ResponseEntity-2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*/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"/select"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ResponseEntity&lt;MyResponse&gt;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selectUser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Exception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List&lt;User&gt; list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userService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.selectUser();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HttpHeaders headers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HttpHeaders();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(!list.isEmpty())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headers.add(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"Custom-Header"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"Success"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MyResponse response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MyResponse(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"success"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"ok"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list);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ResponseEntity&lt;&gt;(response, headers, HttpStatus.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OK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headers.add(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"Custom-Header"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"Error"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MyResponse response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MyResponse(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"error"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"Internal Server Error"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ResponseEntity&lt;&gt;(response, headers, HttpStatus.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INTERNAL_SERVER_ERROR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937C9-27AC-D2D1-2530-4F680F6CE6F3}"/>
              </a:ext>
            </a:extLst>
          </p:cNvPr>
          <p:cNvSpPr txBox="1"/>
          <p:nvPr/>
        </p:nvSpPr>
        <p:spPr>
          <a:xfrm>
            <a:off x="6349078" y="3368180"/>
            <a:ext cx="526022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MyResponse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HttpHeader</a:t>
            </a:r>
            <a:r>
              <a:rPr lang="ko-KR" altLang="en-US" dirty="0"/>
              <a:t>객체를 사용하여 </a:t>
            </a:r>
            <a:r>
              <a:rPr lang="en-US" altLang="ko-KR" dirty="0"/>
              <a:t>header </a:t>
            </a:r>
            <a:r>
              <a:rPr lang="ko-KR" altLang="en-US" dirty="0"/>
              <a:t>정보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MyResponse</a:t>
            </a:r>
            <a:r>
              <a:rPr lang="ko-KR" altLang="en-US" dirty="0"/>
              <a:t>객체의 생성자에 성공 정보 담기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return</a:t>
            </a:r>
            <a:r>
              <a:rPr lang="ko-KR" altLang="en-US" dirty="0"/>
              <a:t>으로 정보 전달 </a:t>
            </a:r>
          </a:p>
        </p:txBody>
      </p:sp>
    </p:spTree>
    <p:extLst>
      <p:ext uri="{BB962C8B-B14F-4D97-AF65-F5344CB8AC3E}">
        <p14:creationId xmlns:p14="http://schemas.microsoft.com/office/powerpoint/2010/main" val="175323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1559" y="176661"/>
            <a:ext cx="1069524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937C9-27AC-D2D1-2530-4F680F6CE6F3}"/>
              </a:ext>
            </a:extLst>
          </p:cNvPr>
          <p:cNvSpPr txBox="1"/>
          <p:nvPr/>
        </p:nvSpPr>
        <p:spPr>
          <a:xfrm>
            <a:off x="191559" y="795597"/>
            <a:ext cx="3918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MyResponse</a:t>
            </a:r>
            <a:r>
              <a:rPr lang="en-US" altLang="ko-KR" dirty="0"/>
              <a:t> </a:t>
            </a:r>
            <a:r>
              <a:rPr lang="ko-KR" altLang="en-US" dirty="0"/>
              <a:t>객체 내부 소스코드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F98F1D1-EBA6-92E0-A1ED-645A525E8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59" y="1335272"/>
            <a:ext cx="4978866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@Data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MyResponse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 final 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List&lt;User&gt;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MyResponse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code, String status, String message, List&lt;User&gt; result)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code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code;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status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status;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message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message;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result;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59985-AD8F-C3DF-F8F1-08C64BFDC8FE}"/>
              </a:ext>
            </a:extLst>
          </p:cNvPr>
          <p:cNvSpPr txBox="1"/>
          <p:nvPr/>
        </p:nvSpPr>
        <p:spPr>
          <a:xfrm>
            <a:off x="191559" y="3895329"/>
            <a:ext cx="107798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문제 발생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Controller</a:t>
            </a:r>
            <a:r>
              <a:rPr lang="ko-KR" altLang="en-US" dirty="0"/>
              <a:t>의 메서드 하나하나에 </a:t>
            </a:r>
            <a:r>
              <a:rPr lang="en-US" altLang="ko-KR" dirty="0" err="1"/>
              <a:t>MyResponse</a:t>
            </a:r>
            <a:r>
              <a:rPr lang="ko-KR" altLang="en-US" dirty="0"/>
              <a:t>의 응답 메시지를 넣어 </a:t>
            </a:r>
            <a:r>
              <a:rPr lang="ko-KR" altLang="en-US" dirty="0" err="1"/>
              <a:t>주려니</a:t>
            </a:r>
            <a:r>
              <a:rPr lang="en-US" altLang="ko-KR" dirty="0"/>
              <a:t>, </a:t>
            </a:r>
            <a:r>
              <a:rPr lang="ko-KR" altLang="en-US" dirty="0"/>
              <a:t>추후 유지보수가 </a:t>
            </a:r>
            <a:r>
              <a:rPr lang="ko-KR" altLang="en-US" dirty="0" err="1"/>
              <a:t>신경쓰임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그래서 새로운 객체를 만들어 메서드 형식으로 호출 진행</a:t>
            </a:r>
          </a:p>
        </p:txBody>
      </p:sp>
    </p:spTree>
    <p:extLst>
      <p:ext uri="{BB962C8B-B14F-4D97-AF65-F5344CB8AC3E}">
        <p14:creationId xmlns:p14="http://schemas.microsoft.com/office/powerpoint/2010/main" val="202349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1559" y="176661"/>
            <a:ext cx="1069524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실습내용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DDC6CDE-21F5-9765-A23B-97281736F6EA}"/>
              </a:ext>
            </a:extLst>
          </p:cNvPr>
          <p:cNvSpPr/>
          <p:nvPr/>
        </p:nvSpPr>
        <p:spPr>
          <a:xfrm>
            <a:off x="2474752" y="3116510"/>
            <a:ext cx="515923" cy="5033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FE9DB64-3BBC-0739-A3B1-10886CEBA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59" y="722091"/>
            <a:ext cx="5806049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/*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 검색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-ResponseEntity-2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*/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"/select"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ResponseEntity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selectUser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userService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.selectUser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HttpHeaders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headers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HttpHeaders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(!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list.isEmpty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headers.add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Custom-Header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Success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success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ok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ResponseEntity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&lt;&gt;(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headers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HttpStatus.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headers.add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Custom-Header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Internal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Server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ResponseEntity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&lt;&gt;(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headers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HttpStatus.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INTERNAL_SERVER_ERROR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937C9-27AC-D2D1-2530-4F680F6CE6F3}"/>
              </a:ext>
            </a:extLst>
          </p:cNvPr>
          <p:cNvSpPr txBox="1"/>
          <p:nvPr/>
        </p:nvSpPr>
        <p:spPr>
          <a:xfrm>
            <a:off x="5944424" y="3909269"/>
            <a:ext cx="605601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&lt;</a:t>
            </a:r>
            <a:r>
              <a:rPr lang="en-US" altLang="ko-KR" dirty="0" err="1"/>
              <a:t>MyResponse</a:t>
            </a:r>
            <a:r>
              <a:rPr lang="en-US" altLang="ko-KR" dirty="0"/>
              <a:t>&gt;</a:t>
            </a:r>
            <a:r>
              <a:rPr lang="ko-KR" altLang="en-US" dirty="0"/>
              <a:t>를 </a:t>
            </a:r>
            <a:r>
              <a:rPr lang="en-US" altLang="ko-KR" dirty="0"/>
              <a:t>Object</a:t>
            </a:r>
            <a:r>
              <a:rPr lang="ko-KR" altLang="en-US" dirty="0"/>
              <a:t>으로 변경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ResponseEntity</a:t>
            </a:r>
            <a:r>
              <a:rPr lang="ko-KR" altLang="en-US" dirty="0"/>
              <a:t>객체를 생성하여 메서드 호출 형식으로</a:t>
            </a:r>
            <a:br>
              <a:rPr lang="en-US" altLang="ko-KR" dirty="0"/>
            </a:br>
            <a:r>
              <a:rPr lang="ko-KR" altLang="en-US" dirty="0"/>
              <a:t>변경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else </a:t>
            </a:r>
            <a:r>
              <a:rPr lang="ko-KR" altLang="en-US" dirty="0"/>
              <a:t>구문은 </a:t>
            </a:r>
            <a:r>
              <a:rPr lang="ko-KR" altLang="en-US" dirty="0" err="1"/>
              <a:t>신경쓰지</a:t>
            </a:r>
            <a:r>
              <a:rPr lang="ko-KR" altLang="en-US" dirty="0"/>
              <a:t> 말기 </a:t>
            </a:r>
            <a:r>
              <a:rPr lang="en-US" altLang="ko-KR" dirty="0"/>
              <a:t>(</a:t>
            </a:r>
            <a:r>
              <a:rPr lang="ko-KR" altLang="en-US" dirty="0"/>
              <a:t>아직 수정 안함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394D4D1-BD60-6D9C-02CC-4208B2A0E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59" y="3864715"/>
            <a:ext cx="5440260" cy="17543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/*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 검색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-3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*/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"/select"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ResponseEntity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selectUser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userService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.selectUser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(!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list.isEmpty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ResponseEntityUtil.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selectSuccessResponse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Internal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Server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ResponseEntity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&lt;&gt;(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HttpStatus.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INTERNAL_SERVER_ERROR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1559" y="176661"/>
            <a:ext cx="1069524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937C9-27AC-D2D1-2530-4F680F6CE6F3}"/>
              </a:ext>
            </a:extLst>
          </p:cNvPr>
          <p:cNvSpPr txBox="1"/>
          <p:nvPr/>
        </p:nvSpPr>
        <p:spPr>
          <a:xfrm>
            <a:off x="191559" y="795597"/>
            <a:ext cx="46185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  <a:ea typeface="JetBrains Mono"/>
              </a:rPr>
              <a:t>ResponseEntityUtil</a:t>
            </a:r>
            <a:r>
              <a:rPr lang="en-US" altLang="ko-KR" dirty="0"/>
              <a:t> </a:t>
            </a:r>
            <a:r>
              <a:rPr lang="ko-KR" altLang="en-US" dirty="0"/>
              <a:t>객체 내부 소스코드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59985-AD8F-C3DF-F8F1-08C64BFDC8FE}"/>
              </a:ext>
            </a:extLst>
          </p:cNvPr>
          <p:cNvSpPr txBox="1"/>
          <p:nvPr/>
        </p:nvSpPr>
        <p:spPr>
          <a:xfrm>
            <a:off x="191559" y="3329073"/>
            <a:ext cx="119029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문제 발생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기존 컨트롤러에서 했던 그대로 </a:t>
            </a:r>
            <a:r>
              <a:rPr lang="en-US" altLang="ko-KR" dirty="0" err="1"/>
              <a:t>HttpHeader</a:t>
            </a:r>
            <a:r>
              <a:rPr lang="ko-KR" altLang="en-US" dirty="0"/>
              <a:t>정보를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Return new ~~</a:t>
            </a:r>
            <a:r>
              <a:rPr lang="ko-KR" altLang="en-US" dirty="0"/>
              <a:t>로 진행해도 되지만</a:t>
            </a:r>
            <a:r>
              <a:rPr lang="en-US" altLang="ko-KR" dirty="0"/>
              <a:t>, </a:t>
            </a:r>
            <a:r>
              <a:rPr lang="en-US" altLang="ko-KR" dirty="0" err="1"/>
              <a:t>ResponseEntity.ok</a:t>
            </a:r>
            <a:r>
              <a:rPr lang="en-US" altLang="ko-KR" dirty="0"/>
              <a:t>().Headers(headers).body(response)</a:t>
            </a:r>
            <a:r>
              <a:rPr lang="ko-KR" altLang="en-US" dirty="0"/>
              <a:t>이렇게 해줘도 </a:t>
            </a:r>
            <a:r>
              <a:rPr lang="en-US" altLang="ko-KR" dirty="0"/>
              <a:t>ok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조회 등등 다 이렇게 진행하면 되니 일단 간단하게만 정리하고</a:t>
            </a:r>
            <a:r>
              <a:rPr lang="en-US" altLang="ko-KR" dirty="0"/>
              <a:t>, </a:t>
            </a:r>
            <a:r>
              <a:rPr lang="ko-KR" altLang="en-US" dirty="0"/>
              <a:t>나중에 더 자세하게 작성 진행</a:t>
            </a:r>
            <a:endParaRPr lang="en-US" altLang="ko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9CD85-429B-27CC-9DC4-D21B5749A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59" y="1414533"/>
            <a:ext cx="5196979" cy="161582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ResponseEntityUtil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/*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사원정보 검색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*/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ResponseEntity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selectSuccessResponse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HttpHeaders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headers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HttpHeaders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headers.add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Custom-Header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Success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MyResponse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success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ok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ResponseEntity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&lt;&gt;(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headers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HttpStatus.OK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ResponseEntity.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headers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headers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9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1559" y="176661"/>
            <a:ext cx="1069524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937C9-27AC-D2D1-2530-4F680F6CE6F3}"/>
              </a:ext>
            </a:extLst>
          </p:cNvPr>
          <p:cNvSpPr txBox="1"/>
          <p:nvPr/>
        </p:nvSpPr>
        <p:spPr>
          <a:xfrm>
            <a:off x="191559" y="795597"/>
            <a:ext cx="889371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  <a:ea typeface="JetBrains Mono"/>
              </a:rPr>
              <a:t>총 정리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  <a:ea typeface="JetBrains Mono"/>
              </a:rPr>
              <a:t>&gt;</a:t>
            </a:r>
          </a:p>
          <a:p>
            <a:pPr marL="342900" indent="-342900">
              <a:buAutoNum type="arabicPeriod"/>
            </a:pP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  <a:ea typeface="JetBrains Mono"/>
              </a:rPr>
              <a:t>MyResponse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  <a:ea typeface="JetBrains Mono"/>
              </a:rPr>
              <a:t>객체 생성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  <a:ea typeface="JetBrains Mono"/>
              </a:rPr>
              <a:t>형식의 응답 객체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  <a:ea typeface="JetBrains Mono"/>
              </a:rPr>
              <a:t>)</a:t>
            </a:r>
            <a:endParaRPr lang="en-US" altLang="ko-KR" b="1" dirty="0">
              <a:solidFill>
                <a:sysClr val="windowText" lastClr="000000"/>
              </a:solidFill>
              <a:latin typeface="Arial Unicode MS"/>
              <a:ea typeface="JetBrains Mono"/>
            </a:endParaRPr>
          </a:p>
          <a:p>
            <a:pPr marL="342900" indent="-342900">
              <a:buAutoNum type="arabicPeriod"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  <a:ea typeface="JetBrains Mono"/>
              </a:rPr>
              <a:t>ResponseEntityUtil</a:t>
            </a:r>
            <a:r>
              <a:rPr lang="en-US" altLang="ko-KR" dirty="0"/>
              <a:t> </a:t>
            </a:r>
            <a:r>
              <a:rPr lang="ko-KR" altLang="en-US" dirty="0"/>
              <a:t>객체 생성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Controller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ResponseEntity</a:t>
            </a:r>
            <a:r>
              <a:rPr lang="en-US" altLang="ko-KR" dirty="0"/>
              <a:t> </a:t>
            </a:r>
            <a:r>
              <a:rPr lang="ko-KR" altLang="en-US" dirty="0"/>
              <a:t>객체 사용방법 </a:t>
            </a:r>
            <a:r>
              <a:rPr lang="en-US" altLang="ko-KR" dirty="0"/>
              <a:t>(.ok().header... </a:t>
            </a:r>
            <a:r>
              <a:rPr lang="ko-KR" altLang="en-US" dirty="0"/>
              <a:t>이외로 뭐가 있는지 추후 알아보기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HttpHeaders</a:t>
            </a:r>
            <a:r>
              <a:rPr lang="en-US" altLang="ko-KR" dirty="0"/>
              <a:t> </a:t>
            </a:r>
            <a:r>
              <a:rPr lang="ko-KR" altLang="en-US" dirty="0"/>
              <a:t>객체 자세하게 알아보기 </a:t>
            </a:r>
            <a:r>
              <a:rPr lang="en-US" altLang="ko-KR"/>
              <a:t>(.add)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90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409265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30" y="251646"/>
            <a:ext cx="1454244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0739A-14AC-7F59-8BA5-78A9999057B4}"/>
              </a:ext>
            </a:extLst>
          </p:cNvPr>
          <p:cNvSpPr txBox="1"/>
          <p:nvPr/>
        </p:nvSpPr>
        <p:spPr>
          <a:xfrm>
            <a:off x="275830" y="983226"/>
            <a:ext cx="62582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hlinkClick r:id="rId2"/>
              </a:rPr>
              <a:t>https://www.youtube.com/watch?v=oNSj_9mwtz4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유튜브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강의자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어라운드</a:t>
            </a:r>
            <a:r>
              <a:rPr lang="ko-KR" altLang="en-US" dirty="0"/>
              <a:t> 허브 스튜디오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목차 </a:t>
            </a:r>
            <a:r>
              <a:rPr lang="en-US" altLang="ko-KR" dirty="0"/>
              <a:t>: 1</a:t>
            </a:r>
            <a:r>
              <a:rPr lang="ko-KR" altLang="en-US" dirty="0"/>
              <a:t>강 </a:t>
            </a:r>
            <a:r>
              <a:rPr lang="en-US" altLang="ko-KR" dirty="0"/>
              <a:t>(</a:t>
            </a:r>
            <a:r>
              <a:rPr lang="ko-KR" altLang="en-US" dirty="0"/>
              <a:t>끝</a:t>
            </a:r>
            <a:r>
              <a:rPr lang="en-US" altLang="ko-KR" dirty="0"/>
              <a:t>) – 12</a:t>
            </a:r>
            <a:r>
              <a:rPr lang="ko-KR" altLang="en-US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163514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1240</Words>
  <Application>Microsoft Office PowerPoint</Application>
  <PresentationFormat>와이드스크린</PresentationFormat>
  <Paragraphs>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 Unicode MS</vt:lpstr>
      <vt:lpstr>맑은 고딕</vt:lpstr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2024-01-17T12:58:23Z</dcterms:modified>
</cp:coreProperties>
</file>