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61E9D-7B4B-419E-ADCB-D7918BC2E828}" v="15" dt="2024-01-10T07:34:35.012"/>
    <p1510:client id="{95E658FD-1ADE-4B10-BE7B-F6A9C248F271}" v="108" dt="2024-01-10T02:01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48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Spring-Boot_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개인정리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F2DD60-9103-BCAC-E391-ED1146B30350}"/>
              </a:ext>
            </a:extLst>
          </p:cNvPr>
          <p:cNvGrpSpPr/>
          <p:nvPr/>
        </p:nvGrpSpPr>
        <p:grpSpPr>
          <a:xfrm>
            <a:off x="255247" y="3520689"/>
            <a:ext cx="7948256" cy="2489328"/>
            <a:chOff x="263351" y="3280852"/>
            <a:chExt cx="7948256" cy="24893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1A84DF-8AF2-1E18-BF5F-A70158E53FFB}"/>
                </a:ext>
              </a:extLst>
            </p:cNvPr>
            <p:cNvGrpSpPr/>
            <p:nvPr/>
          </p:nvGrpSpPr>
          <p:grpSpPr>
            <a:xfrm>
              <a:off x="263351" y="3299520"/>
              <a:ext cx="3959825" cy="2470660"/>
              <a:chOff x="255247" y="2353588"/>
              <a:chExt cx="4457929" cy="278144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C7B44FF-E5F4-033D-BB67-84C23271C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247" y="2353588"/>
                <a:ext cx="4457929" cy="2781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88E7B9-405F-399A-AC52-863B2A443845}"/>
                  </a:ext>
                </a:extLst>
              </p:cNvPr>
              <p:cNvSpPr/>
              <p:nvPr/>
            </p:nvSpPr>
            <p:spPr>
              <a:xfrm>
                <a:off x="336216" y="3877884"/>
                <a:ext cx="4314612" cy="8360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BEA4BF1-B6E0-B38F-D14F-F0A5C3931427}"/>
                </a:ext>
              </a:extLst>
            </p:cNvPr>
            <p:cNvGrpSpPr/>
            <p:nvPr/>
          </p:nvGrpSpPr>
          <p:grpSpPr>
            <a:xfrm>
              <a:off x="5328559" y="3280852"/>
              <a:ext cx="2883048" cy="2489328"/>
              <a:chOff x="5781710" y="3280852"/>
              <a:chExt cx="2883048" cy="248932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1BD319E-6883-B759-2BA5-E46ED82A8CE7}"/>
                  </a:ext>
                </a:extLst>
              </p:cNvPr>
              <p:cNvGrpSpPr/>
              <p:nvPr/>
            </p:nvGrpSpPr>
            <p:grpSpPr>
              <a:xfrm>
                <a:off x="5781710" y="3280852"/>
                <a:ext cx="2883048" cy="2489328"/>
                <a:chOff x="5521579" y="3114503"/>
                <a:chExt cx="2883048" cy="248932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36B7407-DE54-F79B-1B2A-AC6FF0C34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1579" y="3114503"/>
                  <a:ext cx="2883048" cy="2489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84AA8C3-77F8-98EC-55EE-FE26A4EFDF57}"/>
                    </a:ext>
                  </a:extLst>
                </p:cNvPr>
                <p:cNvSpPr/>
                <p:nvPr/>
              </p:nvSpPr>
              <p:spPr>
                <a:xfrm>
                  <a:off x="5674308" y="3256512"/>
                  <a:ext cx="1152162" cy="24343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DA2A50-8DA3-14C0-0E28-A1072999FD85}"/>
                  </a:ext>
                </a:extLst>
              </p:cNvPr>
              <p:cNvSpPr/>
              <p:nvPr/>
            </p:nvSpPr>
            <p:spPr>
              <a:xfrm>
                <a:off x="5902908" y="4844385"/>
                <a:ext cx="2634119" cy="8627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238A82B-305E-F481-DC74-C3D0F1B627D1}"/>
                </a:ext>
              </a:extLst>
            </p:cNvPr>
            <p:cNvSpPr/>
            <p:nvPr/>
          </p:nvSpPr>
          <p:spPr>
            <a:xfrm>
              <a:off x="4411208" y="4242623"/>
              <a:ext cx="606972" cy="60176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5AC38D-9F03-898C-4C7F-B149F7F303E4}"/>
              </a:ext>
            </a:extLst>
          </p:cNvPr>
          <p:cNvSpPr txBox="1"/>
          <p:nvPr/>
        </p:nvSpPr>
        <p:spPr>
          <a:xfrm>
            <a:off x="255247" y="847983"/>
            <a:ext cx="50733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/>
              <a:t>‘maven repository’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jdbc</a:t>
            </a:r>
            <a:r>
              <a:rPr lang="en-US" altLang="ko-KR" dirty="0"/>
              <a:t>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57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6523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가장 많이 다운로드한 </a:t>
            </a: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dependencies</a:t>
            </a:r>
            <a:r>
              <a:rPr lang="ko-KR" altLang="en-US" dirty="0"/>
              <a:t>를 가져옵니다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0FB6E1-A7AB-043F-0BFE-3643CA197507}"/>
              </a:ext>
            </a:extLst>
          </p:cNvPr>
          <p:cNvGrpSpPr/>
          <p:nvPr/>
        </p:nvGrpSpPr>
        <p:grpSpPr>
          <a:xfrm>
            <a:off x="431350" y="2973573"/>
            <a:ext cx="5302523" cy="2368672"/>
            <a:chOff x="991025" y="3036635"/>
            <a:chExt cx="5302523" cy="236867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A28834-6182-9F7E-F269-43562D6DC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025" y="3036635"/>
              <a:ext cx="5302523" cy="236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4F07F9-DDA0-A92C-F5B7-84BB4A6680B5}"/>
                </a:ext>
              </a:extLst>
            </p:cNvPr>
            <p:cNvSpPr/>
            <p:nvPr/>
          </p:nvSpPr>
          <p:spPr>
            <a:xfrm>
              <a:off x="1115445" y="4499199"/>
              <a:ext cx="4599555" cy="3014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9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45544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인텔리제이의 </a:t>
            </a:r>
            <a:r>
              <a:rPr lang="en-US" altLang="ko-KR" dirty="0"/>
              <a:t>pom.xml</a:t>
            </a:r>
            <a:r>
              <a:rPr lang="ko-KR" altLang="en-US" dirty="0"/>
              <a:t>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복사한 코드를 붙여 넣습니다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을 업데이트 진행합니다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176ACD-E21A-BAD1-41C3-5A6C579BEB6B}"/>
              </a:ext>
            </a:extLst>
          </p:cNvPr>
          <p:cNvGrpSpPr/>
          <p:nvPr/>
        </p:nvGrpSpPr>
        <p:grpSpPr>
          <a:xfrm>
            <a:off x="439370" y="3031384"/>
            <a:ext cx="8602216" cy="3270418"/>
            <a:chOff x="439370" y="3031384"/>
            <a:chExt cx="8602216" cy="32704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47D127-D007-F802-C7B8-9563D44D7152}"/>
                </a:ext>
              </a:extLst>
            </p:cNvPr>
            <p:cNvGrpSpPr/>
            <p:nvPr/>
          </p:nvGrpSpPr>
          <p:grpSpPr>
            <a:xfrm>
              <a:off x="439370" y="3031384"/>
              <a:ext cx="3619686" cy="3270418"/>
              <a:chOff x="439370" y="3031384"/>
              <a:chExt cx="3619686" cy="327041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FFD9128-0C5E-8286-FD64-48793EB0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370" y="3031384"/>
                <a:ext cx="3619686" cy="327041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844AA59-A691-888F-4375-E705DA1009B9}"/>
                  </a:ext>
                </a:extLst>
              </p:cNvPr>
              <p:cNvSpPr/>
              <p:nvPr/>
            </p:nvSpPr>
            <p:spPr>
              <a:xfrm>
                <a:off x="965674" y="5492427"/>
                <a:ext cx="855244" cy="2462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3F3C9E2-7F1D-1AE5-E7BA-96DB0EA8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64" y="4553708"/>
              <a:ext cx="3929922" cy="10618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코드삽입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/postgre-JDBC--&gt;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 https://mvnrepository.com/artifact/org.postgresql/postgresql 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&lt;dependency&gt;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&lt;groupId&gt;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org.postgresql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&lt;/groupId&gt;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&lt;artifactId&gt;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&lt;/artifactId&gt;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&lt;version&gt;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42.6.0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&lt;/version&gt;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&lt;/dependency&gt;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5C9B0F-D281-E10A-D4CA-8551A262BF2E}"/>
                </a:ext>
              </a:extLst>
            </p:cNvPr>
            <p:cNvSpPr/>
            <p:nvPr/>
          </p:nvSpPr>
          <p:spPr>
            <a:xfrm>
              <a:off x="4343733" y="4874574"/>
              <a:ext cx="483254" cy="4200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71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43911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연결정보를 삽입합니다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정상적으로 동작하는 모습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8D5659-8D4E-252E-1D01-15F6D3AE06F9}"/>
              </a:ext>
            </a:extLst>
          </p:cNvPr>
          <p:cNvGrpSpPr/>
          <p:nvPr/>
        </p:nvGrpSpPr>
        <p:grpSpPr>
          <a:xfrm>
            <a:off x="189662" y="4301858"/>
            <a:ext cx="10950646" cy="784830"/>
            <a:chOff x="189662" y="4301858"/>
            <a:chExt cx="10950646" cy="7848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BE56785-F7FC-DDD6-06D3-22B8F3DE026D}"/>
                </a:ext>
              </a:extLst>
            </p:cNvPr>
            <p:cNvGrpSpPr/>
            <p:nvPr/>
          </p:nvGrpSpPr>
          <p:grpSpPr>
            <a:xfrm>
              <a:off x="189662" y="4301858"/>
              <a:ext cx="4017110" cy="784830"/>
              <a:chOff x="189662" y="4301858"/>
              <a:chExt cx="4017110" cy="7848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AB6F80-03D9-2A97-4AFB-4A8F4DF7D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63" y="4301858"/>
                <a:ext cx="4017109" cy="7848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spring.datasource.url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jdbc:postgresql://localhost:5432/postgres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spring.datasource.username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postgres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spring.datasource.password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1234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34A354-E6AD-9DB6-114A-A9823783C7BF}"/>
                  </a:ext>
                </a:extLst>
              </p:cNvPr>
              <p:cNvSpPr/>
              <p:nvPr/>
            </p:nvSpPr>
            <p:spPr>
              <a:xfrm>
                <a:off x="189662" y="4301858"/>
                <a:ext cx="3381227" cy="5223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9326B-FC82-FDD8-9A15-59DBD9356B8D}"/>
                </a:ext>
              </a:extLst>
            </p:cNvPr>
            <p:cNvSpPr txBox="1"/>
            <p:nvPr/>
          </p:nvSpPr>
          <p:spPr>
            <a:xfrm>
              <a:off x="5042994" y="4371107"/>
              <a:ext cx="60973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 err="1"/>
                <a:t>Started</a:t>
              </a:r>
              <a:r>
                <a:rPr lang="ko-KR" altLang="en-US" dirty="0"/>
                <a:t> </a:t>
              </a:r>
              <a:r>
                <a:rPr lang="ko-KR" altLang="en-US" dirty="0" err="1"/>
                <a:t>SampleApplication</a:t>
              </a:r>
              <a:r>
                <a:rPr lang="ko-KR" altLang="en-US" dirty="0"/>
                <a:t> </a:t>
              </a:r>
              <a:r>
                <a:rPr lang="ko-KR" altLang="en-US" dirty="0" err="1"/>
                <a:t>in</a:t>
              </a:r>
              <a:r>
                <a:rPr lang="ko-KR" altLang="en-US" dirty="0"/>
                <a:t> 1.24 </a:t>
              </a:r>
              <a:r>
                <a:rPr lang="ko-KR" altLang="en-US" dirty="0" err="1"/>
                <a:t>seconds</a:t>
              </a:r>
              <a:r>
                <a:rPr lang="ko-KR" altLang="en-US" dirty="0"/>
                <a:t> (</a:t>
              </a:r>
              <a:r>
                <a:rPr lang="ko-KR" altLang="en-US" dirty="0" err="1"/>
                <a:t>process</a:t>
              </a:r>
              <a:r>
                <a:rPr lang="ko-KR" altLang="en-US" dirty="0"/>
                <a:t> </a:t>
              </a:r>
              <a:r>
                <a:rPr lang="ko-KR" altLang="en-US" dirty="0" err="1"/>
                <a:t>running</a:t>
              </a:r>
              <a:r>
                <a:rPr lang="ko-KR" altLang="en-US" dirty="0"/>
                <a:t> </a:t>
              </a:r>
              <a:r>
                <a:rPr lang="ko-KR" altLang="en-US" dirty="0" err="1"/>
                <a:t>for</a:t>
              </a:r>
              <a:r>
                <a:rPr lang="ko-KR" altLang="en-US" dirty="0"/>
                <a:t> 1.686)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D4C38C52-9550-3AA4-070F-E2255248CFF6}"/>
                </a:ext>
              </a:extLst>
            </p:cNvPr>
            <p:cNvSpPr/>
            <p:nvPr/>
          </p:nvSpPr>
          <p:spPr>
            <a:xfrm>
              <a:off x="4437993" y="4532690"/>
              <a:ext cx="472966" cy="3626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6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52FDEC-5FB0-1A40-39CF-BDBD3C7B47E4}"/>
              </a:ext>
            </a:extLst>
          </p:cNvPr>
          <p:cNvGrpSpPr/>
          <p:nvPr/>
        </p:nvGrpSpPr>
        <p:grpSpPr>
          <a:xfrm>
            <a:off x="191443" y="2089945"/>
            <a:ext cx="5842300" cy="2400423"/>
            <a:chOff x="356149" y="1771588"/>
            <a:chExt cx="5842300" cy="24004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AD69D7-462D-30A2-B721-286851D7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49" y="1771588"/>
              <a:ext cx="5842300" cy="240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2693D5-2DA9-90F8-B300-1DBD9CF618AA}"/>
                </a:ext>
              </a:extLst>
            </p:cNvPr>
            <p:cNvSpPr/>
            <p:nvPr/>
          </p:nvSpPr>
          <p:spPr>
            <a:xfrm>
              <a:off x="826315" y="3284291"/>
              <a:ext cx="1451296" cy="3942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330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‘start.spring.io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8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62351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옆 사진대로 설정을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Dependencies</a:t>
            </a:r>
            <a:r>
              <a:rPr lang="ko-KR" altLang="en-US" dirty="0"/>
              <a:t>는 원하는 것을 추가로 </a:t>
            </a:r>
            <a:br>
              <a:rPr lang="en-US" altLang="ko-KR" dirty="0"/>
            </a:br>
            <a:r>
              <a:rPr lang="ko-KR" altLang="en-US" dirty="0"/>
              <a:t>설정합니다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설정을 끝냈다면</a:t>
            </a:r>
            <a:r>
              <a:rPr lang="en-US" altLang="ko-KR" dirty="0"/>
              <a:t>, GENERATE</a:t>
            </a:r>
            <a:r>
              <a:rPr lang="ko-KR" altLang="en-US" dirty="0"/>
              <a:t>를 클릭하여</a:t>
            </a:r>
            <a:br>
              <a:rPr lang="en-US" altLang="ko-KR" dirty="0"/>
            </a:br>
            <a:r>
              <a:rPr lang="ko-KR" altLang="en-US" dirty="0"/>
              <a:t>설정 파일을 다운로드 받습니다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파일은 </a:t>
            </a:r>
            <a:r>
              <a:rPr lang="en-US" altLang="ko-KR" dirty="0"/>
              <a:t>zip</a:t>
            </a:r>
            <a:r>
              <a:rPr lang="ko-KR" altLang="en-US" dirty="0"/>
              <a:t>파일입니다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해당 파일을 압축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2CC8EC-DB06-3025-9350-CB560614710A}"/>
              </a:ext>
            </a:extLst>
          </p:cNvPr>
          <p:cNvGrpSpPr/>
          <p:nvPr/>
        </p:nvGrpSpPr>
        <p:grpSpPr>
          <a:xfrm>
            <a:off x="5424202" y="859870"/>
            <a:ext cx="5429034" cy="5616432"/>
            <a:chOff x="5424202" y="859870"/>
            <a:chExt cx="5429034" cy="56164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A682882-5212-DB57-67D8-3894C2E2785F}"/>
                </a:ext>
              </a:extLst>
            </p:cNvPr>
            <p:cNvGrpSpPr/>
            <p:nvPr/>
          </p:nvGrpSpPr>
          <p:grpSpPr>
            <a:xfrm>
              <a:off x="5424202" y="859870"/>
              <a:ext cx="5429034" cy="5616432"/>
              <a:chOff x="5424202" y="859870"/>
              <a:chExt cx="5429034" cy="5616432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7005A88-2E16-A732-22A1-3040BFDAD169}"/>
                  </a:ext>
                </a:extLst>
              </p:cNvPr>
              <p:cNvGrpSpPr/>
              <p:nvPr/>
            </p:nvGrpSpPr>
            <p:grpSpPr>
              <a:xfrm>
                <a:off x="5424202" y="859870"/>
                <a:ext cx="5429034" cy="5616432"/>
                <a:chOff x="5424202" y="859870"/>
                <a:chExt cx="5429034" cy="561643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29E7841F-0BF5-A674-7A64-03043BD8B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24202" y="859870"/>
                  <a:ext cx="5429034" cy="561643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A407699D-1544-96FF-84E0-62FD4B9CFE4C}"/>
                    </a:ext>
                  </a:extLst>
                </p:cNvPr>
                <p:cNvGrpSpPr/>
                <p:nvPr/>
              </p:nvGrpSpPr>
              <p:grpSpPr>
                <a:xfrm>
                  <a:off x="5560780" y="1710929"/>
                  <a:ext cx="5089044" cy="4022945"/>
                  <a:chOff x="5560780" y="1710929"/>
                  <a:chExt cx="5089044" cy="4022945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7119BE9-2D26-D6A8-432F-03E2208E72D6}"/>
                      </a:ext>
                    </a:extLst>
                  </p:cNvPr>
                  <p:cNvSpPr/>
                  <p:nvPr/>
                </p:nvSpPr>
                <p:spPr>
                  <a:xfrm>
                    <a:off x="5560780" y="2281382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CFE2073-67D6-DD0E-7885-ABFBC4C8C067}"/>
                      </a:ext>
                    </a:extLst>
                  </p:cNvPr>
                  <p:cNvSpPr/>
                  <p:nvPr/>
                </p:nvSpPr>
                <p:spPr>
                  <a:xfrm>
                    <a:off x="6677914" y="2932927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21C44663-DDBF-2E24-AE2A-16F78D6EFA61}"/>
                      </a:ext>
                    </a:extLst>
                  </p:cNvPr>
                  <p:cNvSpPr/>
                  <p:nvPr/>
                </p:nvSpPr>
                <p:spPr>
                  <a:xfrm>
                    <a:off x="5949470" y="3618027"/>
                    <a:ext cx="2062016" cy="2115847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F1804553-3023-64D7-9DA1-5349E8AEA6C5}"/>
                      </a:ext>
                    </a:extLst>
                  </p:cNvPr>
                  <p:cNvSpPr/>
                  <p:nvPr/>
                </p:nvSpPr>
                <p:spPr>
                  <a:xfrm>
                    <a:off x="9625247" y="1710929"/>
                    <a:ext cx="1024577" cy="289845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CF22271-F06E-9749-6024-54459F863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9027" y="2851833"/>
                <a:ext cx="2121072" cy="1771044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4F0698-CB74-C8C8-E1F0-292FA55AFC3E}"/>
                </a:ext>
              </a:extLst>
            </p:cNvPr>
            <p:cNvSpPr/>
            <p:nvPr/>
          </p:nvSpPr>
          <p:spPr>
            <a:xfrm>
              <a:off x="6196944" y="6044393"/>
              <a:ext cx="1369925" cy="331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2498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압축을 해제했던 파일을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14615A-2C93-3299-0734-E5600972DDDC}"/>
              </a:ext>
            </a:extLst>
          </p:cNvPr>
          <p:cNvGrpSpPr/>
          <p:nvPr/>
        </p:nvGrpSpPr>
        <p:grpSpPr>
          <a:xfrm>
            <a:off x="346745" y="3259129"/>
            <a:ext cx="9657298" cy="3209128"/>
            <a:chOff x="346745" y="3259129"/>
            <a:chExt cx="9657298" cy="320912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DB2E49F-D18C-6832-C92A-E8B953572B89}"/>
                </a:ext>
              </a:extLst>
            </p:cNvPr>
            <p:cNvGrpSpPr/>
            <p:nvPr/>
          </p:nvGrpSpPr>
          <p:grpSpPr>
            <a:xfrm>
              <a:off x="346745" y="3259129"/>
              <a:ext cx="5598934" cy="3209128"/>
              <a:chOff x="346745" y="3259129"/>
              <a:chExt cx="5598934" cy="320912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94015D-21B4-5C68-88DD-18F2336AB0FF}"/>
                  </a:ext>
                </a:extLst>
              </p:cNvPr>
              <p:cNvGrpSpPr/>
              <p:nvPr/>
            </p:nvGrpSpPr>
            <p:grpSpPr>
              <a:xfrm>
                <a:off x="346745" y="3259129"/>
                <a:ext cx="5598934" cy="3209128"/>
                <a:chOff x="329967" y="3112322"/>
                <a:chExt cx="5598934" cy="320912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B722FF2-DECA-760D-541F-3B8492C5AF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9967" y="4674941"/>
                  <a:ext cx="2279010" cy="815506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8FA2F706-6AD2-B87A-589F-FBDC5C1E0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7893" y="3112322"/>
                  <a:ext cx="2711008" cy="3209128"/>
                </a:xfrm>
                <a:prstGeom prst="rect">
                  <a:avLst/>
                </a:prstGeom>
              </p:spPr>
            </p:pic>
            <p:sp>
              <p:nvSpPr>
                <p:cNvPr id="13" name="화살표: 오른쪽 12">
                  <a:extLst>
                    <a:ext uri="{FF2B5EF4-FFF2-40B4-BE49-F238E27FC236}">
                      <a16:creationId xmlns:a16="http://schemas.microsoft.com/office/drawing/2014/main" id="{7DA4F194-BD79-4363-E28C-ECCC0E7A95D1}"/>
                    </a:ext>
                  </a:extLst>
                </p:cNvPr>
                <p:cNvSpPr/>
                <p:nvPr/>
              </p:nvSpPr>
              <p:spPr>
                <a:xfrm>
                  <a:off x="2795260" y="4913417"/>
                  <a:ext cx="310392" cy="33855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856C18D-0DB6-0272-29F0-A70E27A46AA6}"/>
                  </a:ext>
                </a:extLst>
              </p:cNvPr>
              <p:cNvSpPr/>
              <p:nvPr/>
            </p:nvSpPr>
            <p:spPr>
              <a:xfrm>
                <a:off x="626988" y="5264217"/>
                <a:ext cx="614583" cy="2221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BECA20E-B510-6AA5-6A13-17B53693C4D2}"/>
                  </a:ext>
                </a:extLst>
              </p:cNvPr>
              <p:cNvSpPr/>
              <p:nvPr/>
            </p:nvSpPr>
            <p:spPr>
              <a:xfrm>
                <a:off x="590637" y="4821748"/>
                <a:ext cx="256652" cy="2384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E0C586-FD74-253E-A4C0-B1C5C89A0893}"/>
                  </a:ext>
                </a:extLst>
              </p:cNvPr>
              <p:cNvSpPr/>
              <p:nvPr/>
            </p:nvSpPr>
            <p:spPr>
              <a:xfrm>
                <a:off x="3926658" y="5561377"/>
                <a:ext cx="565647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880A6BB-6FBA-7CAF-284B-04ADC161F8D0}"/>
                  </a:ext>
                </a:extLst>
              </p:cNvPr>
              <p:cNvSpPr/>
              <p:nvPr/>
            </p:nvSpPr>
            <p:spPr>
              <a:xfrm>
                <a:off x="4855040" y="6246478"/>
                <a:ext cx="501332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7B69B03-B2EC-62A4-AF15-6A22B8B6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603" y="3487592"/>
              <a:ext cx="3417440" cy="2906788"/>
            </a:xfrm>
            <a:prstGeom prst="rect">
              <a:avLst/>
            </a:prstGeom>
          </p:spPr>
        </p:pic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D50D475C-8D2C-B700-BFB3-A87239AC9DF6}"/>
                </a:ext>
              </a:extLst>
            </p:cNvPr>
            <p:cNvSpPr/>
            <p:nvPr/>
          </p:nvSpPr>
          <p:spPr>
            <a:xfrm>
              <a:off x="6096265" y="5047302"/>
              <a:ext cx="310392" cy="33855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</p:spTree>
    <p:extLst>
      <p:ext uri="{BB962C8B-B14F-4D97-AF65-F5344CB8AC3E}">
        <p14:creationId xmlns:p14="http://schemas.microsoft.com/office/powerpoint/2010/main" val="17859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3FDFBF-A61D-7FE3-9235-711D6FB772F2}"/>
              </a:ext>
            </a:extLst>
          </p:cNvPr>
          <p:cNvGrpSpPr/>
          <p:nvPr/>
        </p:nvGrpSpPr>
        <p:grpSpPr>
          <a:xfrm>
            <a:off x="6209143" y="947956"/>
            <a:ext cx="2679838" cy="469924"/>
            <a:chOff x="714354" y="3307290"/>
            <a:chExt cx="2679838" cy="4699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281051-18B4-F59A-A023-9BA1B180F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54" y="3307290"/>
              <a:ext cx="2679838" cy="46992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7385090-0E34-5500-75A2-A4C34376BF54}"/>
                </a:ext>
              </a:extLst>
            </p:cNvPr>
            <p:cNvSpPr/>
            <p:nvPr/>
          </p:nvSpPr>
          <p:spPr>
            <a:xfrm>
              <a:off x="2440408" y="3362063"/>
              <a:ext cx="265041" cy="2829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53623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 우측 상단에 실행 버튼을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8080port</a:t>
            </a:r>
            <a:r>
              <a:rPr lang="ko-KR" altLang="en-US" dirty="0"/>
              <a:t>를 이미 </a:t>
            </a:r>
            <a:r>
              <a:rPr lang="ko-KR" altLang="en-US" dirty="0" err="1"/>
              <a:t>사용중이라고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B113C-6824-4104-F3E0-8F2C77683A03}"/>
              </a:ext>
            </a:extLst>
          </p:cNvPr>
          <p:cNvSpPr txBox="1"/>
          <p:nvPr/>
        </p:nvSpPr>
        <p:spPr>
          <a:xfrm>
            <a:off x="199087" y="3405930"/>
            <a:ext cx="73875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Description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Web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server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failed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start</a:t>
            </a:r>
            <a:r>
              <a:rPr lang="ko-KR" altLang="en-US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Port</a:t>
            </a:r>
            <a:r>
              <a:rPr lang="ko-KR" altLang="en-US" dirty="0">
                <a:solidFill>
                  <a:srgbClr val="FF0000"/>
                </a:solidFill>
              </a:rPr>
              <a:t> 8080 </a:t>
            </a:r>
            <a:r>
              <a:rPr lang="ko-KR" altLang="en-US" dirty="0" err="1">
                <a:solidFill>
                  <a:srgbClr val="FF0000"/>
                </a:solidFill>
              </a:rPr>
              <a:t>was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already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use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 err="1"/>
              <a:t>Action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/>
              <a:t>Identify</a:t>
            </a:r>
            <a:r>
              <a:rPr lang="ko-KR" altLang="en-US" dirty="0"/>
              <a:t> and </a:t>
            </a:r>
            <a:r>
              <a:rPr lang="ko-KR" altLang="en-US" dirty="0" err="1"/>
              <a:t>stop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that's</a:t>
            </a:r>
            <a:r>
              <a:rPr lang="ko-KR" altLang="en-US" dirty="0"/>
              <a:t> </a:t>
            </a:r>
            <a:r>
              <a:rPr lang="ko-KR" altLang="en-US" dirty="0" err="1"/>
              <a:t>listening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8080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listen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another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finished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exit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2191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71899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server.port</a:t>
            </a:r>
            <a:r>
              <a:rPr lang="en-US" altLang="ko-KR" dirty="0"/>
              <a:t>=8090</a:t>
            </a:r>
            <a:r>
              <a:rPr lang="ko-KR" altLang="en-US" dirty="0"/>
              <a:t>을 작성하고 저장합니다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다시 프로그램을 실행하면 정상 동작합니다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팁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인텔리제이는 </a:t>
            </a:r>
            <a:r>
              <a:rPr lang="en-US" altLang="ko-KR" dirty="0" err="1"/>
              <a:t>application.properties</a:t>
            </a:r>
            <a:r>
              <a:rPr lang="ko-KR" altLang="en-US" dirty="0"/>
              <a:t>파일에서 </a:t>
            </a:r>
            <a:br>
              <a:rPr lang="en-US" altLang="ko-KR" dirty="0"/>
            </a:br>
            <a:r>
              <a:rPr lang="en-US" altLang="ko-KR" dirty="0"/>
              <a:t>port</a:t>
            </a:r>
            <a:r>
              <a:rPr lang="ko-KR" altLang="en-US" dirty="0"/>
              <a:t>라고 작성하면 자동 완성으로 아래 코드가 완성됩니다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0165F3-B3BE-2B84-BF48-3285AE91E89F}"/>
              </a:ext>
            </a:extLst>
          </p:cNvPr>
          <p:cNvGrpSpPr/>
          <p:nvPr/>
        </p:nvGrpSpPr>
        <p:grpSpPr>
          <a:xfrm>
            <a:off x="291994" y="3818255"/>
            <a:ext cx="9600250" cy="2336920"/>
            <a:chOff x="291994" y="3818255"/>
            <a:chExt cx="9600250" cy="23369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942C2C0-E2B1-F281-DDDB-4094C4C6195A}"/>
                </a:ext>
              </a:extLst>
            </p:cNvPr>
            <p:cNvGrpSpPr/>
            <p:nvPr/>
          </p:nvGrpSpPr>
          <p:grpSpPr>
            <a:xfrm>
              <a:off x="291994" y="3818255"/>
              <a:ext cx="6525568" cy="2336920"/>
              <a:chOff x="291994" y="3818255"/>
              <a:chExt cx="6525568" cy="233692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031A484-0B08-4CB5-B327-D3F22272CA44}"/>
                  </a:ext>
                </a:extLst>
              </p:cNvPr>
              <p:cNvGrpSpPr/>
              <p:nvPr/>
            </p:nvGrpSpPr>
            <p:grpSpPr>
              <a:xfrm>
                <a:off x="291994" y="3818255"/>
                <a:ext cx="3435527" cy="2336920"/>
                <a:chOff x="291994" y="3818255"/>
                <a:chExt cx="3435527" cy="233692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1B97F24-FD55-9756-EAE9-91BAEE053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1994" y="3818255"/>
                  <a:ext cx="3435527" cy="2336920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7385090-0E34-5500-75A2-A4C34376BF54}"/>
                    </a:ext>
                  </a:extLst>
                </p:cNvPr>
                <p:cNvSpPr/>
                <p:nvPr/>
              </p:nvSpPr>
              <p:spPr>
                <a:xfrm>
                  <a:off x="1234851" y="5872222"/>
                  <a:ext cx="1618708" cy="2829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C1AB6074-813B-CE13-35FA-3EA048520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555" y="4817438"/>
                <a:ext cx="1828800" cy="33855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313CD337-D6DF-6E9F-7E8A-548F7078F412}"/>
                  </a:ext>
                </a:extLst>
              </p:cNvPr>
              <p:cNvSpPr/>
              <p:nvPr/>
            </p:nvSpPr>
            <p:spPr>
              <a:xfrm>
                <a:off x="3845762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B1C0768D-539D-8A97-50A9-2087C84DEFE8}"/>
                  </a:ext>
                </a:extLst>
              </p:cNvPr>
              <p:cNvSpPr/>
              <p:nvPr/>
            </p:nvSpPr>
            <p:spPr>
              <a:xfrm>
                <a:off x="6384010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59B049-2D50-15AA-5BE2-D72C331E89F6}"/>
                </a:ext>
              </a:extLst>
            </p:cNvPr>
            <p:cNvSpPr txBox="1"/>
            <p:nvPr/>
          </p:nvSpPr>
          <p:spPr>
            <a:xfrm>
              <a:off x="7036717" y="4786166"/>
              <a:ext cx="2855527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 err="1"/>
                <a:t>Started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SampleApplication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 1.217 </a:t>
              </a:r>
              <a:br>
                <a:rPr lang="en-US" altLang="ko-KR" sz="1100" dirty="0"/>
              </a:br>
              <a:r>
                <a:rPr lang="ko-KR" altLang="en-US" sz="1100" dirty="0" err="1"/>
                <a:t>seconds</a:t>
              </a:r>
              <a:r>
                <a:rPr lang="ko-KR" altLang="en-US" sz="1100" dirty="0"/>
                <a:t> (</a:t>
              </a:r>
              <a:r>
                <a:rPr lang="ko-KR" altLang="en-US" sz="1100" dirty="0" err="1"/>
                <a:t>process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running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for</a:t>
              </a:r>
              <a:r>
                <a:rPr lang="ko-KR" altLang="en-US" sz="1100" dirty="0"/>
                <a:t> 1.682)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1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38460" y="3075057"/>
            <a:ext cx="851508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</p:spTree>
    <p:extLst>
      <p:ext uri="{BB962C8B-B14F-4D97-AF65-F5344CB8AC3E}">
        <p14:creationId xmlns:p14="http://schemas.microsoft.com/office/powerpoint/2010/main" val="3878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421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91</cp:revision>
  <dcterms:created xsi:type="dcterms:W3CDTF">2024-01-02T01:56:48Z</dcterms:created>
  <dcterms:modified xsi:type="dcterms:W3CDTF">2024-01-10T11:46:27Z</dcterms:modified>
</cp:coreProperties>
</file>