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27" r:id="rId4"/>
    <p:sldId id="429" r:id="rId5"/>
    <p:sldId id="430" r:id="rId6"/>
    <p:sldId id="432" r:id="rId7"/>
    <p:sldId id="433" r:id="rId8"/>
    <p:sldId id="434" r:id="rId9"/>
    <p:sldId id="428" r:id="rId10"/>
    <p:sldId id="436" r:id="rId11"/>
    <p:sldId id="437" r:id="rId12"/>
    <p:sldId id="438" r:id="rId13"/>
    <p:sldId id="439" r:id="rId14"/>
    <p:sldId id="440" r:id="rId15"/>
    <p:sldId id="441" r:id="rId16"/>
    <p:sldId id="44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941B1-2E23-44B7-99A6-A5765882C985}" v="49" dt="2024-01-18T12:59:18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F7C42845-B302-485A-B6A4-5E2A958DBEF1}"/>
    <pc:docChg chg="undo custSel addSld delSld modSld sldOrd">
      <pc:chgData name="범수 김" userId="863329ffd88cf9fc" providerId="LiveId" clId="{F7C42845-B302-485A-B6A4-5E2A958DBEF1}" dt="2024-01-02T02:24:26.522" v="2653" actId="1076"/>
      <pc:docMkLst>
        <pc:docMk/>
      </pc:docMkLst>
      <pc:sldChg chg="delSp new del mod">
        <pc:chgData name="범수 김" userId="863329ffd88cf9fc" providerId="LiveId" clId="{F7C42845-B302-485A-B6A4-5E2A958DBEF1}" dt="2024-01-02T01:57:11.570" v="5" actId="47"/>
        <pc:sldMkLst>
          <pc:docMk/>
          <pc:sldMk cId="2362721649" sldId="256"/>
        </pc:sldMkLst>
        <pc:spChg chg="del">
          <ac:chgData name="범수 김" userId="863329ffd88cf9fc" providerId="LiveId" clId="{F7C42845-B302-485A-B6A4-5E2A958DBEF1}" dt="2024-01-02T01:57:04.200" v="1" actId="478"/>
          <ac:spMkLst>
            <pc:docMk/>
            <pc:sldMk cId="2362721649" sldId="256"/>
            <ac:spMk id="2" creationId="{72C55243-D2F7-9315-2BEF-3D504562F434}"/>
          </ac:spMkLst>
        </pc:spChg>
        <pc:spChg chg="del">
          <ac:chgData name="범수 김" userId="863329ffd88cf9fc" providerId="LiveId" clId="{F7C42845-B302-485A-B6A4-5E2A958DBEF1}" dt="2024-01-02T01:57:05.478" v="2" actId="478"/>
          <ac:spMkLst>
            <pc:docMk/>
            <pc:sldMk cId="2362721649" sldId="256"/>
            <ac:spMk id="3" creationId="{34DDD457-5628-E6C7-F8D1-AA0EEF60BDF0}"/>
          </ac:spMkLst>
        </pc:spChg>
      </pc:sldChg>
      <pc:sldChg chg="add">
        <pc:chgData name="범수 김" userId="863329ffd88cf9fc" providerId="LiveId" clId="{F7C42845-B302-485A-B6A4-5E2A958DBEF1}" dt="2024-01-02T01:57:07.794" v="3"/>
        <pc:sldMkLst>
          <pc:docMk/>
          <pc:sldMk cId="1869551119" sldId="424"/>
        </pc:sldMkLst>
      </pc:sldChg>
      <pc:sldChg chg="modSp add mod">
        <pc:chgData name="범수 김" userId="863329ffd88cf9fc" providerId="LiveId" clId="{F7C42845-B302-485A-B6A4-5E2A958DBEF1}" dt="2024-01-02T01:59:17.724" v="193" actId="12789"/>
        <pc:sldMkLst>
          <pc:docMk/>
          <pc:sldMk cId="2895922620" sldId="425"/>
        </pc:sldMkLst>
        <pc:spChg chg="mod">
          <ac:chgData name="범수 김" userId="863329ffd88cf9fc" providerId="LiveId" clId="{F7C42845-B302-485A-B6A4-5E2A958DBEF1}" dt="2024-01-02T01:59:17.724" v="193" actId="12789"/>
          <ac:spMkLst>
            <pc:docMk/>
            <pc:sldMk cId="2895922620" sldId="425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7C42845-B302-485A-B6A4-5E2A958DBEF1}" dt="2024-01-02T01:57:55.371" v="58" actId="12789"/>
        <pc:sldMkLst>
          <pc:docMk/>
          <pc:sldMk cId="1088900546" sldId="426"/>
        </pc:sldMkLst>
        <pc:spChg chg="mod">
          <ac:chgData name="범수 김" userId="863329ffd88cf9fc" providerId="LiveId" clId="{F7C42845-B302-485A-B6A4-5E2A958DBEF1}" dt="2024-01-02T01:57:55.371" v="58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7C42845-B302-485A-B6A4-5E2A958DBEF1}" dt="2024-01-02T02:20:49.258" v="2355" actId="122"/>
        <pc:sldMkLst>
          <pc:docMk/>
          <pc:sldMk cId="922684083" sldId="427"/>
        </pc:sldMkLst>
        <pc:spChg chg="mod">
          <ac:chgData name="범수 김" userId="863329ffd88cf9fc" providerId="LiveId" clId="{F7C42845-B302-485A-B6A4-5E2A958DBEF1}" dt="2024-01-02T02:20:49.258" v="2355" actId="122"/>
          <ac:spMkLst>
            <pc:docMk/>
            <pc:sldMk cId="922684083" sldId="427"/>
            <ac:spMk id="5" creationId="{A389414F-66B7-1262-7F78-D45BD7660CF6}"/>
          </ac:spMkLst>
        </pc:spChg>
        <pc:picChg chg="add del">
          <ac:chgData name="범수 김" userId="863329ffd88cf9fc" providerId="LiveId" clId="{F7C42845-B302-485A-B6A4-5E2A958DBEF1}" dt="2024-01-02T02:09:15.210" v="1270" actId="21"/>
          <ac:picMkLst>
            <pc:docMk/>
            <pc:sldMk cId="922684083" sldId="427"/>
            <ac:picMk id="3" creationId="{0A393345-21C7-F37D-B346-730D8BAAC773}"/>
          </ac:picMkLst>
        </pc:picChg>
      </pc:sldChg>
      <pc:sldChg chg="addSp modSp add mod">
        <pc:chgData name="범수 김" userId="863329ffd88cf9fc" providerId="LiveId" clId="{F7C42845-B302-485A-B6A4-5E2A958DBEF1}" dt="2024-01-02T01:58:53.347" v="176" actId="1076"/>
        <pc:sldMkLst>
          <pc:docMk/>
          <pc:sldMk cId="1635143875" sldId="428"/>
        </pc:sldMkLst>
        <pc:spChg chg="add mod">
          <ac:chgData name="범수 김" userId="863329ffd88cf9fc" providerId="LiveId" clId="{F7C42845-B302-485A-B6A4-5E2A958DBEF1}" dt="2024-01-02T01:58:53.347" v="176" actId="1076"/>
          <ac:spMkLst>
            <pc:docMk/>
            <pc:sldMk cId="1635143875" sldId="428"/>
            <ac:spMk id="2" creationId="{9620739A-14AC-7F59-8BA5-78A9999057B4}"/>
          </ac:spMkLst>
        </pc:spChg>
        <pc:spChg chg="mod">
          <ac:chgData name="범수 김" userId="863329ffd88cf9fc" providerId="LiveId" clId="{F7C42845-B302-485A-B6A4-5E2A958DBEF1}" dt="2024-01-02T01:58:04.366" v="64" actId="1076"/>
          <ac:spMkLst>
            <pc:docMk/>
            <pc:sldMk cId="1635143875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6:04.969" v="999" actId="208"/>
        <pc:sldMkLst>
          <pc:docMk/>
          <pc:sldMk cId="936893803" sldId="429"/>
        </pc:sldMkLst>
        <pc:spChg chg="add mod">
          <ac:chgData name="범수 김" userId="863329ffd88cf9fc" providerId="LiveId" clId="{F7C42845-B302-485A-B6A4-5E2A958DBEF1}" dt="2024-01-02T02:06:04.969" v="999" actId="208"/>
          <ac:spMkLst>
            <pc:docMk/>
            <pc:sldMk cId="936893803" sldId="429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1:59:11.962" v="190" actId="20577"/>
          <ac:spMkLst>
            <pc:docMk/>
            <pc:sldMk cId="936893803" sldId="42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9:11.403" v="1269" actId="208"/>
        <pc:sldMkLst>
          <pc:docMk/>
          <pc:sldMk cId="3698589194" sldId="430"/>
        </pc:sldMkLst>
        <pc:spChg chg="mod">
          <ac:chgData name="범수 김" userId="863329ffd88cf9fc" providerId="LiveId" clId="{F7C42845-B302-485A-B6A4-5E2A958DBEF1}" dt="2024-01-02T02:06:20.556" v="1048" actId="20577"/>
          <ac:spMkLst>
            <pc:docMk/>
            <pc:sldMk cId="3698589194" sldId="430"/>
            <ac:spMk id="2" creationId="{B3CAD132-A6C6-3F29-50AC-E6C7B79914A4}"/>
          </ac:spMkLst>
        </pc:spChg>
        <pc:spChg chg="add mod">
          <ac:chgData name="범수 김" userId="863329ffd88cf9fc" providerId="LiveId" clId="{F7C42845-B302-485A-B6A4-5E2A958DBEF1}" dt="2024-01-02T02:07:16.947" v="1058" actId="164"/>
          <ac:spMkLst>
            <pc:docMk/>
            <pc:sldMk cId="3698589194" sldId="430"/>
            <ac:spMk id="6" creationId="{B1677FD1-FED2-4E1C-E0B8-9D455AD47436}"/>
          </ac:spMkLst>
        </pc:spChg>
        <pc:spChg chg="add mod">
          <ac:chgData name="범수 김" userId="863329ffd88cf9fc" providerId="LiveId" clId="{F7C42845-B302-485A-B6A4-5E2A958DBEF1}" dt="2024-01-02T02:09:11.403" v="1269" actId="208"/>
          <ac:spMkLst>
            <pc:docMk/>
            <pc:sldMk cId="3698589194" sldId="430"/>
            <ac:spMk id="8" creationId="{5E92BED3-D265-8B14-EAEC-C67569F1CFFC}"/>
          </ac:spMkLst>
        </pc:spChg>
        <pc:grpChg chg="add mod">
          <ac:chgData name="범수 김" userId="863329ffd88cf9fc" providerId="LiveId" clId="{F7C42845-B302-485A-B6A4-5E2A958DBEF1}" dt="2024-01-02T02:07:19.323" v="1060" actId="1076"/>
          <ac:grpSpMkLst>
            <pc:docMk/>
            <pc:sldMk cId="3698589194" sldId="430"/>
            <ac:grpSpMk id="7" creationId="{120DF8EE-C5F8-7035-1E57-5B1A7A190536}"/>
          </ac:grpSpMkLst>
        </pc:grpChg>
        <pc:picChg chg="add mod">
          <ac:chgData name="범수 김" userId="863329ffd88cf9fc" providerId="LiveId" clId="{F7C42845-B302-485A-B6A4-5E2A958DBEF1}" dt="2024-01-02T02:07:16.947" v="1058" actId="164"/>
          <ac:picMkLst>
            <pc:docMk/>
            <pc:sldMk cId="3698589194" sldId="430"/>
            <ac:picMk id="4" creationId="{0B4E9265-5324-2474-CDA2-7E18BF08E626}"/>
          </ac:picMkLst>
        </pc:picChg>
      </pc:sldChg>
      <pc:sldChg chg="addSp delSp modSp add mod">
        <pc:chgData name="범수 김" userId="863329ffd88cf9fc" providerId="LiveId" clId="{F7C42845-B302-485A-B6A4-5E2A958DBEF1}" dt="2024-01-02T02:16:59.517" v="2330" actId="20577"/>
        <pc:sldMkLst>
          <pc:docMk/>
          <pc:sldMk cId="3560009651" sldId="431"/>
        </pc:sldMkLst>
        <pc:spChg chg="del mod">
          <ac:chgData name="범수 김" userId="863329ffd88cf9fc" providerId="LiveId" clId="{F7C42845-B302-485A-B6A4-5E2A958DBEF1}" dt="2024-01-02T02:09:35.477" v="1278" actId="478"/>
          <ac:spMkLst>
            <pc:docMk/>
            <pc:sldMk cId="3560009651" sldId="431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2:16:59.517" v="2330" actId="20577"/>
          <ac:spMkLst>
            <pc:docMk/>
            <pc:sldMk cId="3560009651" sldId="431"/>
            <ac:spMk id="8" creationId="{5E92BED3-D265-8B14-EAEC-C67569F1CFFC}"/>
          </ac:spMkLst>
        </pc:spChg>
        <pc:spChg chg="add mod">
          <ac:chgData name="범수 김" userId="863329ffd88cf9fc" providerId="LiveId" clId="{F7C42845-B302-485A-B6A4-5E2A958DBEF1}" dt="2024-01-02T02:09:32.855" v="1276" actId="164"/>
          <ac:spMkLst>
            <pc:docMk/>
            <pc:sldMk cId="3560009651" sldId="431"/>
            <ac:spMk id="9" creationId="{86522980-B512-786D-EAEB-3196F247EACE}"/>
          </ac:spMkLst>
        </pc:spChg>
        <pc:grpChg chg="del">
          <ac:chgData name="범수 김" userId="863329ffd88cf9fc" providerId="LiveId" clId="{F7C42845-B302-485A-B6A4-5E2A958DBEF1}" dt="2024-01-02T02:09:03.951" v="1267" actId="478"/>
          <ac:grpSpMkLst>
            <pc:docMk/>
            <pc:sldMk cId="3560009651" sldId="431"/>
            <ac:grpSpMk id="7" creationId="{120DF8EE-C5F8-7035-1E57-5B1A7A190536}"/>
          </ac:grpSpMkLst>
        </pc:grpChg>
        <pc:grpChg chg="add mod">
          <ac:chgData name="범수 김" userId="863329ffd88cf9fc" providerId="LiveId" clId="{F7C42845-B302-485A-B6A4-5E2A958DBEF1}" dt="2024-01-02T02:09:37.210" v="1279" actId="1076"/>
          <ac:grpSpMkLst>
            <pc:docMk/>
            <pc:sldMk cId="3560009651" sldId="431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09:32.855" v="1276" actId="164"/>
          <ac:picMkLst>
            <pc:docMk/>
            <pc:sldMk cId="3560009651" sldId="431"/>
            <ac:picMk id="3" creationId="{FB3F28F2-305B-23C4-242F-B8476497BE91}"/>
          </ac:picMkLst>
        </pc:picChg>
      </pc:sldChg>
      <pc:sldChg chg="addSp delSp modSp add mod">
        <pc:chgData name="범수 김" userId="863329ffd88cf9fc" providerId="LiveId" clId="{F7C42845-B302-485A-B6A4-5E2A958DBEF1}" dt="2024-01-02T02:14:05.792" v="2237" actId="1076"/>
        <pc:sldMkLst>
          <pc:docMk/>
          <pc:sldMk cId="2243129919" sldId="432"/>
        </pc:sldMkLst>
        <pc:spChg chg="add mod">
          <ac:chgData name="범수 김" userId="863329ffd88cf9fc" providerId="LiveId" clId="{F7C42845-B302-485A-B6A4-5E2A958DBEF1}" dt="2024-01-02T02:12:26.337" v="1762" actId="14100"/>
          <ac:spMkLst>
            <pc:docMk/>
            <pc:sldMk cId="2243129919" sldId="432"/>
            <ac:spMk id="6" creationId="{A55998E7-3EAA-1637-5927-8079D7F4F94A}"/>
          </ac:spMkLst>
        </pc:spChg>
        <pc:spChg chg="mod">
          <ac:chgData name="범수 김" userId="863329ffd88cf9fc" providerId="LiveId" clId="{F7C42845-B302-485A-B6A4-5E2A958DBEF1}" dt="2024-01-02T02:14:05.792" v="2237" actId="1076"/>
          <ac:spMkLst>
            <pc:docMk/>
            <pc:sldMk cId="2243129919" sldId="432"/>
            <ac:spMk id="8" creationId="{5E92BED3-D265-8B14-EAEC-C67569F1CFFC}"/>
          </ac:spMkLst>
        </pc:spChg>
        <pc:grpChg chg="del">
          <ac:chgData name="범수 김" userId="863329ffd88cf9fc" providerId="LiveId" clId="{F7C42845-B302-485A-B6A4-5E2A958DBEF1}" dt="2024-01-02T02:12:10.389" v="1757" actId="478"/>
          <ac:grpSpMkLst>
            <pc:docMk/>
            <pc:sldMk cId="2243129919" sldId="432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12:14.646" v="1759" actId="1076"/>
          <ac:picMkLst>
            <pc:docMk/>
            <pc:sldMk cId="2243129919" sldId="432"/>
            <ac:picMk id="4" creationId="{1E7EBF93-6ADE-A5C4-9543-EAA976F0D889}"/>
          </ac:picMkLst>
        </pc:picChg>
      </pc:sldChg>
      <pc:sldChg chg="modSp add mod ord">
        <pc:chgData name="범수 김" userId="863329ffd88cf9fc" providerId="LiveId" clId="{F7C42845-B302-485A-B6A4-5E2A958DBEF1}" dt="2024-01-02T02:21:20.212" v="2403"/>
        <pc:sldMkLst>
          <pc:docMk/>
          <pc:sldMk cId="2486659378" sldId="433"/>
        </pc:sldMkLst>
        <pc:spChg chg="mod">
          <ac:chgData name="범수 김" userId="863329ffd88cf9fc" providerId="LiveId" clId="{F7C42845-B302-485A-B6A4-5E2A958DBEF1}" dt="2024-01-02T02:21:19.090" v="2401"/>
          <ac:spMkLst>
            <pc:docMk/>
            <pc:sldMk cId="2486659378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24:26.522" v="2653" actId="1076"/>
        <pc:sldMkLst>
          <pc:docMk/>
          <pc:sldMk cId="1593754711" sldId="434"/>
        </pc:sldMkLst>
        <pc:spChg chg="add mod">
          <ac:chgData name="범수 김" userId="863329ffd88cf9fc" providerId="LiveId" clId="{F7C42845-B302-485A-B6A4-5E2A958DBEF1}" dt="2024-01-02T02:24:26.522" v="2653" actId="1076"/>
          <ac:spMkLst>
            <pc:docMk/>
            <pc:sldMk cId="1593754711" sldId="434"/>
            <ac:spMk id="2" creationId="{F0CDA257-A704-A1AE-98CA-4BB4CB8C2355}"/>
          </ac:spMkLst>
        </pc:spChg>
        <pc:spChg chg="mod">
          <ac:chgData name="범수 김" userId="863329ffd88cf9fc" providerId="LiveId" clId="{F7C42845-B302-485A-B6A4-5E2A958DBEF1}" dt="2024-01-02T02:21:51.294" v="2411" actId="1076"/>
          <ac:spMkLst>
            <pc:docMk/>
            <pc:sldMk cId="1593754711" sldId="434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07BF4EA1-8AEE-4AEF-B0AD-8327390C0BCE}"/>
    <pc:docChg chg="undo custSel addSld delSld modSld sldOrd">
      <pc:chgData name="범수 김" userId="863329ffd88cf9fc" providerId="LiveId" clId="{07BF4EA1-8AEE-4AEF-B0AD-8327390C0BCE}" dt="2024-01-09T05:25:12.594" v="4366" actId="6549"/>
      <pc:docMkLst>
        <pc:docMk/>
      </pc:docMkLst>
      <pc:sldChg chg="modSp mod">
        <pc:chgData name="범수 김" userId="863329ffd88cf9fc" providerId="LiveId" clId="{07BF4EA1-8AEE-4AEF-B0AD-8327390C0BCE}" dt="2024-01-09T02:13:18.089" v="16" actId="20577"/>
        <pc:sldMkLst>
          <pc:docMk/>
          <pc:sldMk cId="1635143875" sldId="428"/>
        </pc:sldMkLst>
        <pc:spChg chg="mod">
          <ac:chgData name="범수 김" userId="863329ffd88cf9fc" providerId="LiveId" clId="{07BF4EA1-8AEE-4AEF-B0AD-8327390C0BCE}" dt="2024-01-09T02:13:18.089" v="16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07BF4EA1-8AEE-4AEF-B0AD-8327390C0BCE}" dt="2024-01-09T05:04:16.963" v="3463" actId="47"/>
        <pc:sldMkLst>
          <pc:docMk/>
          <pc:sldMk cId="3481581897" sldId="429"/>
        </pc:sldMkLst>
      </pc:sldChg>
      <pc:sldChg chg="del">
        <pc:chgData name="범수 김" userId="863329ffd88cf9fc" providerId="LiveId" clId="{07BF4EA1-8AEE-4AEF-B0AD-8327390C0BCE}" dt="2024-01-09T05:20:36.761" v="4359" actId="47"/>
        <pc:sldMkLst>
          <pc:docMk/>
          <pc:sldMk cId="1504750565" sldId="430"/>
        </pc:sldMkLst>
      </pc:sldChg>
      <pc:sldChg chg="del">
        <pc:chgData name="범수 김" userId="863329ffd88cf9fc" providerId="LiveId" clId="{07BF4EA1-8AEE-4AEF-B0AD-8327390C0BCE}" dt="2024-01-09T05:04:18.799" v="3464" actId="47"/>
        <pc:sldMkLst>
          <pc:docMk/>
          <pc:sldMk cId="2170771326" sldId="432"/>
        </pc:sldMkLst>
      </pc:sldChg>
      <pc:sldChg chg="delSp del mod">
        <pc:chgData name="범수 김" userId="863329ffd88cf9fc" providerId="LiveId" clId="{07BF4EA1-8AEE-4AEF-B0AD-8327390C0BCE}" dt="2024-01-09T05:20:38.298" v="4360" actId="47"/>
        <pc:sldMkLst>
          <pc:docMk/>
          <pc:sldMk cId="2222312291" sldId="433"/>
        </pc:sldMkLst>
        <pc:spChg chg="del">
          <ac:chgData name="범수 김" userId="863329ffd88cf9fc" providerId="LiveId" clId="{07BF4EA1-8AEE-4AEF-B0AD-8327390C0BCE}" dt="2024-01-09T05:05:02.747" v="3473" actId="21"/>
          <ac:spMkLst>
            <pc:docMk/>
            <pc:sldMk cId="2222312291" sldId="433"/>
            <ac:spMk id="2" creationId="{4F30C1FA-1EA4-E9C2-3275-DAFD365E1959}"/>
          </ac:spMkLst>
        </pc:spChg>
        <pc:grpChg chg="del">
          <ac:chgData name="범수 김" userId="863329ffd88cf9fc" providerId="LiveId" clId="{07BF4EA1-8AEE-4AEF-B0AD-8327390C0BCE}" dt="2024-01-09T05:04:50.994" v="3466" actId="21"/>
          <ac:grpSpMkLst>
            <pc:docMk/>
            <pc:sldMk cId="2222312291" sldId="433"/>
            <ac:grpSpMk id="8" creationId="{A17135E7-9164-6B10-0CF9-B0437DE2341D}"/>
          </ac:grpSpMkLst>
        </pc:grpChg>
      </pc:sldChg>
      <pc:sldChg chg="modSp add mod">
        <pc:chgData name="범수 김" userId="863329ffd88cf9fc" providerId="LiveId" clId="{07BF4EA1-8AEE-4AEF-B0AD-8327390C0BCE}" dt="2024-01-09T02:19:31.896" v="86" actId="20577"/>
        <pc:sldMkLst>
          <pc:docMk/>
          <pc:sldMk cId="2996219724" sldId="434"/>
        </pc:sldMkLst>
        <pc:spChg chg="mod">
          <ac:chgData name="범수 김" userId="863329ffd88cf9fc" providerId="LiveId" clId="{07BF4EA1-8AEE-4AEF-B0AD-8327390C0BCE}" dt="2024-01-09T02:19:31.896" v="86" actId="20577"/>
          <ac:spMkLst>
            <pc:docMk/>
            <pc:sldMk cId="2996219724" sldId="43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2:21:00.375" v="592" actId="1076"/>
        <pc:sldMkLst>
          <pc:docMk/>
          <pc:sldMk cId="961537168" sldId="435"/>
        </pc:sldMkLst>
        <pc:spChg chg="add mod">
          <ac:chgData name="범수 김" userId="863329ffd88cf9fc" providerId="LiveId" clId="{07BF4EA1-8AEE-4AEF-B0AD-8327390C0BCE}" dt="2024-01-09T02:21:00.375" v="592" actId="1076"/>
          <ac:spMkLst>
            <pc:docMk/>
            <pc:sldMk cId="961537168" sldId="435"/>
            <ac:spMk id="2" creationId="{77858C38-0D0E-BDD4-CF29-2FA213B9E879}"/>
          </ac:spMkLst>
        </pc:spChg>
        <pc:spChg chg="mod">
          <ac:chgData name="범수 김" userId="863329ffd88cf9fc" providerId="LiveId" clId="{07BF4EA1-8AEE-4AEF-B0AD-8327390C0BCE}" dt="2024-01-09T02:19:40.995" v="89" actId="1076"/>
          <ac:spMkLst>
            <pc:docMk/>
            <pc:sldMk cId="961537168" sldId="435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06:53.895" v="1154" actId="20577"/>
        <pc:sldMkLst>
          <pc:docMk/>
          <pc:sldMk cId="1492282246" sldId="436"/>
        </pc:sldMkLst>
        <pc:spChg chg="mod">
          <ac:chgData name="범수 김" userId="863329ffd88cf9fc" providerId="LiveId" clId="{07BF4EA1-8AEE-4AEF-B0AD-8327390C0BCE}" dt="2024-01-09T04:06:53.895" v="1154" actId="20577"/>
          <ac:spMkLst>
            <pc:docMk/>
            <pc:sldMk cId="1492282246" sldId="436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07:01.523" v="1159" actId="1076"/>
        <pc:sldMkLst>
          <pc:docMk/>
          <pc:sldMk cId="1620054708" sldId="437"/>
        </pc:sldMkLst>
        <pc:spChg chg="add mod">
          <ac:chgData name="범수 김" userId="863329ffd88cf9fc" providerId="LiveId" clId="{07BF4EA1-8AEE-4AEF-B0AD-8327390C0BCE}" dt="2024-01-09T02:28:41.755" v="996" actId="208"/>
          <ac:spMkLst>
            <pc:docMk/>
            <pc:sldMk cId="1620054708" sldId="437"/>
            <ac:spMk id="2" creationId="{C4C851B4-B1EA-3CC1-37C3-D25204478DAD}"/>
          </ac:spMkLst>
        </pc:spChg>
        <pc:spChg chg="mod">
          <ac:chgData name="범수 김" userId="863329ffd88cf9fc" providerId="LiveId" clId="{07BF4EA1-8AEE-4AEF-B0AD-8327390C0BCE}" dt="2024-01-09T04:07:01.523" v="1159" actId="1076"/>
          <ac:spMkLst>
            <pc:docMk/>
            <pc:sldMk cId="1620054708" sldId="437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2:29:39.559" v="1012" actId="164"/>
          <ac:spMkLst>
            <pc:docMk/>
            <pc:sldMk cId="1620054708" sldId="437"/>
            <ac:spMk id="8" creationId="{A48E91D2-9953-9D18-117E-20512D826946}"/>
          </ac:spMkLst>
        </pc:spChg>
        <pc:spChg chg="add mod">
          <ac:chgData name="범수 김" userId="863329ffd88cf9fc" providerId="LiveId" clId="{07BF4EA1-8AEE-4AEF-B0AD-8327390C0BCE}" dt="2024-01-09T02:29:32.869" v="1011" actId="164"/>
          <ac:spMkLst>
            <pc:docMk/>
            <pc:sldMk cId="1620054708" sldId="437"/>
            <ac:spMk id="9" creationId="{AD9E094C-BCBA-AEF7-F3B5-DEAC0F88EA64}"/>
          </ac:spMkLst>
        </pc:spChg>
        <pc:grpChg chg="add mod">
          <ac:chgData name="범수 김" userId="863329ffd88cf9fc" providerId="LiveId" clId="{07BF4EA1-8AEE-4AEF-B0AD-8327390C0BCE}" dt="2024-01-09T02:29:39.559" v="1012" actId="164"/>
          <ac:grpSpMkLst>
            <pc:docMk/>
            <pc:sldMk cId="1620054708" sldId="437"/>
            <ac:grpSpMk id="10" creationId="{1ACB9A50-7A9C-BE7B-2EAD-492B60C50EE4}"/>
          </ac:grpSpMkLst>
        </pc:grpChg>
        <pc:grpChg chg="add mod">
          <ac:chgData name="범수 김" userId="863329ffd88cf9fc" providerId="LiveId" clId="{07BF4EA1-8AEE-4AEF-B0AD-8327390C0BCE}" dt="2024-01-09T02:29:40.890" v="1014" actId="1076"/>
          <ac:grpSpMkLst>
            <pc:docMk/>
            <pc:sldMk cId="1620054708" sldId="437"/>
            <ac:grpSpMk id="11" creationId="{ECEFE549-0ACF-22F5-0D61-2C034EC9DD44}"/>
          </ac:grpSpMkLst>
        </pc:grpChg>
        <pc:picChg chg="add mod">
          <ac:chgData name="범수 김" userId="863329ffd88cf9fc" providerId="LiveId" clId="{07BF4EA1-8AEE-4AEF-B0AD-8327390C0BCE}" dt="2024-01-09T02:29:39.559" v="1012" actId="164"/>
          <ac:picMkLst>
            <pc:docMk/>
            <pc:sldMk cId="1620054708" sldId="437"/>
            <ac:picMk id="4" creationId="{074A86B5-A8CD-EF0A-E0DA-F2BFFC39A311}"/>
          </ac:picMkLst>
        </pc:picChg>
        <pc:picChg chg="add mod">
          <ac:chgData name="범수 김" userId="863329ffd88cf9fc" providerId="LiveId" clId="{07BF4EA1-8AEE-4AEF-B0AD-8327390C0BCE}" dt="2024-01-09T02:29:32.869" v="1011" actId="164"/>
          <ac:picMkLst>
            <pc:docMk/>
            <pc:sldMk cId="1620054708" sldId="437"/>
            <ac:picMk id="7" creationId="{A47A6FFE-9B4D-3512-F75A-4B440100092B}"/>
          </ac:picMkLst>
        </pc:picChg>
      </pc:sldChg>
      <pc:sldChg chg="addSp delSp modSp add mod">
        <pc:chgData name="범수 김" userId="863329ffd88cf9fc" providerId="LiveId" clId="{07BF4EA1-8AEE-4AEF-B0AD-8327390C0BCE}" dt="2024-01-09T04:07:09.404" v="1163"/>
        <pc:sldMkLst>
          <pc:docMk/>
          <pc:sldMk cId="67358568" sldId="438"/>
        </pc:sldMkLst>
        <pc:spChg chg="mod">
          <ac:chgData name="범수 김" userId="863329ffd88cf9fc" providerId="LiveId" clId="{07BF4EA1-8AEE-4AEF-B0AD-8327390C0BCE}" dt="2024-01-09T04:06:35.622" v="1147" actId="20577"/>
          <ac:spMkLst>
            <pc:docMk/>
            <pc:sldMk cId="67358568" sldId="438"/>
            <ac:spMk id="2" creationId="{C4C851B4-B1EA-3CC1-37C3-D25204478DAD}"/>
          </ac:spMkLst>
        </pc:spChg>
        <pc:spChg chg="add mod">
          <ac:chgData name="범수 김" userId="863329ffd88cf9fc" providerId="LiveId" clId="{07BF4EA1-8AEE-4AEF-B0AD-8327390C0BCE}" dt="2024-01-09T04:07:09.404" v="1163"/>
          <ac:spMkLst>
            <pc:docMk/>
            <pc:sldMk cId="67358568" sldId="438"/>
            <ac:spMk id="3" creationId="{C74ADFEA-8256-A1C6-2DA8-57D64420842A}"/>
          </ac:spMkLst>
        </pc:spChg>
        <pc:spChg chg="del mod">
          <ac:chgData name="범수 김" userId="863329ffd88cf9fc" providerId="LiveId" clId="{07BF4EA1-8AEE-4AEF-B0AD-8327390C0BCE}" dt="2024-01-09T04:07:08.484" v="1162" actId="478"/>
          <ac:spMkLst>
            <pc:docMk/>
            <pc:sldMk cId="67358568" sldId="438"/>
            <ac:spMk id="5" creationId="{A389414F-66B7-1262-7F78-D45BD7660CF6}"/>
          </ac:spMkLst>
        </pc:spChg>
        <pc:grpChg chg="del">
          <ac:chgData name="범수 김" userId="863329ffd88cf9fc" providerId="LiveId" clId="{07BF4EA1-8AEE-4AEF-B0AD-8327390C0BCE}" dt="2024-01-09T02:29:46.578" v="1016" actId="478"/>
          <ac:grpSpMkLst>
            <pc:docMk/>
            <pc:sldMk cId="67358568" sldId="438"/>
            <ac:grpSpMk id="11" creationId="{ECEFE549-0ACF-22F5-0D61-2C034EC9DD44}"/>
          </ac:grpSpMkLst>
        </pc:grpChg>
        <pc:picChg chg="add mod">
          <ac:chgData name="범수 김" userId="863329ffd88cf9fc" providerId="LiveId" clId="{07BF4EA1-8AEE-4AEF-B0AD-8327390C0BCE}" dt="2024-01-09T02:30:23.701" v="1116" actId="208"/>
          <ac:picMkLst>
            <pc:docMk/>
            <pc:sldMk cId="67358568" sldId="438"/>
            <ac:picMk id="6" creationId="{D2C2C102-218B-27A8-33F0-C7CC09790494}"/>
          </ac:picMkLst>
        </pc:picChg>
      </pc:sldChg>
      <pc:sldChg chg="modSp add mod">
        <pc:chgData name="범수 김" userId="863329ffd88cf9fc" providerId="LiveId" clId="{07BF4EA1-8AEE-4AEF-B0AD-8327390C0BCE}" dt="2024-01-09T04:07:20.787" v="1202" actId="20577"/>
        <pc:sldMkLst>
          <pc:docMk/>
          <pc:sldMk cId="1944657000" sldId="439"/>
        </pc:sldMkLst>
        <pc:spChg chg="mod">
          <ac:chgData name="범수 김" userId="863329ffd88cf9fc" providerId="LiveId" clId="{07BF4EA1-8AEE-4AEF-B0AD-8327390C0BCE}" dt="2024-01-09T04:07:20.787" v="1202" actId="20577"/>
          <ac:spMkLst>
            <pc:docMk/>
            <pc:sldMk cId="1944657000" sldId="43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11:21.442" v="1443" actId="164"/>
        <pc:sldMkLst>
          <pc:docMk/>
          <pc:sldMk cId="2960500810" sldId="440"/>
        </pc:sldMkLst>
        <pc:spChg chg="add mod">
          <ac:chgData name="범수 김" userId="863329ffd88cf9fc" providerId="LiveId" clId="{07BF4EA1-8AEE-4AEF-B0AD-8327390C0BCE}" dt="2024-01-09T04:09:56.801" v="1421" actId="208"/>
          <ac:spMkLst>
            <pc:docMk/>
            <pc:sldMk cId="2960500810" sldId="440"/>
            <ac:spMk id="2" creationId="{2E4AC775-D043-9B0A-313B-8AE113A8CE91}"/>
          </ac:spMkLst>
        </pc:spChg>
        <pc:spChg chg="mod">
          <ac:chgData name="범수 김" userId="863329ffd88cf9fc" providerId="LiveId" clId="{07BF4EA1-8AEE-4AEF-B0AD-8327390C0BCE}" dt="2024-01-09T04:07:30.076" v="1210" actId="1076"/>
          <ac:spMkLst>
            <pc:docMk/>
            <pc:sldMk cId="2960500810" sldId="440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4:10:35.729" v="1432" actId="164"/>
          <ac:spMkLst>
            <pc:docMk/>
            <pc:sldMk cId="2960500810" sldId="440"/>
            <ac:spMk id="6" creationId="{D8B7B076-3005-BFB4-28B3-7EE9FBAA40BC}"/>
          </ac:spMkLst>
        </pc:spChg>
        <pc:spChg chg="add mod">
          <ac:chgData name="범수 김" userId="863329ffd88cf9fc" providerId="LiveId" clId="{07BF4EA1-8AEE-4AEF-B0AD-8327390C0BCE}" dt="2024-01-09T04:10:35.729" v="1432" actId="164"/>
          <ac:spMkLst>
            <pc:docMk/>
            <pc:sldMk cId="2960500810" sldId="440"/>
            <ac:spMk id="7" creationId="{A9733E6C-AEC4-CD54-3475-E7A03F477E1C}"/>
          </ac:spMkLst>
        </pc:spChg>
        <pc:spChg chg="add mod">
          <ac:chgData name="범수 김" userId="863329ffd88cf9fc" providerId="LiveId" clId="{07BF4EA1-8AEE-4AEF-B0AD-8327390C0BCE}" dt="2024-01-09T04:11:21.442" v="1443" actId="164"/>
          <ac:spMkLst>
            <pc:docMk/>
            <pc:sldMk cId="2960500810" sldId="440"/>
            <ac:spMk id="9" creationId="{ADD54E09-9323-4C05-69BA-7C6346FDAC07}"/>
          </ac:spMkLst>
        </pc:spChg>
        <pc:spChg chg="add mod">
          <ac:chgData name="범수 김" userId="863329ffd88cf9fc" providerId="LiveId" clId="{07BF4EA1-8AEE-4AEF-B0AD-8327390C0BCE}" dt="2024-01-09T04:11:21.442" v="1443" actId="164"/>
          <ac:spMkLst>
            <pc:docMk/>
            <pc:sldMk cId="2960500810" sldId="440"/>
            <ac:spMk id="12" creationId="{97EB1278-300B-6492-1AB7-9B221679EEB8}"/>
          </ac:spMkLst>
        </pc:spChg>
        <pc:grpChg chg="add mod">
          <ac:chgData name="범수 김" userId="863329ffd88cf9fc" providerId="LiveId" clId="{07BF4EA1-8AEE-4AEF-B0AD-8327390C0BCE}" dt="2024-01-09T04:11:21.442" v="1443" actId="164"/>
          <ac:grpSpMkLst>
            <pc:docMk/>
            <pc:sldMk cId="2960500810" sldId="440"/>
            <ac:grpSpMk id="8" creationId="{5ACB1B7C-AA9A-3DA4-EC92-A252A6D86BE6}"/>
          </ac:grpSpMkLst>
        </pc:grpChg>
        <pc:grpChg chg="add mod">
          <ac:chgData name="범수 김" userId="863329ffd88cf9fc" providerId="LiveId" clId="{07BF4EA1-8AEE-4AEF-B0AD-8327390C0BCE}" dt="2024-01-09T04:11:21.442" v="1443" actId="164"/>
          <ac:grpSpMkLst>
            <pc:docMk/>
            <pc:sldMk cId="2960500810" sldId="440"/>
            <ac:grpSpMk id="13" creationId="{84BFDDB4-2310-1A9A-7127-54D57B21DD07}"/>
          </ac:grpSpMkLst>
        </pc:grpChg>
        <pc:picChg chg="add mod">
          <ac:chgData name="범수 김" userId="863329ffd88cf9fc" providerId="LiveId" clId="{07BF4EA1-8AEE-4AEF-B0AD-8327390C0BCE}" dt="2024-01-09T04:10:35.729" v="1432" actId="164"/>
          <ac:picMkLst>
            <pc:docMk/>
            <pc:sldMk cId="2960500810" sldId="440"/>
            <ac:picMk id="4" creationId="{208F5473-CD80-160E-BD34-A14F4A1B2EA2}"/>
          </ac:picMkLst>
        </pc:picChg>
        <pc:picChg chg="add mod">
          <ac:chgData name="범수 김" userId="863329ffd88cf9fc" providerId="LiveId" clId="{07BF4EA1-8AEE-4AEF-B0AD-8327390C0BCE}" dt="2024-01-09T04:11:21.442" v="1443" actId="164"/>
          <ac:picMkLst>
            <pc:docMk/>
            <pc:sldMk cId="2960500810" sldId="440"/>
            <ac:picMk id="11" creationId="{94B20F6E-91AD-A554-4C4D-6F14D1E239B3}"/>
          </ac:picMkLst>
        </pc:picChg>
      </pc:sldChg>
      <pc:sldChg chg="modSp add mod">
        <pc:chgData name="범수 김" userId="863329ffd88cf9fc" providerId="LiveId" clId="{07BF4EA1-8AEE-4AEF-B0AD-8327390C0BCE}" dt="2024-01-09T04:12:11.940" v="1473" actId="12789"/>
        <pc:sldMkLst>
          <pc:docMk/>
          <pc:sldMk cId="2820351832" sldId="441"/>
        </pc:sldMkLst>
        <pc:spChg chg="mod">
          <ac:chgData name="범수 김" userId="863329ffd88cf9fc" providerId="LiveId" clId="{07BF4EA1-8AEE-4AEF-B0AD-8327390C0BCE}" dt="2024-01-09T04:12:11.940" v="1473" actId="12789"/>
          <ac:spMkLst>
            <pc:docMk/>
            <pc:sldMk cId="2820351832" sldId="44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28:54.048" v="1792" actId="1076"/>
        <pc:sldMkLst>
          <pc:docMk/>
          <pc:sldMk cId="2036763365" sldId="442"/>
        </pc:sldMkLst>
        <pc:spChg chg="add mod">
          <ac:chgData name="범수 김" userId="863329ffd88cf9fc" providerId="LiveId" clId="{07BF4EA1-8AEE-4AEF-B0AD-8327390C0BCE}" dt="2024-01-09T04:22:56.352" v="1599" actId="208"/>
          <ac:spMkLst>
            <pc:docMk/>
            <pc:sldMk cId="2036763365" sldId="442"/>
            <ac:spMk id="2" creationId="{C2F64C04-2B5E-85FE-0116-6379222F714B}"/>
          </ac:spMkLst>
        </pc:spChg>
        <pc:spChg chg="mod">
          <ac:chgData name="범수 김" userId="863329ffd88cf9fc" providerId="LiveId" clId="{07BF4EA1-8AEE-4AEF-B0AD-8327390C0BCE}" dt="2024-01-09T04:28:54.048" v="1792" actId="1076"/>
          <ac:spMkLst>
            <pc:docMk/>
            <pc:sldMk cId="2036763365" sldId="442"/>
            <ac:spMk id="5" creationId="{A389414F-66B7-1262-7F78-D45BD7660CF6}"/>
          </ac:spMkLst>
        </pc:spChg>
      </pc:sldChg>
      <pc:sldChg chg="modSp add del mod">
        <pc:chgData name="범수 김" userId="863329ffd88cf9fc" providerId="LiveId" clId="{07BF4EA1-8AEE-4AEF-B0AD-8327390C0BCE}" dt="2024-01-09T04:12:55.708" v="1474" actId="47"/>
        <pc:sldMkLst>
          <pc:docMk/>
          <pc:sldMk cId="2804364911" sldId="442"/>
        </pc:sldMkLst>
        <pc:spChg chg="mod">
          <ac:chgData name="범수 김" userId="863329ffd88cf9fc" providerId="LiveId" clId="{07BF4EA1-8AEE-4AEF-B0AD-8327390C0BCE}" dt="2024-01-09T04:11:57.358" v="1468" actId="404"/>
          <ac:spMkLst>
            <pc:docMk/>
            <pc:sldMk cId="2804364911" sldId="442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27:48.050" v="1667" actId="20577"/>
        <pc:sldMkLst>
          <pc:docMk/>
          <pc:sldMk cId="2409393282" sldId="443"/>
        </pc:sldMkLst>
        <pc:spChg chg="mod">
          <ac:chgData name="범수 김" userId="863329ffd88cf9fc" providerId="LiveId" clId="{07BF4EA1-8AEE-4AEF-B0AD-8327390C0BCE}" dt="2024-01-09T04:27:48.050" v="1667" actId="20577"/>
          <ac:spMkLst>
            <pc:docMk/>
            <pc:sldMk cId="2409393282" sldId="44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27:52.971" v="1672" actId="20577"/>
        <pc:sldMkLst>
          <pc:docMk/>
          <pc:sldMk cId="955025279" sldId="444"/>
        </pc:sldMkLst>
        <pc:spChg chg="add mod">
          <ac:chgData name="범수 김" userId="863329ffd88cf9fc" providerId="LiveId" clId="{07BF4EA1-8AEE-4AEF-B0AD-8327390C0BCE}" dt="2024-01-09T04:24:49.698" v="1656" actId="1076"/>
          <ac:spMkLst>
            <pc:docMk/>
            <pc:sldMk cId="955025279" sldId="444"/>
            <ac:spMk id="2" creationId="{38A3F17B-E091-56ED-D3A0-F1506A1D96B9}"/>
          </ac:spMkLst>
        </pc:spChg>
        <pc:spChg chg="mod">
          <ac:chgData name="범수 김" userId="863329ffd88cf9fc" providerId="LiveId" clId="{07BF4EA1-8AEE-4AEF-B0AD-8327390C0BCE}" dt="2024-01-09T04:27:52.971" v="1672" actId="20577"/>
          <ac:spMkLst>
            <pc:docMk/>
            <pc:sldMk cId="955025279" sldId="444"/>
            <ac:spMk id="5" creationId="{A389414F-66B7-1262-7F78-D45BD7660CF6}"/>
          </ac:spMkLst>
        </pc:spChg>
      </pc:sldChg>
      <pc:sldChg chg="addSp modSp add mod ord">
        <pc:chgData name="범수 김" userId="863329ffd88cf9fc" providerId="LiveId" clId="{07BF4EA1-8AEE-4AEF-B0AD-8327390C0BCE}" dt="2024-01-09T04:31:58.199" v="2028" actId="1582"/>
        <pc:sldMkLst>
          <pc:docMk/>
          <pc:sldMk cId="3649785417" sldId="445"/>
        </pc:sldMkLst>
        <pc:spChg chg="add mod">
          <ac:chgData name="범수 김" userId="863329ffd88cf9fc" providerId="LiveId" clId="{07BF4EA1-8AEE-4AEF-B0AD-8327390C0BCE}" dt="2024-01-09T04:31:51.369" v="2026" actId="1076"/>
          <ac:spMkLst>
            <pc:docMk/>
            <pc:sldMk cId="3649785417" sldId="445"/>
            <ac:spMk id="2" creationId="{602D5771-734D-3B58-518E-4A92DD6F86CD}"/>
          </ac:spMkLst>
        </pc:spChg>
        <pc:spChg chg="add mod">
          <ac:chgData name="범수 김" userId="863329ffd88cf9fc" providerId="LiveId" clId="{07BF4EA1-8AEE-4AEF-B0AD-8327390C0BCE}" dt="2024-01-09T04:31:42.266" v="2022" actId="20577"/>
          <ac:spMkLst>
            <pc:docMk/>
            <pc:sldMk cId="3649785417" sldId="445"/>
            <ac:spMk id="3" creationId="{01B1500E-7080-5AD2-31F2-158DA2E74427}"/>
          </ac:spMkLst>
        </pc:spChg>
        <pc:spChg chg="mod">
          <ac:chgData name="범수 김" userId="863329ffd88cf9fc" providerId="LiveId" clId="{07BF4EA1-8AEE-4AEF-B0AD-8327390C0BCE}" dt="2024-01-09T04:28:38.291" v="1696" actId="1076"/>
          <ac:spMkLst>
            <pc:docMk/>
            <pc:sldMk cId="3649785417" sldId="445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4:30:14.070" v="1840" actId="164"/>
          <ac:spMkLst>
            <pc:docMk/>
            <pc:sldMk cId="3649785417" sldId="445"/>
            <ac:spMk id="7" creationId="{C2ED6637-7154-E455-52FE-EC6271F83C2C}"/>
          </ac:spMkLst>
        </pc:spChg>
        <pc:spChg chg="add mod">
          <ac:chgData name="범수 김" userId="863329ffd88cf9fc" providerId="LiveId" clId="{07BF4EA1-8AEE-4AEF-B0AD-8327390C0BCE}" dt="2024-01-09T04:31:51.369" v="2026" actId="1076"/>
          <ac:spMkLst>
            <pc:docMk/>
            <pc:sldMk cId="3649785417" sldId="445"/>
            <ac:spMk id="9" creationId="{E93F1CFF-9147-29CB-0671-1868D80C6984}"/>
          </ac:spMkLst>
        </pc:spChg>
        <pc:grpChg chg="add mod">
          <ac:chgData name="범수 김" userId="863329ffd88cf9fc" providerId="LiveId" clId="{07BF4EA1-8AEE-4AEF-B0AD-8327390C0BCE}" dt="2024-01-09T04:31:44.285" v="2023" actId="1076"/>
          <ac:grpSpMkLst>
            <pc:docMk/>
            <pc:sldMk cId="3649785417" sldId="445"/>
            <ac:grpSpMk id="8" creationId="{5B257741-8CD9-1B4A-A965-089C59A8EE25}"/>
          </ac:grpSpMkLst>
        </pc:grpChg>
        <pc:grpChg chg="add mod">
          <ac:chgData name="범수 김" userId="863329ffd88cf9fc" providerId="LiveId" clId="{07BF4EA1-8AEE-4AEF-B0AD-8327390C0BCE}" dt="2024-01-09T04:31:51.369" v="2026" actId="1076"/>
          <ac:grpSpMkLst>
            <pc:docMk/>
            <pc:sldMk cId="3649785417" sldId="445"/>
            <ac:grpSpMk id="12" creationId="{5499F52C-C79F-6B61-215A-8CF69EEA80AC}"/>
          </ac:grpSpMkLst>
        </pc:grpChg>
        <pc:picChg chg="add mod">
          <ac:chgData name="범수 김" userId="863329ffd88cf9fc" providerId="LiveId" clId="{07BF4EA1-8AEE-4AEF-B0AD-8327390C0BCE}" dt="2024-01-09T04:30:14.070" v="1840" actId="164"/>
          <ac:picMkLst>
            <pc:docMk/>
            <pc:sldMk cId="3649785417" sldId="445"/>
            <ac:picMk id="6" creationId="{51671102-F32B-8BCC-6D59-617652862C67}"/>
          </ac:picMkLst>
        </pc:picChg>
        <pc:picChg chg="add mod">
          <ac:chgData name="범수 김" userId="863329ffd88cf9fc" providerId="LiveId" clId="{07BF4EA1-8AEE-4AEF-B0AD-8327390C0BCE}" dt="2024-01-09T04:31:46.429" v="2024" actId="1076"/>
          <ac:picMkLst>
            <pc:docMk/>
            <pc:sldMk cId="3649785417" sldId="445"/>
            <ac:picMk id="11" creationId="{22B05161-201F-D891-B799-A709BDC1DA5B}"/>
          </ac:picMkLst>
        </pc:picChg>
        <pc:cxnChg chg="add mod">
          <ac:chgData name="범수 김" userId="863329ffd88cf9fc" providerId="LiveId" clId="{07BF4EA1-8AEE-4AEF-B0AD-8327390C0BCE}" dt="2024-01-09T04:31:58.199" v="2028" actId="1582"/>
          <ac:cxnSpMkLst>
            <pc:docMk/>
            <pc:sldMk cId="3649785417" sldId="445"/>
            <ac:cxnSpMk id="14" creationId="{801580B7-E720-B06B-1AD5-274DB1383C12}"/>
          </ac:cxnSpMkLst>
        </pc:cxnChg>
      </pc:sldChg>
      <pc:sldChg chg="delSp add">
        <pc:chgData name="범수 김" userId="863329ffd88cf9fc" providerId="LiveId" clId="{07BF4EA1-8AEE-4AEF-B0AD-8327390C0BCE}" dt="2024-01-09T04:28:20.460" v="1684" actId="478"/>
        <pc:sldMkLst>
          <pc:docMk/>
          <pc:sldMk cId="2432548610" sldId="446"/>
        </pc:sldMkLst>
        <pc:spChg chg="del">
          <ac:chgData name="범수 김" userId="863329ffd88cf9fc" providerId="LiveId" clId="{07BF4EA1-8AEE-4AEF-B0AD-8327390C0BCE}" dt="2024-01-09T04:28:20.460" v="1684" actId="478"/>
          <ac:spMkLst>
            <pc:docMk/>
            <pc:sldMk cId="2432548610" sldId="446"/>
            <ac:spMk id="2" creationId="{602D5771-734D-3B58-518E-4A92DD6F86CD}"/>
          </ac:spMkLst>
        </pc:spChg>
      </pc:sldChg>
      <pc:sldChg chg="addSp delSp modSp add mod">
        <pc:chgData name="범수 김" userId="863329ffd88cf9fc" providerId="LiveId" clId="{07BF4EA1-8AEE-4AEF-B0AD-8327390C0BCE}" dt="2024-01-09T04:35:36.965" v="2233" actId="164"/>
        <pc:sldMkLst>
          <pc:docMk/>
          <pc:sldMk cId="832005939" sldId="447"/>
        </pc:sldMkLst>
        <pc:spChg chg="mod">
          <ac:chgData name="범수 김" userId="863329ffd88cf9fc" providerId="LiveId" clId="{07BF4EA1-8AEE-4AEF-B0AD-8327390C0BCE}" dt="2024-01-09T04:35:25.978" v="2229" actId="20577"/>
          <ac:spMkLst>
            <pc:docMk/>
            <pc:sldMk cId="832005939" sldId="447"/>
            <ac:spMk id="3" creationId="{01B1500E-7080-5AD2-31F2-158DA2E74427}"/>
          </ac:spMkLst>
        </pc:spChg>
        <pc:spChg chg="add mod">
          <ac:chgData name="범수 김" userId="863329ffd88cf9fc" providerId="LiveId" clId="{07BF4EA1-8AEE-4AEF-B0AD-8327390C0BCE}" dt="2024-01-09T04:33:48.307" v="2074" actId="164"/>
          <ac:spMkLst>
            <pc:docMk/>
            <pc:sldMk cId="832005939" sldId="447"/>
            <ac:spMk id="13" creationId="{DC65477E-74A8-AB6A-C403-D02A45A8DBC1}"/>
          </ac:spMkLst>
        </pc:spChg>
        <pc:spChg chg="add mod">
          <ac:chgData name="범수 김" userId="863329ffd88cf9fc" providerId="LiveId" clId="{07BF4EA1-8AEE-4AEF-B0AD-8327390C0BCE}" dt="2024-01-09T04:34:05.264" v="2078" actId="164"/>
          <ac:spMkLst>
            <pc:docMk/>
            <pc:sldMk cId="832005939" sldId="447"/>
            <ac:spMk id="16" creationId="{2E5FF2BA-FB7B-5BC2-21B7-2270D2DA8D9E}"/>
          </ac:spMkLst>
        </pc:spChg>
        <pc:spChg chg="add mod">
          <ac:chgData name="범수 김" userId="863329ffd88cf9fc" providerId="LiveId" clId="{07BF4EA1-8AEE-4AEF-B0AD-8327390C0BCE}" dt="2024-01-09T04:35:01.905" v="2098" actId="164"/>
          <ac:spMkLst>
            <pc:docMk/>
            <pc:sldMk cId="832005939" sldId="447"/>
            <ac:spMk id="20" creationId="{CE2E4568-57C7-85E9-9370-868D3A942CB9}"/>
          </ac:spMkLst>
        </pc:spChg>
        <pc:spChg chg="add mod">
          <ac:chgData name="범수 김" userId="863329ffd88cf9fc" providerId="LiveId" clId="{07BF4EA1-8AEE-4AEF-B0AD-8327390C0BCE}" dt="2024-01-09T04:35:36.965" v="2233" actId="164"/>
          <ac:spMkLst>
            <pc:docMk/>
            <pc:sldMk cId="832005939" sldId="447"/>
            <ac:spMk id="22" creationId="{2A7E2721-93D7-D28F-E868-B8B520003793}"/>
          </ac:spMkLst>
        </pc:spChg>
        <pc:spChg chg="add mod">
          <ac:chgData name="범수 김" userId="863329ffd88cf9fc" providerId="LiveId" clId="{07BF4EA1-8AEE-4AEF-B0AD-8327390C0BCE}" dt="2024-01-09T04:35:36.965" v="2233" actId="164"/>
          <ac:spMkLst>
            <pc:docMk/>
            <pc:sldMk cId="832005939" sldId="447"/>
            <ac:spMk id="23" creationId="{9DD3C519-3FC0-7AC6-0B62-5D9BC26DDFC2}"/>
          </ac:spMkLst>
        </pc:spChg>
        <pc:grpChg chg="del">
          <ac:chgData name="범수 김" userId="863329ffd88cf9fc" providerId="LiveId" clId="{07BF4EA1-8AEE-4AEF-B0AD-8327390C0BCE}" dt="2024-01-09T04:32:05.068" v="2031" actId="478"/>
          <ac:grpSpMkLst>
            <pc:docMk/>
            <pc:sldMk cId="832005939" sldId="447"/>
            <ac:grpSpMk id="8" creationId="{5B257741-8CD9-1B4A-A965-089C59A8EE25}"/>
          </ac:grpSpMkLst>
        </pc:grpChg>
        <pc:grpChg chg="del">
          <ac:chgData name="범수 김" userId="863329ffd88cf9fc" providerId="LiveId" clId="{07BF4EA1-8AEE-4AEF-B0AD-8327390C0BCE}" dt="2024-01-09T04:32:04.503" v="2030" actId="478"/>
          <ac:grpSpMkLst>
            <pc:docMk/>
            <pc:sldMk cId="832005939" sldId="447"/>
            <ac:grpSpMk id="12" creationId="{5499F52C-C79F-6B61-215A-8CF69EEA80AC}"/>
          </ac:grpSpMkLst>
        </pc:grpChg>
        <pc:grpChg chg="add mod">
          <ac:chgData name="범수 김" userId="863329ffd88cf9fc" providerId="LiveId" clId="{07BF4EA1-8AEE-4AEF-B0AD-8327390C0BCE}" dt="2024-01-09T04:34:05.264" v="2078" actId="164"/>
          <ac:grpSpMkLst>
            <pc:docMk/>
            <pc:sldMk cId="832005939" sldId="447"/>
            <ac:grpSpMk id="15" creationId="{E72452F8-03EB-AA31-F29D-A72C9BC38216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17" creationId="{9F3FAE72-D72E-B9CB-64A3-74974BE6F325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21" creationId="{00B05FB3-9DA8-3128-52F5-23CD93EB43D6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24" creationId="{DFB92850-7649-505B-7923-52A4C713A554}"/>
          </ac:grpSpMkLst>
        </pc:grpChg>
        <pc:picChg chg="add mod">
          <ac:chgData name="범수 김" userId="863329ffd88cf9fc" providerId="LiveId" clId="{07BF4EA1-8AEE-4AEF-B0AD-8327390C0BCE}" dt="2024-01-09T04:33:48.307" v="2074" actId="164"/>
          <ac:picMkLst>
            <pc:docMk/>
            <pc:sldMk cId="832005939" sldId="447"/>
            <ac:picMk id="10" creationId="{E205912E-6917-B947-DF4C-D49B3F1F2ED1}"/>
          </ac:picMkLst>
        </pc:picChg>
        <pc:picChg chg="del">
          <ac:chgData name="범수 김" userId="863329ffd88cf9fc" providerId="LiveId" clId="{07BF4EA1-8AEE-4AEF-B0AD-8327390C0BCE}" dt="2024-01-09T04:32:06.528" v="2033" actId="478"/>
          <ac:picMkLst>
            <pc:docMk/>
            <pc:sldMk cId="832005939" sldId="447"/>
            <ac:picMk id="11" creationId="{22B05161-201F-D891-B799-A709BDC1DA5B}"/>
          </ac:picMkLst>
        </pc:picChg>
        <pc:picChg chg="add mod">
          <ac:chgData name="범수 김" userId="863329ffd88cf9fc" providerId="LiveId" clId="{07BF4EA1-8AEE-4AEF-B0AD-8327390C0BCE}" dt="2024-01-09T04:35:04.945" v="2100" actId="208"/>
          <ac:picMkLst>
            <pc:docMk/>
            <pc:sldMk cId="832005939" sldId="447"/>
            <ac:picMk id="19" creationId="{465D1D8C-CCC4-EAD4-5A20-C5EDE2F23D26}"/>
          </ac:picMkLst>
        </pc:picChg>
        <pc:cxnChg chg="del mod">
          <ac:chgData name="범수 김" userId="863329ffd88cf9fc" providerId="LiveId" clId="{07BF4EA1-8AEE-4AEF-B0AD-8327390C0BCE}" dt="2024-01-09T04:32:05.733" v="2032" actId="478"/>
          <ac:cxnSpMkLst>
            <pc:docMk/>
            <pc:sldMk cId="832005939" sldId="447"/>
            <ac:cxnSpMk id="14" creationId="{801580B7-E720-B06B-1AD5-274DB1383C12}"/>
          </ac:cxnSpMkLst>
        </pc:cxnChg>
      </pc:sldChg>
      <pc:sldChg chg="addSp delSp modSp add mod">
        <pc:chgData name="범수 김" userId="863329ffd88cf9fc" providerId="LiveId" clId="{07BF4EA1-8AEE-4AEF-B0AD-8327390C0BCE}" dt="2024-01-09T04:39:41.141" v="2425" actId="164"/>
        <pc:sldMkLst>
          <pc:docMk/>
          <pc:sldMk cId="2823915260" sldId="448"/>
        </pc:sldMkLst>
        <pc:spChg chg="mod">
          <ac:chgData name="범수 김" userId="863329ffd88cf9fc" providerId="LiveId" clId="{07BF4EA1-8AEE-4AEF-B0AD-8327390C0BCE}" dt="2024-01-09T04:39:15.694" v="2411" actId="20577"/>
          <ac:spMkLst>
            <pc:docMk/>
            <pc:sldMk cId="2823915260" sldId="448"/>
            <ac:spMk id="3" creationId="{01B1500E-7080-5AD2-31F2-158DA2E74427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6" creationId="{6C57B4CB-4D12-A36A-BDAF-906EC2379CBD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7" creationId="{F76BD0AF-07CD-4BE1-2474-E7781465FE45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8" creationId="{6689E38C-7EEF-A45B-D816-BD2E350DC4A9}"/>
          </ac:spMkLst>
        </pc:spChg>
        <pc:grpChg chg="add mod">
          <ac:chgData name="범수 김" userId="863329ffd88cf9fc" providerId="LiveId" clId="{07BF4EA1-8AEE-4AEF-B0AD-8327390C0BCE}" dt="2024-01-09T04:39:41.141" v="2425" actId="164"/>
          <ac:grpSpMkLst>
            <pc:docMk/>
            <pc:sldMk cId="2823915260" sldId="448"/>
            <ac:grpSpMk id="9" creationId="{7466D2E7-BED7-A5DA-4A4E-269CF64846D7}"/>
          </ac:grpSpMkLst>
        </pc:grpChg>
        <pc:grpChg chg="del">
          <ac:chgData name="범수 김" userId="863329ffd88cf9fc" providerId="LiveId" clId="{07BF4EA1-8AEE-4AEF-B0AD-8327390C0BCE}" dt="2024-01-09T04:35:39.397" v="2235" actId="478"/>
          <ac:grpSpMkLst>
            <pc:docMk/>
            <pc:sldMk cId="2823915260" sldId="448"/>
            <ac:grpSpMk id="24" creationId="{DFB92850-7649-505B-7923-52A4C713A554}"/>
          </ac:grpSpMkLst>
        </pc:grpChg>
        <pc:picChg chg="add mod">
          <ac:chgData name="범수 김" userId="863329ffd88cf9fc" providerId="LiveId" clId="{07BF4EA1-8AEE-4AEF-B0AD-8327390C0BCE}" dt="2024-01-09T04:39:41.141" v="2425" actId="164"/>
          <ac:picMkLst>
            <pc:docMk/>
            <pc:sldMk cId="2823915260" sldId="448"/>
            <ac:picMk id="4" creationId="{F074549D-DAF9-45C4-FE9F-007FD55B74E5}"/>
          </ac:picMkLst>
        </pc:picChg>
      </pc:sldChg>
      <pc:sldChg chg="modSp add mod ord">
        <pc:chgData name="범수 김" userId="863329ffd88cf9fc" providerId="LiveId" clId="{07BF4EA1-8AEE-4AEF-B0AD-8327390C0BCE}" dt="2024-01-09T04:49:43.527" v="2516" actId="20577"/>
        <pc:sldMkLst>
          <pc:docMk/>
          <pc:sldMk cId="3128357046" sldId="449"/>
        </pc:sldMkLst>
        <pc:spChg chg="mod">
          <ac:chgData name="범수 김" userId="863329ffd88cf9fc" providerId="LiveId" clId="{07BF4EA1-8AEE-4AEF-B0AD-8327390C0BCE}" dt="2024-01-09T04:49:43.527" v="2516" actId="20577"/>
          <ac:spMkLst>
            <pc:docMk/>
            <pc:sldMk cId="3128357046" sldId="44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50:54.148" v="2691" actId="208"/>
        <pc:sldMkLst>
          <pc:docMk/>
          <pc:sldMk cId="1928212300" sldId="450"/>
        </pc:sldMkLst>
        <pc:spChg chg="add mod">
          <ac:chgData name="범수 김" userId="863329ffd88cf9fc" providerId="LiveId" clId="{07BF4EA1-8AEE-4AEF-B0AD-8327390C0BCE}" dt="2024-01-09T04:50:54.148" v="2691" actId="208"/>
          <ac:spMkLst>
            <pc:docMk/>
            <pc:sldMk cId="1928212300" sldId="450"/>
            <ac:spMk id="2" creationId="{0F24A437-CA5F-8313-4893-41A1471B96A1}"/>
          </ac:spMkLst>
        </pc:spChg>
        <pc:spChg chg="mod">
          <ac:chgData name="범수 김" userId="863329ffd88cf9fc" providerId="LiveId" clId="{07BF4EA1-8AEE-4AEF-B0AD-8327390C0BCE}" dt="2024-01-09T04:49:50.382" v="2524" actId="1076"/>
          <ac:spMkLst>
            <pc:docMk/>
            <pc:sldMk cId="1928212300" sldId="450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51:25.780" v="2754" actId="12789"/>
        <pc:sldMkLst>
          <pc:docMk/>
          <pc:sldMk cId="3481196391" sldId="451"/>
        </pc:sldMkLst>
        <pc:spChg chg="mod">
          <ac:chgData name="범수 김" userId="863329ffd88cf9fc" providerId="LiveId" clId="{07BF4EA1-8AEE-4AEF-B0AD-8327390C0BCE}" dt="2024-01-09T04:51:25.780" v="2754" actId="12789"/>
          <ac:spMkLst>
            <pc:docMk/>
            <pc:sldMk cId="3481196391" sldId="45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5:18:24.560" v="4183" actId="1076"/>
        <pc:sldMkLst>
          <pc:docMk/>
          <pc:sldMk cId="3253355344" sldId="452"/>
        </pc:sldMkLst>
        <pc:spChg chg="add mod">
          <ac:chgData name="범수 김" userId="863329ffd88cf9fc" providerId="LiveId" clId="{07BF4EA1-8AEE-4AEF-B0AD-8327390C0BCE}" dt="2024-01-09T04:59:17.717" v="2930" actId="20577"/>
          <ac:spMkLst>
            <pc:docMk/>
            <pc:sldMk cId="3253355344" sldId="452"/>
            <ac:spMk id="2" creationId="{44CDEAF7-0F68-ACFB-471D-D93AD6C3B85E}"/>
          </ac:spMkLst>
        </pc:spChg>
        <pc:spChg chg="add mod">
          <ac:chgData name="범수 김" userId="863329ffd88cf9fc" providerId="LiveId" clId="{07BF4EA1-8AEE-4AEF-B0AD-8327390C0BCE}" dt="2024-01-09T05:18:24.560" v="4183" actId="1076"/>
          <ac:spMkLst>
            <pc:docMk/>
            <pc:sldMk cId="3253355344" sldId="452"/>
            <ac:spMk id="3" creationId="{8AC70B42-CBCF-39BD-9730-F2285147F06D}"/>
          </ac:spMkLst>
        </pc:spChg>
        <pc:spChg chg="add mod">
          <ac:chgData name="범수 김" userId="863329ffd88cf9fc" providerId="LiveId" clId="{07BF4EA1-8AEE-4AEF-B0AD-8327390C0BCE}" dt="2024-01-09T05:04:08.129" v="3462" actId="6549"/>
          <ac:spMkLst>
            <pc:docMk/>
            <pc:sldMk cId="3253355344" sldId="452"/>
            <ac:spMk id="4" creationId="{01314C2E-75A4-340B-E1E6-B77A690C3873}"/>
          </ac:spMkLst>
        </pc:spChg>
        <pc:spChg chg="mod">
          <ac:chgData name="범수 김" userId="863329ffd88cf9fc" providerId="LiveId" clId="{07BF4EA1-8AEE-4AEF-B0AD-8327390C0BCE}" dt="2024-01-09T04:51:35.879" v="2764" actId="1076"/>
          <ac:spMkLst>
            <pc:docMk/>
            <pc:sldMk cId="3253355344" sldId="452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07BF4EA1-8AEE-4AEF-B0AD-8327390C0BCE}" dt="2024-01-09T05:17:58.912" v="4182" actId="6549"/>
        <pc:sldMkLst>
          <pc:docMk/>
          <pc:sldMk cId="1940217042" sldId="453"/>
        </pc:sldMkLst>
        <pc:spChg chg="del">
          <ac:chgData name="범수 김" userId="863329ffd88cf9fc" providerId="LiveId" clId="{07BF4EA1-8AEE-4AEF-B0AD-8327390C0BCE}" dt="2024-01-09T05:04:54.567" v="3469" actId="478"/>
          <ac:spMkLst>
            <pc:docMk/>
            <pc:sldMk cId="1940217042" sldId="453"/>
            <ac:spMk id="2" creationId="{44CDEAF7-0F68-ACFB-471D-D93AD6C3B85E}"/>
          </ac:spMkLst>
        </pc:spChg>
        <pc:spChg chg="del">
          <ac:chgData name="범수 김" userId="863329ffd88cf9fc" providerId="LiveId" clId="{07BF4EA1-8AEE-4AEF-B0AD-8327390C0BCE}" dt="2024-01-09T05:04:53.782" v="3468" actId="478"/>
          <ac:spMkLst>
            <pc:docMk/>
            <pc:sldMk cId="1940217042" sldId="453"/>
            <ac:spMk id="3" creationId="{8AC70B42-CBCF-39BD-9730-F2285147F06D}"/>
          </ac:spMkLst>
        </pc:spChg>
        <pc:spChg chg="mod">
          <ac:chgData name="범수 김" userId="863329ffd88cf9fc" providerId="LiveId" clId="{07BF4EA1-8AEE-4AEF-B0AD-8327390C0BCE}" dt="2024-01-09T05:17:58.912" v="4182" actId="6549"/>
          <ac:spMkLst>
            <pc:docMk/>
            <pc:sldMk cId="1940217042" sldId="453"/>
            <ac:spMk id="4" creationId="{01314C2E-75A4-340B-E1E6-B77A690C3873}"/>
          </ac:spMkLst>
        </pc:spChg>
        <pc:spChg chg="mod">
          <ac:chgData name="범수 김" userId="863329ffd88cf9fc" providerId="LiveId" clId="{07BF4EA1-8AEE-4AEF-B0AD-8327390C0BCE}" dt="2024-01-09T05:04:57.545" v="3471"/>
          <ac:spMkLst>
            <pc:docMk/>
            <pc:sldMk cId="1940217042" sldId="453"/>
            <ac:spMk id="7" creationId="{63372248-8037-C5AE-053B-F54789731717}"/>
          </ac:spMkLst>
        </pc:spChg>
        <pc:spChg chg="add del mod">
          <ac:chgData name="범수 김" userId="863329ffd88cf9fc" providerId="LiveId" clId="{07BF4EA1-8AEE-4AEF-B0AD-8327390C0BCE}" dt="2024-01-09T05:06:57.334" v="3972"/>
          <ac:spMkLst>
            <pc:docMk/>
            <pc:sldMk cId="1940217042" sldId="453"/>
            <ac:spMk id="9" creationId="{4F30C1FA-1EA4-E9C2-3275-DAFD365E1959}"/>
          </ac:spMkLst>
        </pc:spChg>
        <pc:grpChg chg="add mod">
          <ac:chgData name="범수 김" userId="863329ffd88cf9fc" providerId="LiveId" clId="{07BF4EA1-8AEE-4AEF-B0AD-8327390C0BCE}" dt="2024-01-09T05:04:59.632" v="3472" actId="1076"/>
          <ac:grpSpMkLst>
            <pc:docMk/>
            <pc:sldMk cId="1940217042" sldId="453"/>
            <ac:grpSpMk id="8" creationId="{A17135E7-9164-6B10-0CF9-B0437DE2341D}"/>
          </ac:grpSpMkLst>
        </pc:grpChg>
        <pc:picChg chg="mod">
          <ac:chgData name="범수 김" userId="863329ffd88cf9fc" providerId="LiveId" clId="{07BF4EA1-8AEE-4AEF-B0AD-8327390C0BCE}" dt="2024-01-09T05:04:57.545" v="3471"/>
          <ac:picMkLst>
            <pc:docMk/>
            <pc:sldMk cId="1940217042" sldId="453"/>
            <ac:picMk id="6" creationId="{9F8CCFAB-B028-57C7-E31D-176FC4BD0110}"/>
          </ac:picMkLst>
        </pc:picChg>
      </pc:sldChg>
      <pc:sldChg chg="addSp delSp modSp add mod">
        <pc:chgData name="범수 김" userId="863329ffd88cf9fc" providerId="LiveId" clId="{07BF4EA1-8AEE-4AEF-B0AD-8327390C0BCE}" dt="2024-01-09T05:20:31.233" v="4358" actId="20577"/>
        <pc:sldMkLst>
          <pc:docMk/>
          <pc:sldMk cId="1909375795" sldId="454"/>
        </pc:sldMkLst>
        <pc:spChg chg="mod">
          <ac:chgData name="범수 김" userId="863329ffd88cf9fc" providerId="LiveId" clId="{07BF4EA1-8AEE-4AEF-B0AD-8327390C0BCE}" dt="2024-01-09T05:20:31.233" v="4358" actId="20577"/>
          <ac:spMkLst>
            <pc:docMk/>
            <pc:sldMk cId="1909375795" sldId="454"/>
            <ac:spMk id="2" creationId="{44CDEAF7-0F68-ACFB-471D-D93AD6C3B85E}"/>
          </ac:spMkLst>
        </pc:spChg>
        <pc:spChg chg="del">
          <ac:chgData name="범수 김" userId="863329ffd88cf9fc" providerId="LiveId" clId="{07BF4EA1-8AEE-4AEF-B0AD-8327390C0BCE}" dt="2024-01-09T05:18:31.130" v="4186" actId="478"/>
          <ac:spMkLst>
            <pc:docMk/>
            <pc:sldMk cId="1909375795" sldId="454"/>
            <ac:spMk id="3" creationId="{8AC70B42-CBCF-39BD-9730-F2285147F06D}"/>
          </ac:spMkLst>
        </pc:spChg>
        <pc:spChg chg="del">
          <ac:chgData name="범수 김" userId="863329ffd88cf9fc" providerId="LiveId" clId="{07BF4EA1-8AEE-4AEF-B0AD-8327390C0BCE}" dt="2024-01-09T05:18:29.364" v="4185" actId="478"/>
          <ac:spMkLst>
            <pc:docMk/>
            <pc:sldMk cId="1909375795" sldId="454"/>
            <ac:spMk id="4" creationId="{01314C2E-75A4-340B-E1E6-B77A690C3873}"/>
          </ac:spMkLst>
        </pc:spChg>
        <pc:spChg chg="add mod">
          <ac:chgData name="범수 김" userId="863329ffd88cf9fc" providerId="LiveId" clId="{07BF4EA1-8AEE-4AEF-B0AD-8327390C0BCE}" dt="2024-01-09T05:20:15.567" v="4242" actId="164"/>
          <ac:spMkLst>
            <pc:docMk/>
            <pc:sldMk cId="1909375795" sldId="454"/>
            <ac:spMk id="13" creationId="{F8B19E3B-FA03-69AA-5152-9D310C27EBA3}"/>
          </ac:spMkLst>
        </pc:spChg>
        <pc:spChg chg="add mod">
          <ac:chgData name="범수 김" userId="863329ffd88cf9fc" providerId="LiveId" clId="{07BF4EA1-8AEE-4AEF-B0AD-8327390C0BCE}" dt="2024-01-09T05:20:15.567" v="4242" actId="164"/>
          <ac:spMkLst>
            <pc:docMk/>
            <pc:sldMk cId="1909375795" sldId="454"/>
            <ac:spMk id="14" creationId="{F1DAB66C-FDD0-E502-CFC5-96B0E7EDCA9B}"/>
          </ac:spMkLst>
        </pc:spChg>
        <pc:grpChg chg="add mod">
          <ac:chgData name="범수 김" userId="863329ffd88cf9fc" providerId="LiveId" clId="{07BF4EA1-8AEE-4AEF-B0AD-8327390C0BCE}" dt="2024-01-09T05:20:15.567" v="4242" actId="164"/>
          <ac:grpSpMkLst>
            <pc:docMk/>
            <pc:sldMk cId="1909375795" sldId="454"/>
            <ac:grpSpMk id="12" creationId="{85783F91-79F1-A6F8-DE16-530180CEEE49}"/>
          </ac:grpSpMkLst>
        </pc:grpChg>
        <pc:grpChg chg="add mod">
          <ac:chgData name="범수 김" userId="863329ffd88cf9fc" providerId="LiveId" clId="{07BF4EA1-8AEE-4AEF-B0AD-8327390C0BCE}" dt="2024-01-09T05:20:15.567" v="4242" actId="164"/>
          <ac:grpSpMkLst>
            <pc:docMk/>
            <pc:sldMk cId="1909375795" sldId="454"/>
            <ac:grpSpMk id="15" creationId="{AD7F3746-84DE-5766-B58E-214AE6FB1103}"/>
          </ac:grpSpMkLst>
        </pc:grp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7" creationId="{1F70105F-8CBA-1BED-0CB3-1E0A5474AEFB}"/>
          </ac:picMkLst>
        </pc:pic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9" creationId="{9A5BFFCE-8AFE-7FEF-59CC-FAA009D5A3C0}"/>
          </ac:picMkLst>
        </pc:pic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11" creationId="{DF4D5F18-1FF0-27CE-B637-F8C8581A935F}"/>
          </ac:picMkLst>
        </pc:picChg>
      </pc:sldChg>
      <pc:sldChg chg="modSp add mod">
        <pc:chgData name="범수 김" userId="863329ffd88cf9fc" providerId="LiveId" clId="{07BF4EA1-8AEE-4AEF-B0AD-8327390C0BCE}" dt="2024-01-09T05:25:12.594" v="4366" actId="6549"/>
        <pc:sldMkLst>
          <pc:docMk/>
          <pc:sldMk cId="1387045696" sldId="455"/>
        </pc:sldMkLst>
        <pc:spChg chg="mod">
          <ac:chgData name="범수 김" userId="863329ffd88cf9fc" providerId="LiveId" clId="{07BF4EA1-8AEE-4AEF-B0AD-8327390C0BCE}" dt="2024-01-09T05:25:12.594" v="4366" actId="6549"/>
          <ac:spMkLst>
            <pc:docMk/>
            <pc:sldMk cId="1387045696" sldId="455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95E658FD-1ADE-4B10-BE7B-F6A9C248F271}"/>
    <pc:docChg chg="undo custSel addSld delSld modSld sldOrd">
      <pc:chgData name="범수 김" userId="863329ffd88cf9fc" providerId="LiveId" clId="{95E658FD-1ADE-4B10-BE7B-F6A9C248F271}" dt="2024-01-10T02:03:06.302" v="4110" actId="20577"/>
      <pc:docMkLst>
        <pc:docMk/>
      </pc:docMkLst>
      <pc:sldChg chg="modSp mod">
        <pc:chgData name="범수 김" userId="863329ffd88cf9fc" providerId="LiveId" clId="{95E658FD-1ADE-4B10-BE7B-F6A9C248F271}" dt="2024-01-09T06:32:36.849" v="29"/>
        <pc:sldMkLst>
          <pc:docMk/>
          <pc:sldMk cId="1869551119" sldId="424"/>
        </pc:sldMkLst>
        <pc:spChg chg="mod">
          <ac:chgData name="범수 김" userId="863329ffd88cf9fc" providerId="LiveId" clId="{95E658FD-1ADE-4B10-BE7B-F6A9C248F271}" dt="2024-01-09T06:32:36.849" v="29"/>
          <ac:spMkLst>
            <pc:docMk/>
            <pc:sldMk cId="1869551119" sldId="424"/>
            <ac:spMk id="11" creationId="{C481405D-ACD7-FFF7-6887-B68700D6AFF1}"/>
          </ac:spMkLst>
        </pc:spChg>
      </pc:sldChg>
      <pc:sldChg chg="addSp modSp add mod">
        <pc:chgData name="범수 김" userId="863329ffd88cf9fc" providerId="LiveId" clId="{95E658FD-1ADE-4B10-BE7B-F6A9C248F271}" dt="2024-01-09T06:33:36.562" v="57" actId="20577"/>
        <pc:sldMkLst>
          <pc:docMk/>
          <pc:sldMk cId="1900036582" sldId="427"/>
        </pc:sldMkLst>
        <pc:spChg chg="add mod">
          <ac:chgData name="범수 김" userId="863329ffd88cf9fc" providerId="LiveId" clId="{95E658FD-1ADE-4B10-BE7B-F6A9C248F271}" dt="2024-01-09T06:33:36.562" v="57" actId="20577"/>
          <ac:spMkLst>
            <pc:docMk/>
            <pc:sldMk cId="1900036582" sldId="427"/>
            <ac:spMk id="3" creationId="{CE318A0F-7001-E355-05A7-DA26CB95EC03}"/>
          </ac:spMkLst>
        </pc:spChg>
        <pc:spChg chg="mod">
          <ac:chgData name="범수 김" userId="863329ffd88cf9fc" providerId="LiveId" clId="{95E658FD-1ADE-4B10-BE7B-F6A9C248F271}" dt="2024-01-09T06:32:44.076" v="37" actId="1076"/>
          <ac:spMkLst>
            <pc:docMk/>
            <pc:sldMk cId="1900036582" sldId="427"/>
            <ac:spMk id="5" creationId="{A389414F-66B7-1262-7F78-D45BD7660CF6}"/>
          </ac:spMkLst>
        </pc:spChg>
      </pc:sldChg>
      <pc:sldChg chg="modSp add mod">
        <pc:chgData name="범수 김" userId="863329ffd88cf9fc" providerId="LiveId" clId="{95E658FD-1ADE-4B10-BE7B-F6A9C248F271}" dt="2024-01-09T06:36:03.336" v="128"/>
        <pc:sldMkLst>
          <pc:docMk/>
          <pc:sldMk cId="1141862054" sldId="428"/>
        </pc:sldMkLst>
        <pc:spChg chg="mod">
          <ac:chgData name="범수 김" userId="863329ffd88cf9fc" providerId="LiveId" clId="{95E658FD-1ADE-4B10-BE7B-F6A9C248F271}" dt="2024-01-09T06:36:03.336" v="128"/>
          <ac:spMkLst>
            <pc:docMk/>
            <pc:sldMk cId="1141862054" sldId="428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635143875" sldId="428"/>
        </pc:sldMkLst>
      </pc:sldChg>
      <pc:sldChg chg="addSp delSp modSp add mod">
        <pc:chgData name="범수 김" userId="863329ffd88cf9fc" providerId="LiveId" clId="{95E658FD-1ADE-4B10-BE7B-F6A9C248F271}" dt="2024-01-09T06:37:20.726" v="379" actId="1076"/>
        <pc:sldMkLst>
          <pc:docMk/>
          <pc:sldMk cId="1332449743" sldId="429"/>
        </pc:sldMkLst>
        <pc:spChg chg="add del">
          <ac:chgData name="범수 김" userId="863329ffd88cf9fc" providerId="LiveId" clId="{95E658FD-1ADE-4B10-BE7B-F6A9C248F271}" dt="2024-01-09T06:36:10.426" v="139" actId="22"/>
          <ac:spMkLst>
            <pc:docMk/>
            <pc:sldMk cId="1332449743" sldId="429"/>
            <ac:spMk id="3" creationId="{9BF276B7-B72E-0AB4-B155-B0C6A343DA49}"/>
          </ac:spMkLst>
        </pc:spChg>
        <pc:spChg chg="mod">
          <ac:chgData name="범수 김" userId="863329ffd88cf9fc" providerId="LiveId" clId="{95E658FD-1ADE-4B10-BE7B-F6A9C248F271}" dt="2024-01-09T06:36:12.867" v="140" actId="1076"/>
          <ac:spMkLst>
            <pc:docMk/>
            <pc:sldMk cId="1332449743" sldId="429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09T06:36:43.971" v="151" actId="164"/>
          <ac:spMkLst>
            <pc:docMk/>
            <pc:sldMk cId="1332449743" sldId="429"/>
            <ac:spMk id="7" creationId="{E5950901-9B4D-EA8D-7A80-4569C6A095D5}"/>
          </ac:spMkLst>
        </pc:spChg>
        <pc:spChg chg="add mod">
          <ac:chgData name="범수 김" userId="863329ffd88cf9fc" providerId="LiveId" clId="{95E658FD-1ADE-4B10-BE7B-F6A9C248F271}" dt="2024-01-09T06:37:20.726" v="379" actId="1076"/>
          <ac:spMkLst>
            <pc:docMk/>
            <pc:sldMk cId="1332449743" sldId="429"/>
            <ac:spMk id="9" creationId="{5543727A-0437-7472-C52F-5178EDA30EC8}"/>
          </ac:spMkLst>
        </pc:spChg>
        <pc:grpChg chg="add mod">
          <ac:chgData name="범수 김" userId="863329ffd88cf9fc" providerId="LiveId" clId="{95E658FD-1ADE-4B10-BE7B-F6A9C248F271}" dt="2024-01-09T06:37:19.130" v="378" actId="1076"/>
          <ac:grpSpMkLst>
            <pc:docMk/>
            <pc:sldMk cId="1332449743" sldId="429"/>
            <ac:grpSpMk id="8" creationId="{E1F61FF5-568E-92C1-10B3-1E485F7372E2}"/>
          </ac:grpSpMkLst>
        </pc:grpChg>
        <pc:picChg chg="add mod">
          <ac:chgData name="범수 김" userId="863329ffd88cf9fc" providerId="LiveId" clId="{95E658FD-1ADE-4B10-BE7B-F6A9C248F271}" dt="2024-01-09T06:36:43.971" v="151" actId="164"/>
          <ac:picMkLst>
            <pc:docMk/>
            <pc:sldMk cId="1332449743" sldId="429"/>
            <ac:picMk id="6" creationId="{43A2B3F7-DBFB-38FF-7E76-A9CF2BD00A0A}"/>
          </ac:picMkLst>
        </pc:picChg>
      </pc:sldChg>
      <pc:sldChg chg="modSp add mod">
        <pc:chgData name="범수 김" userId="863329ffd88cf9fc" providerId="LiveId" clId="{95E658FD-1ADE-4B10-BE7B-F6A9C248F271}" dt="2024-01-09T06:38:16.783" v="405" actId="20577"/>
        <pc:sldMkLst>
          <pc:docMk/>
          <pc:sldMk cId="1608787821" sldId="430"/>
        </pc:sldMkLst>
        <pc:spChg chg="mod">
          <ac:chgData name="범수 김" userId="863329ffd88cf9fc" providerId="LiveId" clId="{95E658FD-1ADE-4B10-BE7B-F6A9C248F271}" dt="2024-01-09T06:38:16.783" v="405" actId="20577"/>
          <ac:spMkLst>
            <pc:docMk/>
            <pc:sldMk cId="1608787821" sldId="430"/>
            <ac:spMk id="5" creationId="{A389414F-66B7-1262-7F78-D45BD7660CF6}"/>
          </ac:spMkLst>
        </pc:spChg>
      </pc:sldChg>
      <pc:sldChg chg="add del">
        <pc:chgData name="범수 김" userId="863329ffd88cf9fc" providerId="LiveId" clId="{95E658FD-1ADE-4B10-BE7B-F6A9C248F271}" dt="2024-01-09T06:38:28.785" v="408" actId="47"/>
        <pc:sldMkLst>
          <pc:docMk/>
          <pc:sldMk cId="2553398303" sldId="431"/>
        </pc:sldMkLst>
      </pc:sldChg>
      <pc:sldChg chg="addSp modSp add mod">
        <pc:chgData name="범수 김" userId="863329ffd88cf9fc" providerId="LiveId" clId="{95E658FD-1ADE-4B10-BE7B-F6A9C248F271}" dt="2024-01-09T06:40:39.744" v="846" actId="20577"/>
        <pc:sldMkLst>
          <pc:docMk/>
          <pc:sldMk cId="629687423" sldId="432"/>
        </pc:sldMkLst>
        <pc:spChg chg="add mod">
          <ac:chgData name="범수 김" userId="863329ffd88cf9fc" providerId="LiveId" clId="{95E658FD-1ADE-4B10-BE7B-F6A9C248F271}" dt="2024-01-09T06:40:39.744" v="846" actId="20577"/>
          <ac:spMkLst>
            <pc:docMk/>
            <pc:sldMk cId="629687423" sldId="432"/>
            <ac:spMk id="2" creationId="{B7FEBFF2-15C2-7FC8-1BE2-58F2982F29E9}"/>
          </ac:spMkLst>
        </pc:spChg>
        <pc:spChg chg="mod">
          <ac:chgData name="범수 김" userId="863329ffd88cf9fc" providerId="LiveId" clId="{95E658FD-1ADE-4B10-BE7B-F6A9C248F271}" dt="2024-01-09T06:38:39.087" v="424" actId="1076"/>
          <ac:spMkLst>
            <pc:docMk/>
            <pc:sldMk cId="629687423" sldId="432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09T06:39:46.815" v="737" actId="1076"/>
          <ac:spMkLst>
            <pc:docMk/>
            <pc:sldMk cId="629687423" sldId="432"/>
            <ac:spMk id="6" creationId="{1997ED22-1A8E-7C77-3CEC-2BE1540E3762}"/>
          </ac:spMkLst>
        </pc:spChg>
        <pc:grpChg chg="add mod">
          <ac:chgData name="범수 김" userId="863329ffd88cf9fc" providerId="LiveId" clId="{95E658FD-1ADE-4B10-BE7B-F6A9C248F271}" dt="2024-01-09T06:39:42.956" v="736" actId="1076"/>
          <ac:grpSpMkLst>
            <pc:docMk/>
            <pc:sldMk cId="629687423" sldId="432"/>
            <ac:grpSpMk id="7" creationId="{01B3D317-74A6-9539-61BA-D96B900404B7}"/>
          </ac:grpSpMkLst>
        </pc:grpChg>
        <pc:picChg chg="add mod">
          <ac:chgData name="범수 김" userId="863329ffd88cf9fc" providerId="LiveId" clId="{95E658FD-1ADE-4B10-BE7B-F6A9C248F271}" dt="2024-01-09T06:39:41.938" v="735" actId="164"/>
          <ac:picMkLst>
            <pc:docMk/>
            <pc:sldMk cId="629687423" sldId="432"/>
            <ac:picMk id="4" creationId="{7FC6CA9F-D9D8-CEDC-27CE-D081AE17E5D5}"/>
          </ac:picMkLst>
        </pc:picChg>
        <pc:picChg chg="add mod">
          <ac:chgData name="범수 김" userId="863329ffd88cf9fc" providerId="LiveId" clId="{95E658FD-1ADE-4B10-BE7B-F6A9C248F271}" dt="2024-01-09T06:40:08.747" v="743" actId="1076"/>
          <ac:picMkLst>
            <pc:docMk/>
            <pc:sldMk cId="629687423" sldId="432"/>
            <ac:picMk id="9" creationId="{1F9CA0D9-4E2C-60C7-C523-C6F7CBD7CED2}"/>
          </ac:picMkLst>
        </pc:picChg>
      </pc:sldChg>
      <pc:sldChg chg="modSp add mod">
        <pc:chgData name="범수 김" userId="863329ffd88cf9fc" providerId="LiveId" clId="{95E658FD-1ADE-4B10-BE7B-F6A9C248F271}" dt="2024-01-09T06:47:38.945" v="921" actId="12789"/>
        <pc:sldMkLst>
          <pc:docMk/>
          <pc:sldMk cId="294918380" sldId="433"/>
        </pc:sldMkLst>
        <pc:spChg chg="mod">
          <ac:chgData name="범수 김" userId="863329ffd88cf9fc" providerId="LiveId" clId="{95E658FD-1ADE-4B10-BE7B-F6A9C248F271}" dt="2024-01-09T06:47:38.945" v="921" actId="12789"/>
          <ac:spMkLst>
            <pc:docMk/>
            <pc:sldMk cId="294918380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95E658FD-1ADE-4B10-BE7B-F6A9C248F271}" dt="2024-01-09T06:49:46.215" v="944" actId="164"/>
        <pc:sldMkLst>
          <pc:docMk/>
          <pc:sldMk cId="2199555546" sldId="434"/>
        </pc:sldMkLst>
        <pc:spChg chg="add mod">
          <ac:chgData name="범수 김" userId="863329ffd88cf9fc" providerId="LiveId" clId="{95E658FD-1ADE-4B10-BE7B-F6A9C248F271}" dt="2024-01-09T06:49:46.215" v="944" actId="164"/>
          <ac:spMkLst>
            <pc:docMk/>
            <pc:sldMk cId="2199555546" sldId="434"/>
            <ac:spMk id="4" creationId="{34977FA0-1E04-67B3-110A-B5D8581C0673}"/>
          </ac:spMkLst>
        </pc:spChg>
        <pc:spChg chg="mod">
          <ac:chgData name="범수 김" userId="863329ffd88cf9fc" providerId="LiveId" clId="{95E658FD-1ADE-4B10-BE7B-F6A9C248F271}" dt="2024-01-09T06:47:50.312" v="935" actId="1036"/>
          <ac:spMkLst>
            <pc:docMk/>
            <pc:sldMk cId="2199555546" sldId="434"/>
            <ac:spMk id="5" creationId="{A389414F-66B7-1262-7F78-D45BD7660CF6}"/>
          </ac:spMkLst>
        </pc:spChg>
        <pc:grpChg chg="add mod">
          <ac:chgData name="범수 김" userId="863329ffd88cf9fc" providerId="LiveId" clId="{95E658FD-1ADE-4B10-BE7B-F6A9C248F271}" dt="2024-01-09T06:49:46.215" v="944" actId="164"/>
          <ac:grpSpMkLst>
            <pc:docMk/>
            <pc:sldMk cId="2199555546" sldId="434"/>
            <ac:grpSpMk id="6" creationId="{3222526D-9273-EE55-52A3-3D32AE7FBC5A}"/>
          </ac:grpSpMkLst>
        </pc:grpChg>
        <pc:picChg chg="add mod">
          <ac:chgData name="범수 김" userId="863329ffd88cf9fc" providerId="LiveId" clId="{95E658FD-1ADE-4B10-BE7B-F6A9C248F271}" dt="2024-01-09T06:49:46.215" v="944" actId="164"/>
          <ac:picMkLst>
            <pc:docMk/>
            <pc:sldMk cId="2199555546" sldId="434"/>
            <ac:picMk id="3" creationId="{0525416D-8B8A-8847-EED7-98078A5ECAA9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996219724" sldId="434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961537168" sldId="435"/>
        </pc:sldMkLst>
      </pc:sldChg>
      <pc:sldChg chg="modSp add mod">
        <pc:chgData name="범수 김" userId="863329ffd88cf9fc" providerId="LiveId" clId="{95E658FD-1ADE-4B10-BE7B-F6A9C248F271}" dt="2024-01-09T06:58:40.589" v="960" actId="20577"/>
        <pc:sldMkLst>
          <pc:docMk/>
          <pc:sldMk cId="3535103729" sldId="435"/>
        </pc:sldMkLst>
        <pc:spChg chg="mod">
          <ac:chgData name="범수 김" userId="863329ffd88cf9fc" providerId="LiveId" clId="{95E658FD-1ADE-4B10-BE7B-F6A9C248F271}" dt="2024-01-09T06:58:40.589" v="960" actId="20577"/>
          <ac:spMkLst>
            <pc:docMk/>
            <pc:sldMk cId="3535103729" sldId="435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95E658FD-1ADE-4B10-BE7B-F6A9C248F271}" dt="2024-01-09T07:00:19.806" v="1151" actId="208"/>
        <pc:sldMkLst>
          <pc:docMk/>
          <pc:sldMk cId="1074780811" sldId="436"/>
        </pc:sldMkLst>
        <pc:spChg chg="add mod">
          <ac:chgData name="범수 김" userId="863329ffd88cf9fc" providerId="LiveId" clId="{95E658FD-1ADE-4B10-BE7B-F6A9C248F271}" dt="2024-01-09T06:59:17.487" v="979" actId="20577"/>
          <ac:spMkLst>
            <pc:docMk/>
            <pc:sldMk cId="1074780811" sldId="436"/>
            <ac:spMk id="3" creationId="{FEFF07D4-31AA-5E9E-4917-00565E7B4DE2}"/>
          </ac:spMkLst>
        </pc:spChg>
        <pc:spChg chg="add mod">
          <ac:chgData name="범수 김" userId="863329ffd88cf9fc" providerId="LiveId" clId="{95E658FD-1ADE-4B10-BE7B-F6A9C248F271}" dt="2024-01-09T07:00:19.806" v="1151" actId="208"/>
          <ac:spMkLst>
            <pc:docMk/>
            <pc:sldMk cId="1074780811" sldId="436"/>
            <ac:spMk id="4" creationId="{4816848D-A4BD-0550-E1CA-D78DFA4C4DAC}"/>
          </ac:spMkLst>
        </pc:spChg>
        <pc:spChg chg="mod">
          <ac:chgData name="범수 김" userId="863329ffd88cf9fc" providerId="LiveId" clId="{95E658FD-1ADE-4B10-BE7B-F6A9C248F271}" dt="2024-01-09T06:58:59.347" v="970"/>
          <ac:spMkLst>
            <pc:docMk/>
            <pc:sldMk cId="1074780811" sldId="436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492282246" sldId="436"/>
        </pc:sldMkLst>
      </pc:sldChg>
      <pc:sldChg chg="modSp add mod">
        <pc:chgData name="범수 김" userId="863329ffd88cf9fc" providerId="LiveId" clId="{95E658FD-1ADE-4B10-BE7B-F6A9C248F271}" dt="2024-01-10T01:01:28.073" v="1683" actId="20577"/>
        <pc:sldMkLst>
          <pc:docMk/>
          <pc:sldMk cId="467787747" sldId="437"/>
        </pc:sldMkLst>
        <pc:spChg chg="mod">
          <ac:chgData name="범수 김" userId="863329ffd88cf9fc" providerId="LiveId" clId="{95E658FD-1ADE-4B10-BE7B-F6A9C248F271}" dt="2024-01-10T01:01:28.073" v="1683" actId="20577"/>
          <ac:spMkLst>
            <pc:docMk/>
            <pc:sldMk cId="467787747" sldId="437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620054708" sldId="437"/>
        </pc:sldMkLst>
      </pc:sldChg>
      <pc:sldChg chg="modSp add mod">
        <pc:chgData name="범수 김" userId="863329ffd88cf9fc" providerId="LiveId" clId="{95E658FD-1ADE-4B10-BE7B-F6A9C248F271}" dt="2024-01-09T12:37:07.174" v="1252" actId="12789"/>
        <pc:sldMkLst>
          <pc:docMk/>
          <pc:sldMk cId="12364748" sldId="438"/>
        </pc:sldMkLst>
        <pc:spChg chg="mod">
          <ac:chgData name="범수 김" userId="863329ffd88cf9fc" providerId="LiveId" clId="{95E658FD-1ADE-4B10-BE7B-F6A9C248F271}" dt="2024-01-09T12:37:07.174" v="1252" actId="12789"/>
          <ac:spMkLst>
            <pc:docMk/>
            <pc:sldMk cId="12364748" sldId="438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67358568" sldId="438"/>
        </pc:sldMkLst>
      </pc:sldChg>
      <pc:sldChg chg="add del">
        <pc:chgData name="범수 김" userId="863329ffd88cf9fc" providerId="LiveId" clId="{95E658FD-1ADE-4B10-BE7B-F6A9C248F271}" dt="2024-01-09T12:37:13.217" v="1254" actId="47"/>
        <pc:sldMkLst>
          <pc:docMk/>
          <pc:sldMk cId="1051669501" sldId="439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944657000" sldId="439"/>
        </pc:sldMkLst>
      </pc:sldChg>
      <pc:sldChg chg="addSp modSp add mod">
        <pc:chgData name="범수 김" userId="863329ffd88cf9fc" providerId="LiveId" clId="{95E658FD-1ADE-4B10-BE7B-F6A9C248F271}" dt="2024-01-09T12:38:48.245" v="1438" actId="20577"/>
        <pc:sldMkLst>
          <pc:docMk/>
          <pc:sldMk cId="3481945509" sldId="439"/>
        </pc:sldMkLst>
        <pc:spChg chg="add mod">
          <ac:chgData name="범수 김" userId="863329ffd88cf9fc" providerId="LiveId" clId="{95E658FD-1ADE-4B10-BE7B-F6A9C248F271}" dt="2024-01-09T12:38:48.245" v="1438" actId="20577"/>
          <ac:spMkLst>
            <pc:docMk/>
            <pc:sldMk cId="3481945509" sldId="439"/>
            <ac:spMk id="2" creationId="{1C99363C-078B-DF2D-9F31-6249E2933D35}"/>
          </ac:spMkLst>
        </pc:spChg>
        <pc:spChg chg="mod">
          <ac:chgData name="범수 김" userId="863329ffd88cf9fc" providerId="LiveId" clId="{95E658FD-1ADE-4B10-BE7B-F6A9C248F271}" dt="2024-01-09T12:37:19.729" v="1262" actId="1076"/>
          <ac:spMkLst>
            <pc:docMk/>
            <pc:sldMk cId="3481945509" sldId="439"/>
            <ac:spMk id="5" creationId="{A389414F-66B7-1262-7F78-D45BD7660CF6}"/>
          </ac:spMkLst>
        </pc:spChg>
      </pc:sldChg>
      <pc:sldChg chg="modSp add mod">
        <pc:chgData name="범수 김" userId="863329ffd88cf9fc" providerId="LiveId" clId="{95E658FD-1ADE-4B10-BE7B-F6A9C248F271}" dt="2024-01-09T12:41:40.932" v="1476" actId="20577"/>
        <pc:sldMkLst>
          <pc:docMk/>
          <pc:sldMk cId="1781693882" sldId="440"/>
        </pc:sldMkLst>
        <pc:spChg chg="mod">
          <ac:chgData name="범수 김" userId="863329ffd88cf9fc" providerId="LiveId" clId="{95E658FD-1ADE-4B10-BE7B-F6A9C248F271}" dt="2024-01-09T12:41:40.932" v="1476" actId="20577"/>
          <ac:spMkLst>
            <pc:docMk/>
            <pc:sldMk cId="1781693882" sldId="440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960500810" sldId="440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820351832" sldId="441"/>
        </pc:sldMkLst>
      </pc:sldChg>
      <pc:sldChg chg="addSp delSp modSp add mod">
        <pc:chgData name="범수 김" userId="863329ffd88cf9fc" providerId="LiveId" clId="{95E658FD-1ADE-4B10-BE7B-F6A9C248F271}" dt="2024-01-09T12:44:49.934" v="1682" actId="20577"/>
        <pc:sldMkLst>
          <pc:docMk/>
          <pc:sldMk cId="3400923496" sldId="441"/>
        </pc:sldMkLst>
        <pc:spChg chg="add mod">
          <ac:chgData name="범수 김" userId="863329ffd88cf9fc" providerId="LiveId" clId="{95E658FD-1ADE-4B10-BE7B-F6A9C248F271}" dt="2024-01-09T12:44:49.934" v="1682" actId="20577"/>
          <ac:spMkLst>
            <pc:docMk/>
            <pc:sldMk cId="3400923496" sldId="441"/>
            <ac:spMk id="2" creationId="{775F9D1C-E425-2C37-470C-85A4DDE74449}"/>
          </ac:spMkLst>
        </pc:spChg>
        <pc:spChg chg="mod">
          <ac:chgData name="범수 김" userId="863329ffd88cf9fc" providerId="LiveId" clId="{95E658FD-1ADE-4B10-BE7B-F6A9C248F271}" dt="2024-01-09T12:41:48.220" v="1484" actId="1076"/>
          <ac:spMkLst>
            <pc:docMk/>
            <pc:sldMk cId="3400923496" sldId="441"/>
            <ac:spMk id="5" creationId="{A389414F-66B7-1262-7F78-D45BD7660CF6}"/>
          </ac:spMkLst>
        </pc:spChg>
        <pc:picChg chg="add del mod">
          <ac:chgData name="범수 김" userId="863329ffd88cf9fc" providerId="LiveId" clId="{95E658FD-1ADE-4B10-BE7B-F6A9C248F271}" dt="2024-01-09T12:43:31.135" v="1582" actId="478"/>
          <ac:picMkLst>
            <pc:docMk/>
            <pc:sldMk cId="3400923496" sldId="441"/>
            <ac:picMk id="4" creationId="{D820C543-39FC-378F-812D-49FF13DEDCCD}"/>
          </ac:picMkLst>
        </pc:picChg>
        <pc:picChg chg="add mod">
          <ac:chgData name="범수 김" userId="863329ffd88cf9fc" providerId="LiveId" clId="{95E658FD-1ADE-4B10-BE7B-F6A9C248F271}" dt="2024-01-09T12:43:33.051" v="1584" actId="1076"/>
          <ac:picMkLst>
            <pc:docMk/>
            <pc:sldMk cId="3400923496" sldId="441"/>
            <ac:picMk id="7" creationId="{44C017BE-2133-AD5C-E7EF-73F03BA80661}"/>
          </ac:picMkLst>
        </pc:picChg>
      </pc:sldChg>
      <pc:sldChg chg="add del">
        <pc:chgData name="범수 김" userId="863329ffd88cf9fc" providerId="LiveId" clId="{95E658FD-1ADE-4B10-BE7B-F6A9C248F271}" dt="2024-01-10T01:02:38.465" v="1685" actId="47"/>
        <pc:sldMkLst>
          <pc:docMk/>
          <pc:sldMk cId="1133457833" sldId="442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036763365" sldId="442"/>
        </pc:sldMkLst>
      </pc:sldChg>
      <pc:sldChg chg="modSp add del mod">
        <pc:chgData name="범수 김" userId="863329ffd88cf9fc" providerId="LiveId" clId="{95E658FD-1ADE-4B10-BE7B-F6A9C248F271}" dt="2024-01-10T01:03:01.969" v="1700" actId="47"/>
        <pc:sldMkLst>
          <pc:docMk/>
          <pc:sldMk cId="2075720603" sldId="442"/>
        </pc:sldMkLst>
        <pc:spChg chg="mod">
          <ac:chgData name="범수 김" userId="863329ffd88cf9fc" providerId="LiveId" clId="{95E658FD-1ADE-4B10-BE7B-F6A9C248F271}" dt="2024-01-10T01:02:44.771" v="1690" actId="20577"/>
          <ac:spMkLst>
            <pc:docMk/>
            <pc:sldMk cId="2075720603" sldId="442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95E658FD-1ADE-4B10-BE7B-F6A9C248F271}" dt="2024-01-10T01:02:59.939" v="1699"/>
        <pc:sldMkLst>
          <pc:docMk/>
          <pc:sldMk cId="1117082394" sldId="443"/>
        </pc:sldMkLst>
        <pc:spChg chg="mod">
          <ac:chgData name="범수 김" userId="863329ffd88cf9fc" providerId="LiveId" clId="{95E658FD-1ADE-4B10-BE7B-F6A9C248F271}" dt="2024-01-10T01:02:55.298" v="1697" actId="20577"/>
          <ac:spMkLst>
            <pc:docMk/>
            <pc:sldMk cId="1117082394" sldId="443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409393282" sldId="443"/>
        </pc:sldMkLst>
      </pc:sldChg>
      <pc:sldChg chg="addSp modSp add mod">
        <pc:chgData name="범수 김" userId="863329ffd88cf9fc" providerId="LiveId" clId="{95E658FD-1ADE-4B10-BE7B-F6A9C248F271}" dt="2024-01-10T01:04:26.807" v="1880" actId="1076"/>
        <pc:sldMkLst>
          <pc:docMk/>
          <pc:sldMk cId="233060606" sldId="444"/>
        </pc:sldMkLst>
        <pc:spChg chg="add mod">
          <ac:chgData name="범수 김" userId="863329ffd88cf9fc" providerId="LiveId" clId="{95E658FD-1ADE-4B10-BE7B-F6A9C248F271}" dt="2024-01-10T01:03:52.394" v="1719" actId="164"/>
          <ac:spMkLst>
            <pc:docMk/>
            <pc:sldMk cId="233060606" sldId="444"/>
            <ac:spMk id="4" creationId="{98723F9B-189D-4CA9-98D4-632BFF8819FB}"/>
          </ac:spMkLst>
        </pc:spChg>
        <pc:spChg chg="mod">
          <ac:chgData name="범수 김" userId="863329ffd88cf9fc" providerId="LiveId" clId="{95E658FD-1ADE-4B10-BE7B-F6A9C248F271}" dt="2024-01-10T01:03:10.767" v="1711" actId="1076"/>
          <ac:spMkLst>
            <pc:docMk/>
            <pc:sldMk cId="233060606" sldId="444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04:26.807" v="1880" actId="1076"/>
          <ac:spMkLst>
            <pc:docMk/>
            <pc:sldMk cId="233060606" sldId="444"/>
            <ac:spMk id="7" creationId="{69B07A1E-06E5-F69B-2316-D163983505C1}"/>
          </ac:spMkLst>
        </pc:spChg>
        <pc:grpChg chg="add mod">
          <ac:chgData name="범수 김" userId="863329ffd88cf9fc" providerId="LiveId" clId="{95E658FD-1ADE-4B10-BE7B-F6A9C248F271}" dt="2024-01-10T01:03:52.394" v="1719" actId="164"/>
          <ac:grpSpMkLst>
            <pc:docMk/>
            <pc:sldMk cId="233060606" sldId="444"/>
            <ac:grpSpMk id="6" creationId="{09A6CF28-CE61-C3D6-0985-0DAC81C5A0EA}"/>
          </ac:grpSpMkLst>
        </pc:grpChg>
        <pc:picChg chg="add mod">
          <ac:chgData name="범수 김" userId="863329ffd88cf9fc" providerId="LiveId" clId="{95E658FD-1ADE-4B10-BE7B-F6A9C248F271}" dt="2024-01-10T01:03:52.394" v="1719" actId="164"/>
          <ac:picMkLst>
            <pc:docMk/>
            <pc:sldMk cId="233060606" sldId="444"/>
            <ac:picMk id="3" creationId="{6507CF6D-FD8F-B084-28E4-DEA2E334AC54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955025279" sldId="444"/>
        </pc:sldMkLst>
      </pc:sldChg>
      <pc:sldChg chg="modSp add mod">
        <pc:chgData name="범수 김" userId="863329ffd88cf9fc" providerId="LiveId" clId="{95E658FD-1ADE-4B10-BE7B-F6A9C248F271}" dt="2024-01-10T01:11:02.276" v="1902" actId="20577"/>
        <pc:sldMkLst>
          <pc:docMk/>
          <pc:sldMk cId="913822623" sldId="445"/>
        </pc:sldMkLst>
        <pc:spChg chg="mod">
          <ac:chgData name="범수 김" userId="863329ffd88cf9fc" providerId="LiveId" clId="{95E658FD-1ADE-4B10-BE7B-F6A9C248F271}" dt="2024-01-10T01:11:02.276" v="1902" actId="20577"/>
          <ac:spMkLst>
            <pc:docMk/>
            <pc:sldMk cId="913822623" sldId="445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3649785417" sldId="445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432548610" sldId="446"/>
        </pc:sldMkLst>
      </pc:sldChg>
      <pc:sldChg chg="addSp modSp add mod">
        <pc:chgData name="범수 김" userId="863329ffd88cf9fc" providerId="LiveId" clId="{95E658FD-1ADE-4B10-BE7B-F6A9C248F271}" dt="2024-01-10T01:14:38.686" v="2221" actId="20577"/>
        <pc:sldMkLst>
          <pc:docMk/>
          <pc:sldMk cId="2658121040" sldId="446"/>
        </pc:sldMkLst>
        <pc:spChg chg="add mod">
          <ac:chgData name="범수 김" userId="863329ffd88cf9fc" providerId="LiveId" clId="{95E658FD-1ADE-4B10-BE7B-F6A9C248F271}" dt="2024-01-10T01:11:41.232" v="1920" actId="164"/>
          <ac:spMkLst>
            <pc:docMk/>
            <pc:sldMk cId="2658121040" sldId="446"/>
            <ac:spMk id="4" creationId="{BF21F7A9-1D42-7141-3D5D-FDF9A0DDB7C8}"/>
          </ac:spMkLst>
        </pc:spChg>
        <pc:spChg chg="mod">
          <ac:chgData name="범수 김" userId="863329ffd88cf9fc" providerId="LiveId" clId="{95E658FD-1ADE-4B10-BE7B-F6A9C248F271}" dt="2024-01-10T01:11:12.379" v="1911" actId="1076"/>
          <ac:spMkLst>
            <pc:docMk/>
            <pc:sldMk cId="2658121040" sldId="446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14:38.686" v="2221" actId="20577"/>
          <ac:spMkLst>
            <pc:docMk/>
            <pc:sldMk cId="2658121040" sldId="446"/>
            <ac:spMk id="7" creationId="{510FB795-D6E0-F7DB-225E-A8A042EBEA81}"/>
          </ac:spMkLst>
        </pc:spChg>
        <pc:grpChg chg="add mod">
          <ac:chgData name="범수 김" userId="863329ffd88cf9fc" providerId="LiveId" clId="{95E658FD-1ADE-4B10-BE7B-F6A9C248F271}" dt="2024-01-10T01:11:41.232" v="1920" actId="164"/>
          <ac:grpSpMkLst>
            <pc:docMk/>
            <pc:sldMk cId="2658121040" sldId="446"/>
            <ac:grpSpMk id="6" creationId="{6E2672DA-6DF0-1ECD-A5BB-DBF936933D15}"/>
          </ac:grpSpMkLst>
        </pc:grpChg>
        <pc:picChg chg="add mod">
          <ac:chgData name="범수 김" userId="863329ffd88cf9fc" providerId="LiveId" clId="{95E658FD-1ADE-4B10-BE7B-F6A9C248F271}" dt="2024-01-10T01:11:41.232" v="1920" actId="164"/>
          <ac:picMkLst>
            <pc:docMk/>
            <pc:sldMk cId="2658121040" sldId="446"/>
            <ac:picMk id="3" creationId="{143DDAC6-344E-6B96-0CF5-61B19A2C69C5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832005939" sldId="447"/>
        </pc:sldMkLst>
      </pc:sldChg>
      <pc:sldChg chg="modSp add mod">
        <pc:chgData name="범수 김" userId="863329ffd88cf9fc" providerId="LiveId" clId="{95E658FD-1ADE-4B10-BE7B-F6A9C248F271}" dt="2024-01-10T01:15:41.381" v="2260" actId="20577"/>
        <pc:sldMkLst>
          <pc:docMk/>
          <pc:sldMk cId="3794492605" sldId="447"/>
        </pc:sldMkLst>
        <pc:spChg chg="mod">
          <ac:chgData name="범수 김" userId="863329ffd88cf9fc" providerId="LiveId" clId="{95E658FD-1ADE-4B10-BE7B-F6A9C248F271}" dt="2024-01-10T01:15:41.381" v="2260" actId="20577"/>
          <ac:spMkLst>
            <pc:docMk/>
            <pc:sldMk cId="3794492605" sldId="447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95E658FD-1ADE-4B10-BE7B-F6A9C248F271}" dt="2024-01-10T01:17:10.308" v="2585" actId="1076"/>
        <pc:sldMkLst>
          <pc:docMk/>
          <pc:sldMk cId="2576423834" sldId="448"/>
        </pc:sldMkLst>
        <pc:spChg chg="add mod">
          <ac:chgData name="범수 김" userId="863329ffd88cf9fc" providerId="LiveId" clId="{95E658FD-1ADE-4B10-BE7B-F6A9C248F271}" dt="2024-01-10T01:17:08.231" v="2584" actId="1076"/>
          <ac:spMkLst>
            <pc:docMk/>
            <pc:sldMk cId="2576423834" sldId="448"/>
            <ac:spMk id="2" creationId="{53850981-9B62-2049-7DA3-090F79580785}"/>
          </ac:spMkLst>
        </pc:spChg>
        <pc:spChg chg="mod">
          <ac:chgData name="범수 김" userId="863329ffd88cf9fc" providerId="LiveId" clId="{95E658FD-1ADE-4B10-BE7B-F6A9C248F271}" dt="2024-01-10T01:15:47.549" v="2268" actId="1076"/>
          <ac:spMkLst>
            <pc:docMk/>
            <pc:sldMk cId="2576423834" sldId="448"/>
            <ac:spMk id="5" creationId="{A389414F-66B7-1262-7F78-D45BD7660CF6}"/>
          </ac:spMkLst>
        </pc:spChg>
        <pc:picChg chg="add mod">
          <ac:chgData name="범수 김" userId="863329ffd88cf9fc" providerId="LiveId" clId="{95E658FD-1ADE-4B10-BE7B-F6A9C248F271}" dt="2024-01-10T01:17:10.308" v="2585" actId="1076"/>
          <ac:picMkLst>
            <pc:docMk/>
            <pc:sldMk cId="2576423834" sldId="448"/>
            <ac:picMk id="4" creationId="{0FAFB79C-07F7-602A-3B57-FC717A69A55E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823915260" sldId="448"/>
        </pc:sldMkLst>
      </pc:sldChg>
      <pc:sldChg chg="modSp add mod">
        <pc:chgData name="범수 김" userId="863329ffd88cf9fc" providerId="LiveId" clId="{95E658FD-1ADE-4B10-BE7B-F6A9C248F271}" dt="2024-01-10T01:19:00.011" v="2618"/>
        <pc:sldMkLst>
          <pc:docMk/>
          <pc:sldMk cId="692275047" sldId="449"/>
        </pc:sldMkLst>
        <pc:spChg chg="mod">
          <ac:chgData name="범수 김" userId="863329ffd88cf9fc" providerId="LiveId" clId="{95E658FD-1ADE-4B10-BE7B-F6A9C248F271}" dt="2024-01-10T01:19:00.011" v="2618"/>
          <ac:spMkLst>
            <pc:docMk/>
            <pc:sldMk cId="692275047" sldId="449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3128357046" sldId="449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928212300" sldId="450"/>
        </pc:sldMkLst>
      </pc:sldChg>
      <pc:sldChg chg="addSp modSp add mod">
        <pc:chgData name="범수 김" userId="863329ffd88cf9fc" providerId="LiveId" clId="{95E658FD-1ADE-4B10-BE7B-F6A9C248F271}" dt="2024-01-10T01:20:04.712" v="2736" actId="1076"/>
        <pc:sldMkLst>
          <pc:docMk/>
          <pc:sldMk cId="2503325691" sldId="450"/>
        </pc:sldMkLst>
        <pc:spChg chg="add mod">
          <ac:chgData name="범수 김" userId="863329ffd88cf9fc" providerId="LiveId" clId="{95E658FD-1ADE-4B10-BE7B-F6A9C248F271}" dt="2024-01-10T01:20:04.712" v="2736" actId="1076"/>
          <ac:spMkLst>
            <pc:docMk/>
            <pc:sldMk cId="2503325691" sldId="450"/>
            <ac:spMk id="4" creationId="{1B37AA1D-EA67-11D9-82F3-069507C980D3}"/>
          </ac:spMkLst>
        </pc:spChg>
        <pc:spChg chg="mod">
          <ac:chgData name="범수 김" userId="863329ffd88cf9fc" providerId="LiveId" clId="{95E658FD-1ADE-4B10-BE7B-F6A9C248F271}" dt="2024-01-10T01:19:06.550" v="2626" actId="1076"/>
          <ac:spMkLst>
            <pc:docMk/>
            <pc:sldMk cId="2503325691" sldId="450"/>
            <ac:spMk id="5" creationId="{A389414F-66B7-1262-7F78-D45BD7660CF6}"/>
          </ac:spMkLst>
        </pc:spChg>
        <pc:picChg chg="add mod">
          <ac:chgData name="범수 김" userId="863329ffd88cf9fc" providerId="LiveId" clId="{95E658FD-1ADE-4B10-BE7B-F6A9C248F271}" dt="2024-01-10T01:19:21.707" v="2630" actId="1076"/>
          <ac:picMkLst>
            <pc:docMk/>
            <pc:sldMk cId="2503325691" sldId="450"/>
            <ac:picMk id="3" creationId="{C7C4A13F-BDEF-1FC1-19F1-1BD2C3F7F383}"/>
          </ac:picMkLst>
        </pc:picChg>
      </pc:sldChg>
      <pc:sldChg chg="modSp add mod">
        <pc:chgData name="범수 김" userId="863329ffd88cf9fc" providerId="LiveId" clId="{95E658FD-1ADE-4B10-BE7B-F6A9C248F271}" dt="2024-01-10T01:22:18.546" v="2802" actId="20577"/>
        <pc:sldMkLst>
          <pc:docMk/>
          <pc:sldMk cId="2107555541" sldId="451"/>
        </pc:sldMkLst>
        <pc:spChg chg="mod">
          <ac:chgData name="범수 김" userId="863329ffd88cf9fc" providerId="LiveId" clId="{95E658FD-1ADE-4B10-BE7B-F6A9C248F271}" dt="2024-01-10T01:22:18.546" v="2802" actId="20577"/>
          <ac:spMkLst>
            <pc:docMk/>
            <pc:sldMk cId="2107555541" sldId="451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3481196391" sldId="451"/>
        </pc:sldMkLst>
      </pc:sldChg>
      <pc:sldChg chg="addSp modSp add mod">
        <pc:chgData name="범수 김" userId="863329ffd88cf9fc" providerId="LiveId" clId="{95E658FD-1ADE-4B10-BE7B-F6A9C248F271}" dt="2024-01-10T01:24:08.707" v="3246" actId="164"/>
        <pc:sldMkLst>
          <pc:docMk/>
          <pc:sldMk cId="228034889" sldId="452"/>
        </pc:sldMkLst>
        <pc:spChg chg="add mod">
          <ac:chgData name="범수 김" userId="863329ffd88cf9fc" providerId="LiveId" clId="{95E658FD-1ADE-4B10-BE7B-F6A9C248F271}" dt="2024-01-10T01:23:27.966" v="3238" actId="208"/>
          <ac:spMkLst>
            <pc:docMk/>
            <pc:sldMk cId="228034889" sldId="452"/>
            <ac:spMk id="2" creationId="{8E76CEB8-30E1-CD35-AAC8-1B0E37919372}"/>
          </ac:spMkLst>
        </pc:spChg>
        <pc:spChg chg="mod">
          <ac:chgData name="범수 김" userId="863329ffd88cf9fc" providerId="LiveId" clId="{95E658FD-1ADE-4B10-BE7B-F6A9C248F271}" dt="2024-01-10T01:22:23.921" v="2810" actId="1076"/>
          <ac:spMkLst>
            <pc:docMk/>
            <pc:sldMk cId="228034889" sldId="452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24:08.707" v="3246" actId="164"/>
          <ac:spMkLst>
            <pc:docMk/>
            <pc:sldMk cId="228034889" sldId="452"/>
            <ac:spMk id="6" creationId="{37586EF5-8210-6598-602C-352B4B979AAB}"/>
          </ac:spMkLst>
        </pc:spChg>
        <pc:grpChg chg="add mod">
          <ac:chgData name="범수 김" userId="863329ffd88cf9fc" providerId="LiveId" clId="{95E658FD-1ADE-4B10-BE7B-F6A9C248F271}" dt="2024-01-10T01:24:08.707" v="3246" actId="164"/>
          <ac:grpSpMkLst>
            <pc:docMk/>
            <pc:sldMk cId="228034889" sldId="452"/>
            <ac:grpSpMk id="7" creationId="{A5D77230-1A1D-E707-8E7C-6D43CC5DF66E}"/>
          </ac:grpSpMkLst>
        </pc:grpChg>
        <pc:picChg chg="add mod">
          <ac:chgData name="범수 김" userId="863329ffd88cf9fc" providerId="LiveId" clId="{95E658FD-1ADE-4B10-BE7B-F6A9C248F271}" dt="2024-01-10T01:24:08.707" v="3246" actId="164"/>
          <ac:picMkLst>
            <pc:docMk/>
            <pc:sldMk cId="228034889" sldId="452"/>
            <ac:picMk id="4" creationId="{40811E60-2D87-C6AC-20DF-A879F5CFC801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3253355344" sldId="452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940217042" sldId="453"/>
        </pc:sldMkLst>
      </pc:sldChg>
      <pc:sldChg chg="addSp delSp modSp add mod ord">
        <pc:chgData name="범수 김" userId="863329ffd88cf9fc" providerId="LiveId" clId="{95E658FD-1ADE-4B10-BE7B-F6A9C248F271}" dt="2024-01-10T01:37:49.980" v="3656" actId="14100"/>
        <pc:sldMkLst>
          <pc:docMk/>
          <pc:sldMk cId="2228834812" sldId="453"/>
        </pc:sldMkLst>
        <pc:spChg chg="mod">
          <ac:chgData name="범수 김" userId="863329ffd88cf9fc" providerId="LiveId" clId="{95E658FD-1ADE-4B10-BE7B-F6A9C248F271}" dt="2024-01-10T01:26:48.263" v="3279" actId="20577"/>
          <ac:spMkLst>
            <pc:docMk/>
            <pc:sldMk cId="2228834812" sldId="453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37:49.980" v="3656" actId="14100"/>
          <ac:spMkLst>
            <pc:docMk/>
            <pc:sldMk cId="2228834812" sldId="453"/>
            <ac:spMk id="6" creationId="{E7709B28-D137-7ACE-132B-762236129B5A}"/>
          </ac:spMkLst>
        </pc:spChg>
        <pc:picChg chg="add del mod">
          <ac:chgData name="범수 김" userId="863329ffd88cf9fc" providerId="LiveId" clId="{95E658FD-1ADE-4B10-BE7B-F6A9C248F271}" dt="2024-01-10T01:28:09.001" v="3283" actId="478"/>
          <ac:picMkLst>
            <pc:docMk/>
            <pc:sldMk cId="2228834812" sldId="453"/>
            <ac:picMk id="3" creationId="{361A4358-BA47-792B-8B90-9196FEB77622}"/>
          </ac:picMkLst>
        </pc:picChg>
      </pc:sldChg>
      <pc:sldChg chg="delSp modSp add mod">
        <pc:chgData name="범수 김" userId="863329ffd88cf9fc" providerId="LiveId" clId="{95E658FD-1ADE-4B10-BE7B-F6A9C248F271}" dt="2024-01-10T01:28:31.538" v="3361" actId="478"/>
        <pc:sldMkLst>
          <pc:docMk/>
          <pc:sldMk cId="1098779709" sldId="454"/>
        </pc:sldMkLst>
        <pc:spChg chg="mod">
          <ac:chgData name="범수 김" userId="863329ffd88cf9fc" providerId="LiveId" clId="{95E658FD-1ADE-4B10-BE7B-F6A9C248F271}" dt="2024-01-10T01:28:28.196" v="3359" actId="20577"/>
          <ac:spMkLst>
            <pc:docMk/>
            <pc:sldMk cId="1098779709" sldId="454"/>
            <ac:spMk id="5" creationId="{A389414F-66B7-1262-7F78-D45BD7660CF6}"/>
          </ac:spMkLst>
        </pc:spChg>
        <pc:picChg chg="del">
          <ac:chgData name="범수 김" userId="863329ffd88cf9fc" providerId="LiveId" clId="{95E658FD-1ADE-4B10-BE7B-F6A9C248F271}" dt="2024-01-10T01:28:31.538" v="3361" actId="478"/>
          <ac:picMkLst>
            <pc:docMk/>
            <pc:sldMk cId="1098779709" sldId="454"/>
            <ac:picMk id="3" creationId="{361A4358-BA47-792B-8B90-9196FEB77622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909375795" sldId="454"/>
        </pc:sldMkLst>
      </pc:sldChg>
      <pc:sldChg chg="addSp modSp add mod">
        <pc:chgData name="범수 김" userId="863329ffd88cf9fc" providerId="LiveId" clId="{95E658FD-1ADE-4B10-BE7B-F6A9C248F271}" dt="2024-01-10T01:41:00.563" v="3661" actId="1076"/>
        <pc:sldMkLst>
          <pc:docMk/>
          <pc:sldMk cId="1162400065" sldId="455"/>
        </pc:sldMkLst>
        <pc:spChg chg="add mod">
          <ac:chgData name="범수 김" userId="863329ffd88cf9fc" providerId="LiveId" clId="{95E658FD-1ADE-4B10-BE7B-F6A9C248F271}" dt="2024-01-10T01:28:56.652" v="3380" actId="164"/>
          <ac:spMkLst>
            <pc:docMk/>
            <pc:sldMk cId="1162400065" sldId="455"/>
            <ac:spMk id="2" creationId="{6B87B178-5B65-D351-33A6-738B6943AD5D}"/>
          </ac:spMkLst>
        </pc:spChg>
        <pc:spChg chg="mod">
          <ac:chgData name="범수 김" userId="863329ffd88cf9fc" providerId="LiveId" clId="{95E658FD-1ADE-4B10-BE7B-F6A9C248F271}" dt="2024-01-10T01:28:37.945" v="3369" actId="1076"/>
          <ac:spMkLst>
            <pc:docMk/>
            <pc:sldMk cId="1162400065" sldId="455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38:00.153" v="3660" actId="1076"/>
          <ac:spMkLst>
            <pc:docMk/>
            <pc:sldMk cId="1162400065" sldId="455"/>
            <ac:spMk id="6" creationId="{401D22D1-8117-4EB1-8FC4-54BF6B854484}"/>
          </ac:spMkLst>
        </pc:spChg>
        <pc:grpChg chg="add mod">
          <ac:chgData name="범수 김" userId="863329ffd88cf9fc" providerId="LiveId" clId="{95E658FD-1ADE-4B10-BE7B-F6A9C248F271}" dt="2024-01-10T01:41:00.563" v="3661" actId="1076"/>
          <ac:grpSpMkLst>
            <pc:docMk/>
            <pc:sldMk cId="1162400065" sldId="455"/>
            <ac:grpSpMk id="4" creationId="{8BCF2D34-7D01-8490-0D8B-040CEB5C9183}"/>
          </ac:grpSpMkLst>
        </pc:grpChg>
        <pc:picChg chg="mod">
          <ac:chgData name="범수 김" userId="863329ffd88cf9fc" providerId="LiveId" clId="{95E658FD-1ADE-4B10-BE7B-F6A9C248F271}" dt="2024-01-10T01:28:56.652" v="3380" actId="164"/>
          <ac:picMkLst>
            <pc:docMk/>
            <pc:sldMk cId="1162400065" sldId="455"/>
            <ac:picMk id="3" creationId="{361A4358-BA47-792B-8B90-9196FEB77622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387045696" sldId="455"/>
        </pc:sldMkLst>
      </pc:sldChg>
      <pc:sldChg chg="modSp add mod">
        <pc:chgData name="범수 김" userId="863329ffd88cf9fc" providerId="LiveId" clId="{95E658FD-1ADE-4B10-BE7B-F6A9C248F271}" dt="2024-01-10T01:49:45.987" v="3693" actId="20577"/>
        <pc:sldMkLst>
          <pc:docMk/>
          <pc:sldMk cId="1697354553" sldId="456"/>
        </pc:sldMkLst>
        <pc:spChg chg="mod">
          <ac:chgData name="범수 김" userId="863329ffd88cf9fc" providerId="LiveId" clId="{95E658FD-1ADE-4B10-BE7B-F6A9C248F271}" dt="2024-01-10T01:49:45.987" v="3693" actId="20577"/>
          <ac:spMkLst>
            <pc:docMk/>
            <pc:sldMk cId="1697354553" sldId="45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95E658FD-1ADE-4B10-BE7B-F6A9C248F271}" dt="2024-01-10T01:51:59.245" v="3818" actId="20577"/>
        <pc:sldMkLst>
          <pc:docMk/>
          <pc:sldMk cId="336808923" sldId="457"/>
        </pc:sldMkLst>
        <pc:spChg chg="mod">
          <ac:chgData name="범수 김" userId="863329ffd88cf9fc" providerId="LiveId" clId="{95E658FD-1ADE-4B10-BE7B-F6A9C248F271}" dt="2024-01-10T01:49:53.877" v="3701" actId="1076"/>
          <ac:spMkLst>
            <pc:docMk/>
            <pc:sldMk cId="336808923" sldId="457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50:25.726" v="3711" actId="164"/>
          <ac:spMkLst>
            <pc:docMk/>
            <pc:sldMk cId="336808923" sldId="457"/>
            <ac:spMk id="6" creationId="{BDE84387-9D61-0EB3-34B7-EE6B762ECA9A}"/>
          </ac:spMkLst>
        </pc:spChg>
        <pc:spChg chg="add mod">
          <ac:chgData name="범수 김" userId="863329ffd88cf9fc" providerId="LiveId" clId="{95E658FD-1ADE-4B10-BE7B-F6A9C248F271}" dt="2024-01-10T01:51:59.245" v="3818" actId="20577"/>
          <ac:spMkLst>
            <pc:docMk/>
            <pc:sldMk cId="336808923" sldId="457"/>
            <ac:spMk id="8" creationId="{70B88947-ADA4-A755-84DA-D773578AF41D}"/>
          </ac:spMkLst>
        </pc:spChg>
        <pc:grpChg chg="add mod">
          <ac:chgData name="범수 김" userId="863329ffd88cf9fc" providerId="LiveId" clId="{95E658FD-1ADE-4B10-BE7B-F6A9C248F271}" dt="2024-01-10T01:51:29.720" v="3712" actId="1076"/>
          <ac:grpSpMkLst>
            <pc:docMk/>
            <pc:sldMk cId="336808923" sldId="457"/>
            <ac:grpSpMk id="7" creationId="{28AAD582-06CE-312D-DD72-5559EF877756}"/>
          </ac:grpSpMkLst>
        </pc:grpChg>
        <pc:picChg chg="add mod">
          <ac:chgData name="범수 김" userId="863329ffd88cf9fc" providerId="LiveId" clId="{95E658FD-1ADE-4B10-BE7B-F6A9C248F271}" dt="2024-01-10T01:50:25.726" v="3711" actId="164"/>
          <ac:picMkLst>
            <pc:docMk/>
            <pc:sldMk cId="336808923" sldId="457"/>
            <ac:picMk id="3" creationId="{05028490-D5CC-0B34-86D0-C152A4C7032F}"/>
          </ac:picMkLst>
        </pc:picChg>
        <pc:picChg chg="add del mod">
          <ac:chgData name="범수 김" userId="863329ffd88cf9fc" providerId="LiveId" clId="{95E658FD-1ADE-4B10-BE7B-F6A9C248F271}" dt="2024-01-10T01:50:18.282" v="3707" actId="478"/>
          <ac:picMkLst>
            <pc:docMk/>
            <pc:sldMk cId="336808923" sldId="457"/>
            <ac:picMk id="4" creationId="{D8D19D86-0CCE-9AD8-C5ED-BF1D5632FC13}"/>
          </ac:picMkLst>
        </pc:picChg>
      </pc:sldChg>
      <pc:sldChg chg="modSp add mod">
        <pc:chgData name="범수 김" userId="863329ffd88cf9fc" providerId="LiveId" clId="{95E658FD-1ADE-4B10-BE7B-F6A9C248F271}" dt="2024-01-10T02:00:04.183" v="3883" actId="20577"/>
        <pc:sldMkLst>
          <pc:docMk/>
          <pc:sldMk cId="3187904853" sldId="458"/>
        </pc:sldMkLst>
        <pc:spChg chg="mod">
          <ac:chgData name="범수 김" userId="863329ffd88cf9fc" providerId="LiveId" clId="{95E658FD-1ADE-4B10-BE7B-F6A9C248F271}" dt="2024-01-10T02:00:04.183" v="3883" actId="20577"/>
          <ac:spMkLst>
            <pc:docMk/>
            <pc:sldMk cId="3187904853" sldId="458"/>
            <ac:spMk id="5" creationId="{A389414F-66B7-1262-7F78-D45BD7660CF6}"/>
          </ac:spMkLst>
        </pc:spChg>
      </pc:sldChg>
      <pc:sldChg chg="modSp add mod">
        <pc:chgData name="범수 김" userId="863329ffd88cf9fc" providerId="LiveId" clId="{95E658FD-1ADE-4B10-BE7B-F6A9C248F271}" dt="2024-01-10T02:01:08.758" v="3906" actId="20577"/>
        <pc:sldMkLst>
          <pc:docMk/>
          <pc:sldMk cId="3812266227" sldId="459"/>
        </pc:sldMkLst>
        <pc:spChg chg="mod">
          <ac:chgData name="범수 김" userId="863329ffd88cf9fc" providerId="LiveId" clId="{95E658FD-1ADE-4B10-BE7B-F6A9C248F271}" dt="2024-01-10T02:01:08.758" v="3906" actId="20577"/>
          <ac:spMkLst>
            <pc:docMk/>
            <pc:sldMk cId="3812266227" sldId="459"/>
            <ac:spMk id="5" creationId="{A389414F-66B7-1262-7F78-D45BD7660CF6}"/>
          </ac:spMkLst>
        </pc:spChg>
      </pc:sldChg>
      <pc:sldChg chg="modSp add mod">
        <pc:chgData name="범수 김" userId="863329ffd88cf9fc" providerId="LiveId" clId="{95E658FD-1ADE-4B10-BE7B-F6A9C248F271}" dt="2024-01-10T02:03:06.302" v="4110" actId="20577"/>
        <pc:sldMkLst>
          <pc:docMk/>
          <pc:sldMk cId="4090565132" sldId="460"/>
        </pc:sldMkLst>
        <pc:spChg chg="mod">
          <ac:chgData name="범수 김" userId="863329ffd88cf9fc" providerId="LiveId" clId="{95E658FD-1ADE-4B10-BE7B-F6A9C248F271}" dt="2024-01-10T02:03:06.302" v="4110" actId="20577"/>
          <ac:spMkLst>
            <pc:docMk/>
            <pc:sldMk cId="4090565132" sldId="460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8E261E9D-7B4B-419E-ADCB-D7918BC2E828}"/>
    <pc:docChg chg="custSel addSld delSld modSld">
      <pc:chgData name="범수 김" userId="863329ffd88cf9fc" providerId="LiveId" clId="{8E261E9D-7B4B-419E-ADCB-D7918BC2E828}" dt="2024-01-11T06:36:30.555" v="1757" actId="208"/>
      <pc:docMkLst>
        <pc:docMk/>
      </pc:docMkLst>
      <pc:sldChg chg="modSp mod">
        <pc:chgData name="범수 김" userId="863329ffd88cf9fc" providerId="LiveId" clId="{8E261E9D-7B4B-419E-ADCB-D7918BC2E828}" dt="2024-01-10T06:57:37.380" v="493" actId="20577"/>
        <pc:sldMkLst>
          <pc:docMk/>
          <pc:sldMk cId="1869551119" sldId="424"/>
        </pc:sldMkLst>
        <pc:spChg chg="mod">
          <ac:chgData name="범수 김" userId="863329ffd88cf9fc" providerId="LiveId" clId="{8E261E9D-7B4B-419E-ADCB-D7918BC2E828}" dt="2024-01-10T06:57:37.380" v="493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addSp modSp add mod">
        <pc:chgData name="범수 김" userId="863329ffd88cf9fc" providerId="LiveId" clId="{8E261E9D-7B4B-419E-ADCB-D7918BC2E828}" dt="2024-01-10T02:23:16.864" v="25" actId="1076"/>
        <pc:sldMkLst>
          <pc:docMk/>
          <pc:sldMk cId="168580652" sldId="427"/>
        </pc:sldMkLst>
        <pc:spChg chg="add mod">
          <ac:chgData name="범수 김" userId="863329ffd88cf9fc" providerId="LiveId" clId="{8E261E9D-7B4B-419E-ADCB-D7918BC2E828}" dt="2024-01-10T02:23:16.864" v="25" actId="1076"/>
          <ac:spMkLst>
            <pc:docMk/>
            <pc:sldMk cId="168580652" sldId="427"/>
            <ac:spMk id="3" creationId="{DD11B91E-4A02-0479-4AC9-4DA1E7A3D890}"/>
          </ac:spMkLst>
        </pc:spChg>
        <pc:spChg chg="mod">
          <ac:chgData name="범수 김" userId="863329ffd88cf9fc" providerId="LiveId" clId="{8E261E9D-7B4B-419E-ADCB-D7918BC2E828}" dt="2024-01-10T02:22:56.064" v="8" actId="1076"/>
          <ac:spMkLst>
            <pc:docMk/>
            <pc:sldMk cId="168580652" sldId="427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900036582" sldId="427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141862054" sldId="428"/>
        </pc:sldMkLst>
      </pc:sldChg>
      <pc:sldChg chg="modSp add mod">
        <pc:chgData name="범수 김" userId="863329ffd88cf9fc" providerId="LiveId" clId="{8E261E9D-7B4B-419E-ADCB-D7918BC2E828}" dt="2024-01-10T04:39:01.724" v="58" actId="20577"/>
        <pc:sldMkLst>
          <pc:docMk/>
          <pc:sldMk cId="1313423747" sldId="428"/>
        </pc:sldMkLst>
        <pc:spChg chg="mod">
          <ac:chgData name="범수 김" userId="863329ffd88cf9fc" providerId="LiveId" clId="{8E261E9D-7B4B-419E-ADCB-D7918BC2E828}" dt="2024-01-10T04:39:01.724" v="58" actId="20577"/>
          <ac:spMkLst>
            <pc:docMk/>
            <pc:sldMk cId="1313423747" sldId="428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332449743" sldId="429"/>
        </pc:sldMkLst>
      </pc:sldChg>
      <pc:sldChg chg="addSp modSp add mod">
        <pc:chgData name="범수 김" userId="863329ffd88cf9fc" providerId="LiveId" clId="{8E261E9D-7B4B-419E-ADCB-D7918BC2E828}" dt="2024-01-10T04:40:27.225" v="404" actId="1076"/>
        <pc:sldMkLst>
          <pc:docMk/>
          <pc:sldMk cId="2707151836" sldId="429"/>
        </pc:sldMkLst>
        <pc:spChg chg="add mod">
          <ac:chgData name="범수 김" userId="863329ffd88cf9fc" providerId="LiveId" clId="{8E261E9D-7B4B-419E-ADCB-D7918BC2E828}" dt="2024-01-10T04:40:12.080" v="401" actId="20577"/>
          <ac:spMkLst>
            <pc:docMk/>
            <pc:sldMk cId="2707151836" sldId="429"/>
            <ac:spMk id="2" creationId="{F716B709-89FA-7A8A-B7F1-CEFBB2BBB5C4}"/>
          </ac:spMkLst>
        </pc:spChg>
        <pc:spChg chg="mod">
          <ac:chgData name="범수 김" userId="863329ffd88cf9fc" providerId="LiveId" clId="{8E261E9D-7B4B-419E-ADCB-D7918BC2E828}" dt="2024-01-10T04:39:09.167" v="66" actId="1076"/>
          <ac:spMkLst>
            <pc:docMk/>
            <pc:sldMk cId="2707151836" sldId="429"/>
            <ac:spMk id="5" creationId="{A389414F-66B7-1262-7F78-D45BD7660CF6}"/>
          </ac:spMkLst>
        </pc:spChg>
        <pc:picChg chg="add mod">
          <ac:chgData name="범수 김" userId="863329ffd88cf9fc" providerId="LiveId" clId="{8E261E9D-7B4B-419E-ADCB-D7918BC2E828}" dt="2024-01-10T04:40:27.225" v="404" actId="1076"/>
          <ac:picMkLst>
            <pc:docMk/>
            <pc:sldMk cId="2707151836" sldId="429"/>
            <ac:picMk id="4" creationId="{CBBFE512-A902-EEFE-DF85-37B7A7FD349F}"/>
          </ac:picMkLst>
        </pc:picChg>
      </pc:sldChg>
      <pc:sldChg chg="modSp add mod">
        <pc:chgData name="범수 김" userId="863329ffd88cf9fc" providerId="LiveId" clId="{8E261E9D-7B4B-419E-ADCB-D7918BC2E828}" dt="2024-01-10T04:42:15.852" v="480" actId="12789"/>
        <pc:sldMkLst>
          <pc:docMk/>
          <pc:sldMk cId="199129684" sldId="430"/>
        </pc:sldMkLst>
        <pc:spChg chg="mod">
          <ac:chgData name="범수 김" userId="863329ffd88cf9fc" providerId="LiveId" clId="{8E261E9D-7B4B-419E-ADCB-D7918BC2E828}" dt="2024-01-10T04:42:15.852" v="480" actId="12789"/>
          <ac:spMkLst>
            <pc:docMk/>
            <pc:sldMk cId="199129684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608787821" sldId="430"/>
        </pc:sldMkLst>
      </pc:sldChg>
      <pc:sldChg chg="modSp add mod">
        <pc:chgData name="범수 김" userId="863329ffd88cf9fc" providerId="LiveId" clId="{8E261E9D-7B4B-419E-ADCB-D7918BC2E828}" dt="2024-01-10T07:16:42.042" v="554" actId="12789"/>
        <pc:sldMkLst>
          <pc:docMk/>
          <pc:sldMk cId="1719671915" sldId="431"/>
        </pc:sldMkLst>
        <pc:spChg chg="mod">
          <ac:chgData name="범수 김" userId="863329ffd88cf9fc" providerId="LiveId" clId="{8E261E9D-7B4B-419E-ADCB-D7918BC2E828}" dt="2024-01-10T07:16:42.042" v="554" actId="12789"/>
          <ac:spMkLst>
            <pc:docMk/>
            <pc:sldMk cId="1719671915" sldId="431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629687423" sldId="432"/>
        </pc:sldMkLst>
      </pc:sldChg>
      <pc:sldChg chg="addSp modSp add mod">
        <pc:chgData name="범수 김" userId="863329ffd88cf9fc" providerId="LiveId" clId="{8E261E9D-7B4B-419E-ADCB-D7918BC2E828}" dt="2024-01-10T07:19:31.188" v="961" actId="208"/>
        <pc:sldMkLst>
          <pc:docMk/>
          <pc:sldMk cId="1137784269" sldId="432"/>
        </pc:sldMkLst>
        <pc:spChg chg="add mod">
          <ac:chgData name="범수 김" userId="863329ffd88cf9fc" providerId="LiveId" clId="{8E261E9D-7B4B-419E-ADCB-D7918BC2E828}" dt="2024-01-10T07:19:31.188" v="961" actId="208"/>
          <ac:spMkLst>
            <pc:docMk/>
            <pc:sldMk cId="1137784269" sldId="432"/>
            <ac:spMk id="2" creationId="{F0B1DA1A-3885-70BB-00B6-7B6A70AB0C26}"/>
          </ac:spMkLst>
        </pc:spChg>
        <pc:spChg chg="mod">
          <ac:chgData name="범수 김" userId="863329ffd88cf9fc" providerId="LiveId" clId="{8E261E9D-7B4B-419E-ADCB-D7918BC2E828}" dt="2024-01-10T07:16:47.778" v="562" actId="1076"/>
          <ac:spMkLst>
            <pc:docMk/>
            <pc:sldMk cId="1137784269" sldId="432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94918380" sldId="433"/>
        </pc:sldMkLst>
      </pc:sldChg>
      <pc:sldChg chg="modSp add mod">
        <pc:chgData name="범수 김" userId="863329ffd88cf9fc" providerId="LiveId" clId="{8E261E9D-7B4B-419E-ADCB-D7918BC2E828}" dt="2024-01-10T07:19:03.527" v="900" actId="20577"/>
        <pc:sldMkLst>
          <pc:docMk/>
          <pc:sldMk cId="1563175839" sldId="433"/>
        </pc:sldMkLst>
        <pc:spChg chg="mod">
          <ac:chgData name="범수 김" userId="863329ffd88cf9fc" providerId="LiveId" clId="{8E261E9D-7B4B-419E-ADCB-D7918BC2E828}" dt="2024-01-10T07:19:03.527" v="900" actId="20577"/>
          <ac:spMkLst>
            <pc:docMk/>
            <pc:sldMk cId="1563175839" sldId="433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199555546" sldId="434"/>
        </pc:sldMkLst>
      </pc:sldChg>
      <pc:sldChg chg="addSp modSp add mod">
        <pc:chgData name="범수 김" userId="863329ffd88cf9fc" providerId="LiveId" clId="{8E261E9D-7B4B-419E-ADCB-D7918BC2E828}" dt="2024-01-10T07:20:09.006" v="969" actId="208"/>
        <pc:sldMkLst>
          <pc:docMk/>
          <pc:sldMk cId="3961147248" sldId="434"/>
        </pc:sldMkLst>
        <pc:spChg chg="add mod">
          <ac:chgData name="범수 김" userId="863329ffd88cf9fc" providerId="LiveId" clId="{8E261E9D-7B4B-419E-ADCB-D7918BC2E828}" dt="2024-01-10T07:19:33.555" v="962" actId="20577"/>
          <ac:spMkLst>
            <pc:docMk/>
            <pc:sldMk cId="3961147248" sldId="434"/>
            <ac:spMk id="2" creationId="{839F82E5-C6CA-34DE-C98A-FE868A59F662}"/>
          </ac:spMkLst>
        </pc:spChg>
        <pc:spChg chg="mod">
          <ac:chgData name="범수 김" userId="863329ffd88cf9fc" providerId="LiveId" clId="{8E261E9D-7B4B-419E-ADCB-D7918BC2E828}" dt="2024-01-10T07:19:10.226" v="908" actId="1076"/>
          <ac:spMkLst>
            <pc:docMk/>
            <pc:sldMk cId="3961147248" sldId="434"/>
            <ac:spMk id="5" creationId="{A389414F-66B7-1262-7F78-D45BD7660CF6}"/>
          </ac:spMkLst>
        </pc:spChg>
        <pc:picChg chg="add mod">
          <ac:chgData name="범수 김" userId="863329ffd88cf9fc" providerId="LiveId" clId="{8E261E9D-7B4B-419E-ADCB-D7918BC2E828}" dt="2024-01-10T07:20:09.006" v="969" actId="208"/>
          <ac:picMkLst>
            <pc:docMk/>
            <pc:sldMk cId="3961147248" sldId="434"/>
            <ac:picMk id="4" creationId="{03B2D401-EFDE-E0DE-209A-6D2D1324B180}"/>
          </ac:picMkLst>
        </pc:picChg>
        <pc:picChg chg="add mod">
          <ac:chgData name="범수 김" userId="863329ffd88cf9fc" providerId="LiveId" clId="{8E261E9D-7B4B-419E-ADCB-D7918BC2E828}" dt="2024-01-10T07:20:09.006" v="969" actId="208"/>
          <ac:picMkLst>
            <pc:docMk/>
            <pc:sldMk cId="3961147248" sldId="434"/>
            <ac:picMk id="7" creationId="{A252ACA9-706F-C8FC-ACB4-D5B4AB47A96D}"/>
          </ac:picMkLst>
        </pc:picChg>
      </pc:sldChg>
      <pc:sldChg chg="modSp add mod">
        <pc:chgData name="범수 김" userId="863329ffd88cf9fc" providerId="LiveId" clId="{8E261E9D-7B4B-419E-ADCB-D7918BC2E828}" dt="2024-01-10T07:25:41.509" v="1017" actId="20577"/>
        <pc:sldMkLst>
          <pc:docMk/>
          <pc:sldMk cId="3177448056" sldId="435"/>
        </pc:sldMkLst>
        <pc:spChg chg="mod">
          <ac:chgData name="범수 김" userId="863329ffd88cf9fc" providerId="LiveId" clId="{8E261E9D-7B4B-419E-ADCB-D7918BC2E828}" dt="2024-01-10T07:25:41.509" v="1017" actId="20577"/>
          <ac:spMkLst>
            <pc:docMk/>
            <pc:sldMk cId="3177448056" sldId="435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535103729" sldId="435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074780811" sldId="436"/>
        </pc:sldMkLst>
      </pc:sldChg>
      <pc:sldChg chg="modSp add mod">
        <pc:chgData name="범수 김" userId="863329ffd88cf9fc" providerId="LiveId" clId="{8E261E9D-7B4B-419E-ADCB-D7918BC2E828}" dt="2024-01-10T07:34:25.325" v="1060" actId="12789"/>
        <pc:sldMkLst>
          <pc:docMk/>
          <pc:sldMk cId="2483002576" sldId="436"/>
        </pc:sldMkLst>
        <pc:spChg chg="mod">
          <ac:chgData name="범수 김" userId="863329ffd88cf9fc" providerId="LiveId" clId="{8E261E9D-7B4B-419E-ADCB-D7918BC2E828}" dt="2024-01-10T07:34:25.325" v="1060" actId="12789"/>
          <ac:spMkLst>
            <pc:docMk/>
            <pc:sldMk cId="2483002576" sldId="436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467787747" sldId="437"/>
        </pc:sldMkLst>
      </pc:sldChg>
      <pc:sldChg chg="addSp modSp add mod">
        <pc:chgData name="범수 김" userId="863329ffd88cf9fc" providerId="LiveId" clId="{8E261E9D-7B4B-419E-ADCB-D7918BC2E828}" dt="2024-01-11T06:33:09.328" v="1443" actId="20577"/>
        <pc:sldMkLst>
          <pc:docMk/>
          <pc:sldMk cId="592202867" sldId="437"/>
        </pc:sldMkLst>
        <pc:spChg chg="add mod">
          <ac:chgData name="범수 김" userId="863329ffd88cf9fc" providerId="LiveId" clId="{8E261E9D-7B4B-419E-ADCB-D7918BC2E828}" dt="2024-01-11T06:33:09.328" v="1443" actId="20577"/>
          <ac:spMkLst>
            <pc:docMk/>
            <pc:sldMk cId="592202867" sldId="437"/>
            <ac:spMk id="2" creationId="{68BE44B8-5DD7-61E1-CEA7-F62A345C8876}"/>
          </ac:spMkLst>
        </pc:spChg>
        <pc:spChg chg="mod">
          <ac:chgData name="범수 김" userId="863329ffd88cf9fc" providerId="LiveId" clId="{8E261E9D-7B4B-419E-ADCB-D7918BC2E828}" dt="2024-01-10T07:34:32.220" v="1068" actId="1076"/>
          <ac:spMkLst>
            <pc:docMk/>
            <pc:sldMk cId="592202867" sldId="437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2364748" sldId="438"/>
        </pc:sldMkLst>
      </pc:sldChg>
      <pc:sldChg chg="add del">
        <pc:chgData name="범수 김" userId="863329ffd88cf9fc" providerId="LiveId" clId="{8E261E9D-7B4B-419E-ADCB-D7918BC2E828}" dt="2024-01-11T01:47:01.722" v="1284" actId="47"/>
        <pc:sldMkLst>
          <pc:docMk/>
          <pc:sldMk cId="2448922769" sldId="438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481945509" sldId="439"/>
        </pc:sldMkLst>
      </pc:sldChg>
      <pc:sldChg chg="modSp add mod">
        <pc:chgData name="범수 김" userId="863329ffd88cf9fc" providerId="LiveId" clId="{8E261E9D-7B4B-419E-ADCB-D7918BC2E828}" dt="2024-01-11T01:47:34.927" v="1405" actId="12789"/>
        <pc:sldMkLst>
          <pc:docMk/>
          <pc:sldMk cId="3913869568" sldId="439"/>
        </pc:sldMkLst>
        <pc:spChg chg="mod">
          <ac:chgData name="범수 김" userId="863329ffd88cf9fc" providerId="LiveId" clId="{8E261E9D-7B4B-419E-ADCB-D7918BC2E828}" dt="2024-01-11T01:47:34.927" v="1405" actId="12789"/>
          <ac:spMkLst>
            <pc:docMk/>
            <pc:sldMk cId="3913869568" sldId="439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781693882" sldId="440"/>
        </pc:sldMkLst>
      </pc:sldChg>
      <pc:sldChg chg="modSp add mod">
        <pc:chgData name="범수 김" userId="863329ffd88cf9fc" providerId="LiveId" clId="{8E261E9D-7B4B-419E-ADCB-D7918BC2E828}" dt="2024-01-11T06:35:21.120" v="1475" actId="20577"/>
        <pc:sldMkLst>
          <pc:docMk/>
          <pc:sldMk cId="3573512210" sldId="440"/>
        </pc:sldMkLst>
        <pc:spChg chg="mod">
          <ac:chgData name="범수 김" userId="863329ffd88cf9fc" providerId="LiveId" clId="{8E261E9D-7B4B-419E-ADCB-D7918BC2E828}" dt="2024-01-11T06:35:21.120" v="1475" actId="20577"/>
          <ac:spMkLst>
            <pc:docMk/>
            <pc:sldMk cId="3573512210" sldId="44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8E261E9D-7B4B-419E-ADCB-D7918BC2E828}" dt="2024-01-11T06:36:30.555" v="1757" actId="208"/>
        <pc:sldMkLst>
          <pc:docMk/>
          <pc:sldMk cId="2710561121" sldId="441"/>
        </pc:sldMkLst>
        <pc:spChg chg="add mod">
          <ac:chgData name="범수 김" userId="863329ffd88cf9fc" providerId="LiveId" clId="{8E261E9D-7B4B-419E-ADCB-D7918BC2E828}" dt="2024-01-11T06:36:30.555" v="1757" actId="208"/>
          <ac:spMkLst>
            <pc:docMk/>
            <pc:sldMk cId="2710561121" sldId="441"/>
            <ac:spMk id="2" creationId="{A5E8B995-D874-0741-424D-86316321D1E7}"/>
          </ac:spMkLst>
        </pc:spChg>
        <pc:spChg chg="mod">
          <ac:chgData name="범수 김" userId="863329ffd88cf9fc" providerId="LiveId" clId="{8E261E9D-7B4B-419E-ADCB-D7918BC2E828}" dt="2024-01-11T06:35:29.942" v="1484" actId="1076"/>
          <ac:spMkLst>
            <pc:docMk/>
            <pc:sldMk cId="2710561121" sldId="441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400923496" sldId="441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117082394" sldId="443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33060606" sldId="444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913822623" sldId="445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658121040" sldId="446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794492605" sldId="447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576423834" sldId="448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692275047" sldId="449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503325691" sldId="450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107555541" sldId="451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28034889" sldId="452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228834812" sldId="453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098779709" sldId="454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162400065" sldId="455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697354553" sldId="456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36808923" sldId="457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187904853" sldId="458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812266227" sldId="459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4090565132" sldId="460"/>
        </pc:sldMkLst>
      </pc:sldChg>
    </pc:docChg>
  </pc:docChgLst>
  <pc:docChgLst>
    <pc:chgData name="범수 김" userId="863329ffd88cf9fc" providerId="LiveId" clId="{3E4568C8-6839-408F-82C1-87ED4E384C65}"/>
    <pc:docChg chg="custSel addSld delSld modSld sldOrd">
      <pc:chgData name="범수 김" userId="863329ffd88cf9fc" providerId="LiveId" clId="{3E4568C8-6839-408F-82C1-87ED4E384C65}" dt="2024-01-02T06:21:53.009" v="683" actId="20577"/>
      <pc:docMkLst>
        <pc:docMk/>
      </pc:docMkLst>
      <pc:sldChg chg="modSp mod">
        <pc:chgData name="범수 김" userId="863329ffd88cf9fc" providerId="LiveId" clId="{3E4568C8-6839-408F-82C1-87ED4E384C65}" dt="2024-01-02T06:13:27.827" v="1" actId="20577"/>
        <pc:sldMkLst>
          <pc:docMk/>
          <pc:sldMk cId="1869551119" sldId="424"/>
        </pc:sldMkLst>
        <pc:spChg chg="mod">
          <ac:chgData name="범수 김" userId="863329ffd88cf9fc" providerId="LiveId" clId="{3E4568C8-6839-408F-82C1-87ED4E384C65}" dt="2024-01-02T06:13:27.827" v="1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3E4568C8-6839-408F-82C1-87ED4E384C65}" dt="2024-01-02T06:14:05.095" v="120" actId="20577"/>
        <pc:sldMkLst>
          <pc:docMk/>
          <pc:sldMk cId="1635143875" sldId="428"/>
        </pc:sldMkLst>
        <pc:spChg chg="mod">
          <ac:chgData name="범수 김" userId="863329ffd88cf9fc" providerId="LiveId" clId="{3E4568C8-6839-408F-82C1-87ED4E384C65}" dt="2024-01-02T06:14:05.095" v="12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 ord">
        <pc:chgData name="범수 김" userId="863329ffd88cf9fc" providerId="LiveId" clId="{3E4568C8-6839-408F-82C1-87ED4E384C65}" dt="2024-01-02T06:17:26.032" v="181" actId="20577"/>
        <pc:sldMkLst>
          <pc:docMk/>
          <pc:sldMk cId="3481581897" sldId="429"/>
        </pc:sldMkLst>
        <pc:spChg chg="mod">
          <ac:chgData name="범수 김" userId="863329ffd88cf9fc" providerId="LiveId" clId="{3E4568C8-6839-408F-82C1-87ED4E384C65}" dt="2024-01-02T06:17:26.032" v="181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Sp mod">
        <pc:chgData name="범수 김" userId="863329ffd88cf9fc" providerId="LiveId" clId="{3E4568C8-6839-408F-82C1-87ED4E384C65}" dt="2024-01-02T06:18:15.576" v="189" actId="21"/>
        <pc:sldMkLst>
          <pc:docMk/>
          <pc:sldMk cId="1504750565" sldId="430"/>
        </pc:sldMkLst>
        <pc:spChg chg="del">
          <ac:chgData name="범수 김" userId="863329ffd88cf9fc" providerId="LiveId" clId="{3E4568C8-6839-408F-82C1-87ED4E384C65}" dt="2024-01-02T06:18:15.576" v="189" actId="21"/>
          <ac:spMkLst>
            <pc:docMk/>
            <pc:sldMk cId="1504750565" sldId="430"/>
            <ac:spMk id="2" creationId="{A0ECEE8A-FD28-F59B-F674-88E8C52B4810}"/>
          </ac:spMkLst>
        </pc:spChg>
      </pc:sldChg>
      <pc:sldChg chg="modSp add del mod ord">
        <pc:chgData name="범수 김" userId="863329ffd88cf9fc" providerId="LiveId" clId="{3E4568C8-6839-408F-82C1-87ED4E384C65}" dt="2024-01-02T06:17:36.670" v="188" actId="47"/>
        <pc:sldMkLst>
          <pc:docMk/>
          <pc:sldMk cId="3915007402" sldId="431"/>
        </pc:sldMkLst>
        <pc:spChg chg="mod">
          <ac:chgData name="범수 김" userId="863329ffd88cf9fc" providerId="LiveId" clId="{3E4568C8-6839-408F-82C1-87ED4E384C65}" dt="2024-01-02T06:16:51.749" v="153" actId="1076"/>
          <ac:spMkLst>
            <pc:docMk/>
            <pc:sldMk cId="3915007402" sldId="43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3E4568C8-6839-408F-82C1-87ED4E384C65}" dt="2024-01-02T06:20:20.956" v="472" actId="1076"/>
        <pc:sldMkLst>
          <pc:docMk/>
          <pc:sldMk cId="2170771326" sldId="432"/>
        </pc:sldMkLst>
        <pc:spChg chg="add mod">
          <ac:chgData name="범수 김" userId="863329ffd88cf9fc" providerId="LiveId" clId="{3E4568C8-6839-408F-82C1-87ED4E384C65}" dt="2024-01-02T06:20:18.744" v="471" actId="20577"/>
          <ac:spMkLst>
            <pc:docMk/>
            <pc:sldMk cId="2170771326" sldId="432"/>
            <ac:spMk id="2" creationId="{4F30C1FA-1EA4-E9C2-3275-DAFD365E1959}"/>
          </ac:spMkLst>
        </pc:spChg>
        <pc:spChg chg="mod">
          <ac:chgData name="범수 김" userId="863329ffd88cf9fc" providerId="LiveId" clId="{3E4568C8-6839-408F-82C1-87ED4E384C65}" dt="2024-01-02T06:17:35.292" v="187" actId="1076"/>
          <ac:spMkLst>
            <pc:docMk/>
            <pc:sldMk cId="2170771326" sldId="432"/>
            <ac:spMk id="5" creationId="{A389414F-66B7-1262-7F78-D45BD7660CF6}"/>
          </ac:spMkLst>
        </pc:spChg>
        <pc:picChg chg="add mod">
          <ac:chgData name="범수 김" userId="863329ffd88cf9fc" providerId="LiveId" clId="{3E4568C8-6839-408F-82C1-87ED4E384C65}" dt="2024-01-02T06:20:20.956" v="472" actId="1076"/>
          <ac:picMkLst>
            <pc:docMk/>
            <pc:sldMk cId="2170771326" sldId="432"/>
            <ac:picMk id="4" creationId="{0694C3EC-9379-FBD6-33EA-85212D9A70CD}"/>
          </ac:picMkLst>
        </pc:picChg>
      </pc:sldChg>
      <pc:sldChg chg="addSp delSp modSp add mod">
        <pc:chgData name="범수 김" userId="863329ffd88cf9fc" providerId="LiveId" clId="{3E4568C8-6839-408F-82C1-87ED4E384C65}" dt="2024-01-02T06:21:53.009" v="683" actId="20577"/>
        <pc:sldMkLst>
          <pc:docMk/>
          <pc:sldMk cId="2222312291" sldId="433"/>
        </pc:sldMkLst>
        <pc:spChg chg="mod">
          <ac:chgData name="범수 김" userId="863329ffd88cf9fc" providerId="LiveId" clId="{3E4568C8-6839-408F-82C1-87ED4E384C65}" dt="2024-01-02T06:21:53.009" v="683" actId="20577"/>
          <ac:spMkLst>
            <pc:docMk/>
            <pc:sldMk cId="2222312291" sldId="433"/>
            <ac:spMk id="2" creationId="{4F30C1FA-1EA4-E9C2-3275-DAFD365E1959}"/>
          </ac:spMkLst>
        </pc:spChg>
        <pc:spChg chg="add mod">
          <ac:chgData name="범수 김" userId="863329ffd88cf9fc" providerId="LiveId" clId="{3E4568C8-6839-408F-82C1-87ED4E384C65}" dt="2024-01-02T06:21:04.437" v="546" actId="164"/>
          <ac:spMkLst>
            <pc:docMk/>
            <pc:sldMk cId="2222312291" sldId="433"/>
            <ac:spMk id="7" creationId="{63372248-8037-C5AE-053B-F54789731717}"/>
          </ac:spMkLst>
        </pc:spChg>
        <pc:grpChg chg="add mod">
          <ac:chgData name="범수 김" userId="863329ffd88cf9fc" providerId="LiveId" clId="{3E4568C8-6839-408F-82C1-87ED4E384C65}" dt="2024-01-02T06:21:04.437" v="546" actId="164"/>
          <ac:grpSpMkLst>
            <pc:docMk/>
            <pc:sldMk cId="2222312291" sldId="433"/>
            <ac:grpSpMk id="8" creationId="{A17135E7-9164-6B10-0CF9-B0437DE2341D}"/>
          </ac:grpSpMkLst>
        </pc:grpChg>
        <pc:picChg chg="del">
          <ac:chgData name="범수 김" userId="863329ffd88cf9fc" providerId="LiveId" clId="{3E4568C8-6839-408F-82C1-87ED4E384C65}" dt="2024-01-02T06:20:42.115" v="535" actId="478"/>
          <ac:picMkLst>
            <pc:docMk/>
            <pc:sldMk cId="2222312291" sldId="433"/>
            <ac:picMk id="4" creationId="{0694C3EC-9379-FBD6-33EA-85212D9A70CD}"/>
          </ac:picMkLst>
        </pc:picChg>
        <pc:picChg chg="add mod">
          <ac:chgData name="범수 김" userId="863329ffd88cf9fc" providerId="LiveId" clId="{3E4568C8-6839-408F-82C1-87ED4E384C65}" dt="2024-01-02T06:21:04.437" v="546" actId="164"/>
          <ac:picMkLst>
            <pc:docMk/>
            <pc:sldMk cId="2222312291" sldId="433"/>
            <ac:picMk id="6" creationId="{9F8CCFAB-B028-57C7-E31D-176FC4BD0110}"/>
          </ac:picMkLst>
        </pc:picChg>
      </pc:sldChg>
    </pc:docChg>
  </pc:docChgLst>
  <pc:docChgLst>
    <pc:chgData name="범수 김" userId="863329ffd88cf9fc" providerId="LiveId" clId="{275FF10A-76E3-4D3F-8746-BF517AFB7BD2}"/>
    <pc:docChg chg="custSel addSld delSld modSld">
      <pc:chgData name="범수 김" userId="863329ffd88cf9fc" providerId="LiveId" clId="{275FF10A-76E3-4D3F-8746-BF517AFB7BD2}" dt="2024-01-02T05:27:17.221" v="214" actId="20577"/>
      <pc:docMkLst>
        <pc:docMk/>
      </pc:docMkLst>
      <pc:sldChg chg="modSp mod">
        <pc:chgData name="범수 김" userId="863329ffd88cf9fc" providerId="LiveId" clId="{275FF10A-76E3-4D3F-8746-BF517AFB7BD2}" dt="2024-01-02T05:24:16.301" v="15" actId="20577"/>
        <pc:sldMkLst>
          <pc:docMk/>
          <pc:sldMk cId="1869551119" sldId="424"/>
        </pc:sldMkLst>
        <pc:spChg chg="mod">
          <ac:chgData name="범수 김" userId="863329ffd88cf9fc" providerId="LiveId" clId="{275FF10A-76E3-4D3F-8746-BF517AFB7BD2}" dt="2024-01-02T05:24:16.30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895922620" sldId="425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22684083" sldId="427"/>
        </pc:sldMkLst>
      </pc:sldChg>
      <pc:sldChg chg="modSp mod">
        <pc:chgData name="범수 김" userId="863329ffd88cf9fc" providerId="LiveId" clId="{275FF10A-76E3-4D3F-8746-BF517AFB7BD2}" dt="2024-01-02T05:24:58.304" v="50" actId="20577"/>
        <pc:sldMkLst>
          <pc:docMk/>
          <pc:sldMk cId="1635143875" sldId="428"/>
        </pc:sldMkLst>
        <pc:spChg chg="mod">
          <ac:chgData name="범수 김" userId="863329ffd88cf9fc" providerId="LiveId" clId="{275FF10A-76E3-4D3F-8746-BF517AFB7BD2}" dt="2024-01-02T05:24:58.304" v="5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36893803" sldId="429"/>
        </pc:sldMkLst>
      </pc:sldChg>
      <pc:sldChg chg="modSp add mod">
        <pc:chgData name="범수 김" userId="863329ffd88cf9fc" providerId="LiveId" clId="{275FF10A-76E3-4D3F-8746-BF517AFB7BD2}" dt="2024-01-02T05:25:18.448" v="68" actId="12789"/>
        <pc:sldMkLst>
          <pc:docMk/>
          <pc:sldMk cId="3481581897" sldId="429"/>
        </pc:sldMkLst>
        <pc:spChg chg="mod">
          <ac:chgData name="범수 김" userId="863329ffd88cf9fc" providerId="LiveId" clId="{275FF10A-76E3-4D3F-8746-BF517AFB7BD2}" dt="2024-01-02T05:25:18.448" v="68" actId="12789"/>
          <ac:spMkLst>
            <pc:docMk/>
            <pc:sldMk cId="3481581897" sldId="429"/>
            <ac:spMk id="5" creationId="{A389414F-66B7-1262-7F78-D45BD7660CF6}"/>
          </ac:spMkLst>
        </pc:spChg>
      </pc:sldChg>
      <pc:sldChg chg="add del">
        <pc:chgData name="범수 김" userId="863329ffd88cf9fc" providerId="LiveId" clId="{275FF10A-76E3-4D3F-8746-BF517AFB7BD2}" dt="2024-01-02T05:25:24.261" v="70" actId="47"/>
        <pc:sldMkLst>
          <pc:docMk/>
          <pc:sldMk cId="923359984" sldId="430"/>
        </pc:sldMkLst>
      </pc:sldChg>
      <pc:sldChg chg="addSp modSp add mod">
        <pc:chgData name="범수 김" userId="863329ffd88cf9fc" providerId="LiveId" clId="{275FF10A-76E3-4D3F-8746-BF517AFB7BD2}" dt="2024-01-02T05:27:17.221" v="214" actId="20577"/>
        <pc:sldMkLst>
          <pc:docMk/>
          <pc:sldMk cId="1504750565" sldId="430"/>
        </pc:sldMkLst>
        <pc:spChg chg="add mod">
          <ac:chgData name="범수 김" userId="863329ffd88cf9fc" providerId="LiveId" clId="{275FF10A-76E3-4D3F-8746-BF517AFB7BD2}" dt="2024-01-02T05:27:17.221" v="214" actId="20577"/>
          <ac:spMkLst>
            <pc:docMk/>
            <pc:sldMk cId="1504750565" sldId="430"/>
            <ac:spMk id="2" creationId="{A0ECEE8A-FD28-F59B-F674-88E8C52B4810}"/>
          </ac:spMkLst>
        </pc:spChg>
        <pc:spChg chg="mod">
          <ac:chgData name="범수 김" userId="863329ffd88cf9fc" providerId="LiveId" clId="{275FF10A-76E3-4D3F-8746-BF517AFB7BD2}" dt="2024-01-02T05:25:33.775" v="77" actId="1076"/>
          <ac:spMkLst>
            <pc:docMk/>
            <pc:sldMk cId="1504750565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698589194" sldId="430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560009651" sldId="431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243129919" sldId="432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486659378" sldId="433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1593754711" sldId="434"/>
        </pc:sldMkLst>
      </pc:sldChg>
    </pc:docChg>
  </pc:docChgLst>
  <pc:docChgLst>
    <pc:chgData name="범수 김" userId="863329ffd88cf9fc" providerId="LiveId" clId="{DFD941B1-2E23-44B7-99A6-A5765882C985}"/>
    <pc:docChg chg="undo custSel addSld delSld modSld sldOrd">
      <pc:chgData name="범수 김" userId="863329ffd88cf9fc" providerId="LiveId" clId="{DFD941B1-2E23-44B7-99A6-A5765882C985}" dt="2024-01-18T13:01:38.709" v="2846" actId="20577"/>
      <pc:docMkLst>
        <pc:docMk/>
      </pc:docMkLst>
      <pc:sldChg chg="addSp delSp modSp mod">
        <pc:chgData name="범수 김" userId="863329ffd88cf9fc" providerId="LiveId" clId="{DFD941B1-2E23-44B7-99A6-A5765882C985}" dt="2024-01-16T12:25:29.378" v="138" actId="21"/>
        <pc:sldMkLst>
          <pc:docMk/>
          <pc:sldMk cId="168580652" sldId="427"/>
        </pc:sldMkLst>
        <pc:spChg chg="mod">
          <ac:chgData name="범수 김" userId="863329ffd88cf9fc" providerId="LiveId" clId="{DFD941B1-2E23-44B7-99A6-A5765882C985}" dt="2024-01-16T12:22:20.105" v="84" actId="20577"/>
          <ac:spMkLst>
            <pc:docMk/>
            <pc:sldMk cId="168580652" sldId="427"/>
            <ac:spMk id="3" creationId="{DD11B91E-4A02-0479-4AC9-4DA1E7A3D890}"/>
          </ac:spMkLst>
        </pc:spChg>
        <pc:picChg chg="add del">
          <ac:chgData name="범수 김" userId="863329ffd88cf9fc" providerId="LiveId" clId="{DFD941B1-2E23-44B7-99A6-A5765882C985}" dt="2024-01-16T12:25:29.378" v="138" actId="21"/>
          <ac:picMkLst>
            <pc:docMk/>
            <pc:sldMk cId="168580652" sldId="427"/>
            <ac:picMk id="4" creationId="{8CF5E0A2-2C81-BFAD-09D1-1A67E8738675}"/>
          </ac:picMkLst>
        </pc:picChg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1313423747" sldId="428"/>
        </pc:sldMkLst>
      </pc:sldChg>
      <pc:sldChg chg="modSp add mod">
        <pc:chgData name="범수 김" userId="863329ffd88cf9fc" providerId="LiveId" clId="{DFD941B1-2E23-44B7-99A6-A5765882C985}" dt="2024-01-16T12:50:46.273" v="1000" actId="12789"/>
        <pc:sldMkLst>
          <pc:docMk/>
          <pc:sldMk cId="1832256016" sldId="428"/>
        </pc:sldMkLst>
        <pc:spChg chg="mod">
          <ac:chgData name="범수 김" userId="863329ffd88cf9fc" providerId="LiveId" clId="{DFD941B1-2E23-44B7-99A6-A5765882C985}" dt="2024-01-16T12:50:46.273" v="1000" actId="12789"/>
          <ac:spMkLst>
            <pc:docMk/>
            <pc:sldMk cId="1832256016" sldId="428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DFD941B1-2E23-44B7-99A6-A5765882C985}" dt="2024-01-16T12:25:21.981" v="129"/>
        <pc:sldMkLst>
          <pc:docMk/>
          <pc:sldMk cId="1484912351" sldId="429"/>
        </pc:sldMkLst>
        <pc:spChg chg="mod">
          <ac:chgData name="범수 김" userId="863329ffd88cf9fc" providerId="LiveId" clId="{DFD941B1-2E23-44B7-99A6-A5765882C985}" dt="2024-01-16T12:25:21.167" v="127" actId="20577"/>
          <ac:spMkLst>
            <pc:docMk/>
            <pc:sldMk cId="1484912351" sldId="429"/>
            <ac:spMk id="5" creationId="{A389414F-66B7-1262-7F78-D45BD7660CF6}"/>
          </ac:spMkLst>
        </pc:spChg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2707151836" sldId="429"/>
        </pc:sldMkLst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199129684" sldId="430"/>
        </pc:sldMkLst>
      </pc:sldChg>
      <pc:sldChg chg="addSp modSp add mod">
        <pc:chgData name="범수 김" userId="863329ffd88cf9fc" providerId="LiveId" clId="{DFD941B1-2E23-44B7-99A6-A5765882C985}" dt="2024-01-16T12:26:25.630" v="352" actId="20577"/>
        <pc:sldMkLst>
          <pc:docMk/>
          <pc:sldMk cId="3808329648" sldId="430"/>
        </pc:sldMkLst>
        <pc:spChg chg="add mod">
          <ac:chgData name="범수 김" userId="863329ffd88cf9fc" providerId="LiveId" clId="{DFD941B1-2E23-44B7-99A6-A5765882C985}" dt="2024-01-16T12:26:25.630" v="352" actId="20577"/>
          <ac:spMkLst>
            <pc:docMk/>
            <pc:sldMk cId="3808329648" sldId="430"/>
            <ac:spMk id="2" creationId="{AA59A0AE-68E0-58DC-ACE6-B00FD53F564B}"/>
          </ac:spMkLst>
        </pc:spChg>
        <pc:spChg chg="mod">
          <ac:chgData name="범수 김" userId="863329ffd88cf9fc" providerId="LiveId" clId="{DFD941B1-2E23-44B7-99A6-A5765882C985}" dt="2024-01-16T12:25:28.213" v="137" actId="1076"/>
          <ac:spMkLst>
            <pc:docMk/>
            <pc:sldMk cId="3808329648" sldId="430"/>
            <ac:spMk id="5" creationId="{A389414F-66B7-1262-7F78-D45BD7660CF6}"/>
          </ac:spMkLst>
        </pc:spChg>
        <pc:picChg chg="add mod">
          <ac:chgData name="범수 김" userId="863329ffd88cf9fc" providerId="LiveId" clId="{DFD941B1-2E23-44B7-99A6-A5765882C985}" dt="2024-01-16T12:25:49.982" v="142" actId="1076"/>
          <ac:picMkLst>
            <pc:docMk/>
            <pc:sldMk cId="3808329648" sldId="430"/>
            <ac:picMk id="4" creationId="{8CF5E0A2-2C81-BFAD-09D1-1A67E8738675}"/>
          </ac:picMkLst>
        </pc:picChg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1719671915" sldId="431"/>
        </pc:sldMkLst>
      </pc:sldChg>
      <pc:sldChg chg="add del">
        <pc:chgData name="범수 김" userId="863329ffd88cf9fc" providerId="LiveId" clId="{DFD941B1-2E23-44B7-99A6-A5765882C985}" dt="2024-01-16T12:39:39.644" v="355" actId="47"/>
        <pc:sldMkLst>
          <pc:docMk/>
          <pc:sldMk cId="2140494234" sldId="431"/>
        </pc:sldMkLst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1137784269" sldId="432"/>
        </pc:sldMkLst>
      </pc:sldChg>
      <pc:sldChg chg="addSp delSp modSp add mod">
        <pc:chgData name="범수 김" userId="863329ffd88cf9fc" providerId="LiveId" clId="{DFD941B1-2E23-44B7-99A6-A5765882C985}" dt="2024-01-16T12:43:07.786" v="656" actId="207"/>
        <pc:sldMkLst>
          <pc:docMk/>
          <pc:sldMk cId="1142593021" sldId="432"/>
        </pc:sldMkLst>
        <pc:spChg chg="del mod">
          <ac:chgData name="범수 김" userId="863329ffd88cf9fc" providerId="LiveId" clId="{DFD941B1-2E23-44B7-99A6-A5765882C985}" dt="2024-01-16T12:40:44.607" v="640" actId="478"/>
          <ac:spMkLst>
            <pc:docMk/>
            <pc:sldMk cId="1142593021" sldId="432"/>
            <ac:spMk id="2" creationId="{AA59A0AE-68E0-58DC-ACE6-B00FD53F564B}"/>
          </ac:spMkLst>
        </pc:spChg>
        <pc:spChg chg="add mod">
          <ac:chgData name="범수 김" userId="863329ffd88cf9fc" providerId="LiveId" clId="{DFD941B1-2E23-44B7-99A6-A5765882C985}" dt="2024-01-16T12:42:56.465" v="653" actId="20577"/>
          <ac:spMkLst>
            <pc:docMk/>
            <pc:sldMk cId="1142593021" sldId="432"/>
            <ac:spMk id="3" creationId="{219F6339-CE7A-F9C7-0774-9F8C02A2EAC3}"/>
          </ac:spMkLst>
        </pc:spChg>
        <pc:spChg chg="add del mod">
          <ac:chgData name="범수 김" userId="863329ffd88cf9fc" providerId="LiveId" clId="{DFD941B1-2E23-44B7-99A6-A5765882C985}" dt="2024-01-16T12:40:55.112" v="647" actId="22"/>
          <ac:spMkLst>
            <pc:docMk/>
            <pc:sldMk cId="1142593021" sldId="432"/>
            <ac:spMk id="7" creationId="{CA92DFB0-675C-E402-C211-029BB263BC55}"/>
          </ac:spMkLst>
        </pc:spChg>
        <pc:spChg chg="add mod">
          <ac:chgData name="범수 김" userId="863329ffd88cf9fc" providerId="LiveId" clId="{DFD941B1-2E23-44B7-99A6-A5765882C985}" dt="2024-01-16T12:43:07.786" v="656" actId="207"/>
          <ac:spMkLst>
            <pc:docMk/>
            <pc:sldMk cId="1142593021" sldId="432"/>
            <ac:spMk id="9" creationId="{67A4EA05-119D-2606-1EEC-D993123232DE}"/>
          </ac:spMkLst>
        </pc:spChg>
        <pc:picChg chg="del">
          <ac:chgData name="범수 김" userId="863329ffd88cf9fc" providerId="LiveId" clId="{DFD941B1-2E23-44B7-99A6-A5765882C985}" dt="2024-01-16T12:39:41.250" v="356" actId="478"/>
          <ac:picMkLst>
            <pc:docMk/>
            <pc:sldMk cId="1142593021" sldId="432"/>
            <ac:picMk id="4" creationId="{8CF5E0A2-2C81-BFAD-09D1-1A67E8738675}"/>
          </ac:picMkLst>
        </pc:picChg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1563175839" sldId="433"/>
        </pc:sldMkLst>
      </pc:sldChg>
      <pc:sldChg chg="addSp delSp modSp add mod">
        <pc:chgData name="범수 김" userId="863329ffd88cf9fc" providerId="LiveId" clId="{DFD941B1-2E23-44B7-99A6-A5765882C985}" dt="2024-01-16T12:45:23.845" v="832" actId="20577"/>
        <pc:sldMkLst>
          <pc:docMk/>
          <pc:sldMk cId="2033754238" sldId="433"/>
        </pc:sldMkLst>
        <pc:spChg chg="mod">
          <ac:chgData name="범수 김" userId="863329ffd88cf9fc" providerId="LiveId" clId="{DFD941B1-2E23-44B7-99A6-A5765882C985}" dt="2024-01-16T12:43:32.800" v="728" actId="20577"/>
          <ac:spMkLst>
            <pc:docMk/>
            <pc:sldMk cId="2033754238" sldId="433"/>
            <ac:spMk id="3" creationId="{219F6339-CE7A-F9C7-0774-9F8C02A2EAC3}"/>
          </ac:spMkLst>
        </pc:spChg>
        <pc:spChg chg="add mod">
          <ac:chgData name="범수 김" userId="863329ffd88cf9fc" providerId="LiveId" clId="{DFD941B1-2E23-44B7-99A6-A5765882C985}" dt="2024-01-16T12:44:40.072" v="736" actId="164"/>
          <ac:spMkLst>
            <pc:docMk/>
            <pc:sldMk cId="2033754238" sldId="433"/>
            <ac:spMk id="8" creationId="{9B9092EA-EC5A-2FBD-D23B-B5573A8A4EEF}"/>
          </ac:spMkLst>
        </pc:spChg>
        <pc:spChg chg="del">
          <ac:chgData name="범수 김" userId="863329ffd88cf9fc" providerId="LiveId" clId="{DFD941B1-2E23-44B7-99A6-A5765882C985}" dt="2024-01-16T12:43:17.835" v="685" actId="478"/>
          <ac:spMkLst>
            <pc:docMk/>
            <pc:sldMk cId="2033754238" sldId="433"/>
            <ac:spMk id="9" creationId="{67A4EA05-119D-2606-1EEC-D993123232DE}"/>
          </ac:spMkLst>
        </pc:spChg>
        <pc:spChg chg="add mod">
          <ac:chgData name="범수 김" userId="863329ffd88cf9fc" providerId="LiveId" clId="{DFD941B1-2E23-44B7-99A6-A5765882C985}" dt="2024-01-16T12:45:08.392" v="752" actId="164"/>
          <ac:spMkLst>
            <pc:docMk/>
            <pc:sldMk cId="2033754238" sldId="433"/>
            <ac:spMk id="11" creationId="{5F8D6214-DE38-5CC7-9CFF-A0569AE68B2E}"/>
          </ac:spMkLst>
        </pc:spChg>
        <pc:spChg chg="add mod">
          <ac:chgData name="범수 김" userId="863329ffd88cf9fc" providerId="LiveId" clId="{DFD941B1-2E23-44B7-99A6-A5765882C985}" dt="2024-01-16T12:45:08.392" v="752" actId="164"/>
          <ac:spMkLst>
            <pc:docMk/>
            <pc:sldMk cId="2033754238" sldId="433"/>
            <ac:spMk id="12" creationId="{22FAABCA-6313-8E2E-8A47-3BD482FFBBAF}"/>
          </ac:spMkLst>
        </pc:spChg>
        <pc:spChg chg="add mod">
          <ac:chgData name="범수 김" userId="863329ffd88cf9fc" providerId="LiveId" clId="{DFD941B1-2E23-44B7-99A6-A5765882C985}" dt="2024-01-16T12:45:08.392" v="752" actId="164"/>
          <ac:spMkLst>
            <pc:docMk/>
            <pc:sldMk cId="2033754238" sldId="433"/>
            <ac:spMk id="13" creationId="{C25279CE-6240-01DE-0A30-22230828F6C8}"/>
          </ac:spMkLst>
        </pc:spChg>
        <pc:spChg chg="add mod">
          <ac:chgData name="범수 김" userId="863329ffd88cf9fc" providerId="LiveId" clId="{DFD941B1-2E23-44B7-99A6-A5765882C985}" dt="2024-01-16T12:45:08.392" v="752" actId="164"/>
          <ac:spMkLst>
            <pc:docMk/>
            <pc:sldMk cId="2033754238" sldId="433"/>
            <ac:spMk id="14" creationId="{1290AAD8-52B1-3DA1-C2F0-8C3FA7685C71}"/>
          </ac:spMkLst>
        </pc:spChg>
        <pc:spChg chg="add mod">
          <ac:chgData name="범수 김" userId="863329ffd88cf9fc" providerId="LiveId" clId="{DFD941B1-2E23-44B7-99A6-A5765882C985}" dt="2024-01-16T12:45:23.845" v="832" actId="20577"/>
          <ac:spMkLst>
            <pc:docMk/>
            <pc:sldMk cId="2033754238" sldId="433"/>
            <ac:spMk id="16" creationId="{F0C244E0-3A8B-439D-56FD-8C3272AD3871}"/>
          </ac:spMkLst>
        </pc:spChg>
        <pc:grpChg chg="add mod">
          <ac:chgData name="범수 김" userId="863329ffd88cf9fc" providerId="LiveId" clId="{DFD941B1-2E23-44B7-99A6-A5765882C985}" dt="2024-01-16T12:45:08.392" v="752" actId="164"/>
          <ac:grpSpMkLst>
            <pc:docMk/>
            <pc:sldMk cId="2033754238" sldId="433"/>
            <ac:grpSpMk id="10" creationId="{F6818358-2A59-3508-6C64-A9F559896A5D}"/>
          </ac:grpSpMkLst>
        </pc:grpChg>
        <pc:grpChg chg="add mod">
          <ac:chgData name="범수 김" userId="863329ffd88cf9fc" providerId="LiveId" clId="{DFD941B1-2E23-44B7-99A6-A5765882C985}" dt="2024-01-16T12:45:08.392" v="752" actId="164"/>
          <ac:grpSpMkLst>
            <pc:docMk/>
            <pc:sldMk cId="2033754238" sldId="433"/>
            <ac:grpSpMk id="15" creationId="{3FA0EC5E-ED3A-1E03-BDEB-E7B797CE65CE}"/>
          </ac:grpSpMkLst>
        </pc:grpChg>
        <pc:picChg chg="add mod">
          <ac:chgData name="범수 김" userId="863329ffd88cf9fc" providerId="LiveId" clId="{DFD941B1-2E23-44B7-99A6-A5765882C985}" dt="2024-01-16T12:44:40.072" v="736" actId="164"/>
          <ac:picMkLst>
            <pc:docMk/>
            <pc:sldMk cId="2033754238" sldId="433"/>
            <ac:picMk id="4" creationId="{742608D6-DC4B-E675-8D88-DC1087FA8297}"/>
          </ac:picMkLst>
        </pc:picChg>
        <pc:picChg chg="add mod">
          <ac:chgData name="범수 김" userId="863329ffd88cf9fc" providerId="LiveId" clId="{DFD941B1-2E23-44B7-99A6-A5765882C985}" dt="2024-01-16T12:44:40.072" v="736" actId="164"/>
          <ac:picMkLst>
            <pc:docMk/>
            <pc:sldMk cId="2033754238" sldId="433"/>
            <ac:picMk id="7" creationId="{EE642601-0D79-FC06-33D0-D363340FA88A}"/>
          </ac:picMkLst>
        </pc:picChg>
      </pc:sldChg>
      <pc:sldChg chg="addSp delSp modSp add mod">
        <pc:chgData name="범수 김" userId="863329ffd88cf9fc" providerId="LiveId" clId="{DFD941B1-2E23-44B7-99A6-A5765882C985}" dt="2024-01-16T12:55:45.121" v="1689" actId="20577"/>
        <pc:sldMkLst>
          <pc:docMk/>
          <pc:sldMk cId="47846572" sldId="434"/>
        </pc:sldMkLst>
        <pc:spChg chg="mod">
          <ac:chgData name="범수 김" userId="863329ffd88cf9fc" providerId="LiveId" clId="{DFD941B1-2E23-44B7-99A6-A5765882C985}" dt="2024-01-16T12:45:30.545" v="849" actId="20577"/>
          <ac:spMkLst>
            <pc:docMk/>
            <pc:sldMk cId="47846572" sldId="434"/>
            <ac:spMk id="3" creationId="{219F6339-CE7A-F9C7-0774-9F8C02A2EAC3}"/>
          </ac:spMkLst>
        </pc:spChg>
        <pc:spChg chg="add mod">
          <ac:chgData name="범수 김" userId="863329ffd88cf9fc" providerId="LiveId" clId="{DFD941B1-2E23-44B7-99A6-A5765882C985}" dt="2024-01-16T12:49:04.699" v="856" actId="1076"/>
          <ac:spMkLst>
            <pc:docMk/>
            <pc:sldMk cId="47846572" sldId="434"/>
            <ac:spMk id="6" creationId="{252C2E50-8FBC-E700-66AE-01B05A7FDBF6}"/>
          </ac:spMkLst>
        </pc:spChg>
        <pc:spChg chg="add mod">
          <ac:chgData name="범수 김" userId="863329ffd88cf9fc" providerId="LiveId" clId="{DFD941B1-2E23-44B7-99A6-A5765882C985}" dt="2024-01-16T12:55:45.121" v="1689" actId="20577"/>
          <ac:spMkLst>
            <pc:docMk/>
            <pc:sldMk cId="47846572" sldId="434"/>
            <ac:spMk id="9" creationId="{E89DE5B7-145C-6577-7D18-1F4A49C73B17}"/>
          </ac:spMkLst>
        </pc:spChg>
        <pc:spChg chg="del">
          <ac:chgData name="범수 김" userId="863329ffd88cf9fc" providerId="LiveId" clId="{DFD941B1-2E23-44B7-99A6-A5765882C985}" dt="2024-01-16T12:45:27.417" v="834" actId="478"/>
          <ac:spMkLst>
            <pc:docMk/>
            <pc:sldMk cId="47846572" sldId="434"/>
            <ac:spMk id="16" creationId="{F0C244E0-3A8B-439D-56FD-8C3272AD3871}"/>
          </ac:spMkLst>
        </pc:spChg>
        <pc:grpChg chg="del">
          <ac:chgData name="범수 김" userId="863329ffd88cf9fc" providerId="LiveId" clId="{DFD941B1-2E23-44B7-99A6-A5765882C985}" dt="2024-01-16T12:45:27.656" v="835" actId="478"/>
          <ac:grpSpMkLst>
            <pc:docMk/>
            <pc:sldMk cId="47846572" sldId="434"/>
            <ac:grpSpMk id="15" creationId="{3FA0EC5E-ED3A-1E03-BDEB-E7B797CE65CE}"/>
          </ac:grpSpMkLst>
        </pc:grpChg>
        <pc:picChg chg="add del mod">
          <ac:chgData name="범수 김" userId="863329ffd88cf9fc" providerId="LiveId" clId="{DFD941B1-2E23-44B7-99A6-A5765882C985}" dt="2024-01-16T12:50:03.539" v="948" actId="478"/>
          <ac:picMkLst>
            <pc:docMk/>
            <pc:sldMk cId="47846572" sldId="434"/>
            <ac:picMk id="18" creationId="{7577B725-8B70-987B-051E-BB2324DD8096}"/>
          </ac:picMkLst>
        </pc:picChg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3961147248" sldId="434"/>
        </pc:sldMkLst>
      </pc:sldChg>
      <pc:sldChg chg="addSp modSp add del mod">
        <pc:chgData name="범수 김" userId="863329ffd88cf9fc" providerId="LiveId" clId="{DFD941B1-2E23-44B7-99A6-A5765882C985}" dt="2024-01-18T12:43:30.496" v="1744" actId="47"/>
        <pc:sldMkLst>
          <pc:docMk/>
          <pc:sldMk cId="1205776635" sldId="435"/>
        </pc:sldMkLst>
        <pc:spChg chg="mod">
          <ac:chgData name="범수 김" userId="863329ffd88cf9fc" providerId="LiveId" clId="{DFD941B1-2E23-44B7-99A6-A5765882C985}" dt="2024-01-18T12:40:16.843" v="1691" actId="20577"/>
          <ac:spMkLst>
            <pc:docMk/>
            <pc:sldMk cId="1205776635" sldId="435"/>
            <ac:spMk id="5" creationId="{A389414F-66B7-1262-7F78-D45BD7660CF6}"/>
          </ac:spMkLst>
        </pc:spChg>
        <pc:picChg chg="add mod">
          <ac:chgData name="범수 김" userId="863329ffd88cf9fc" providerId="LiveId" clId="{DFD941B1-2E23-44B7-99A6-A5765882C985}" dt="2024-01-18T12:43:08.516" v="1693" actId="1076"/>
          <ac:picMkLst>
            <pc:docMk/>
            <pc:sldMk cId="1205776635" sldId="435"/>
            <ac:picMk id="3" creationId="{3D76EBAF-C438-5B01-99BE-9D79DDDC75FF}"/>
          </ac:picMkLst>
        </pc:picChg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3177448056" sldId="435"/>
        </pc:sldMkLst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2483002576" sldId="436"/>
        </pc:sldMkLst>
      </pc:sldChg>
      <pc:sldChg chg="addSp modSp add mod">
        <pc:chgData name="범수 김" userId="863329ffd88cf9fc" providerId="LiveId" clId="{DFD941B1-2E23-44B7-99A6-A5765882C985}" dt="2024-01-16T12:54:37.806" v="1431" actId="20577"/>
        <pc:sldMkLst>
          <pc:docMk/>
          <pc:sldMk cId="4056092529" sldId="436"/>
        </pc:sldMkLst>
        <pc:spChg chg="add mod">
          <ac:chgData name="범수 김" userId="863329ffd88cf9fc" providerId="LiveId" clId="{DFD941B1-2E23-44B7-99A6-A5765882C985}" dt="2024-01-16T12:54:37.806" v="1431" actId="20577"/>
          <ac:spMkLst>
            <pc:docMk/>
            <pc:sldMk cId="4056092529" sldId="436"/>
            <ac:spMk id="2" creationId="{867AE953-DB78-BE4B-7794-B086F8FF0B34}"/>
          </ac:spMkLst>
        </pc:spChg>
        <pc:spChg chg="mod">
          <ac:chgData name="범수 김" userId="863329ffd88cf9fc" providerId="LiveId" clId="{DFD941B1-2E23-44B7-99A6-A5765882C985}" dt="2024-01-16T12:50:52.624" v="1008" actId="1076"/>
          <ac:spMkLst>
            <pc:docMk/>
            <pc:sldMk cId="4056092529" sldId="436"/>
            <ac:spMk id="5" creationId="{A389414F-66B7-1262-7F78-D45BD7660CF6}"/>
          </ac:spMkLst>
        </pc:spChg>
        <pc:spChg chg="add mod">
          <ac:chgData name="범수 김" userId="863329ffd88cf9fc" providerId="LiveId" clId="{DFD941B1-2E23-44B7-99A6-A5765882C985}" dt="2024-01-16T12:54:07.568" v="1285" actId="571"/>
          <ac:spMkLst>
            <pc:docMk/>
            <pc:sldMk cId="4056092529" sldId="436"/>
            <ac:spMk id="8" creationId="{961D1C2D-E697-1FF1-6A05-37EF622E81EF}"/>
          </ac:spMkLst>
        </pc:spChg>
        <pc:spChg chg="add mod">
          <ac:chgData name="범수 김" userId="863329ffd88cf9fc" providerId="LiveId" clId="{DFD941B1-2E23-44B7-99A6-A5765882C985}" dt="2024-01-16T12:52:12.559" v="1062" actId="14100"/>
          <ac:spMkLst>
            <pc:docMk/>
            <pc:sldMk cId="4056092529" sldId="436"/>
            <ac:spMk id="10" creationId="{787FEB6A-E946-AFC2-E404-3FA560C060C5}"/>
          </ac:spMkLst>
        </pc:spChg>
        <pc:spChg chg="add mod">
          <ac:chgData name="범수 김" userId="863329ffd88cf9fc" providerId="LiveId" clId="{DFD941B1-2E23-44B7-99A6-A5765882C985}" dt="2024-01-16T12:54:08.625" v="1286" actId="1076"/>
          <ac:spMkLst>
            <pc:docMk/>
            <pc:sldMk cId="4056092529" sldId="436"/>
            <ac:spMk id="11" creationId="{99817E85-09C4-325D-DC05-5C18DC016D83}"/>
          </ac:spMkLst>
        </pc:spChg>
        <pc:spChg chg="add mod">
          <ac:chgData name="범수 김" userId="863329ffd88cf9fc" providerId="LiveId" clId="{DFD941B1-2E23-44B7-99A6-A5765882C985}" dt="2024-01-16T12:54:07.568" v="1285" actId="571"/>
          <ac:spMkLst>
            <pc:docMk/>
            <pc:sldMk cId="4056092529" sldId="436"/>
            <ac:spMk id="12" creationId="{7F8712F5-CE23-F35A-8AB5-13487ED154DC}"/>
          </ac:spMkLst>
        </pc:spChg>
        <pc:grpChg chg="add mod">
          <ac:chgData name="범수 김" userId="863329ffd88cf9fc" providerId="LiveId" clId="{DFD941B1-2E23-44B7-99A6-A5765882C985}" dt="2024-01-16T12:54:07.568" v="1285" actId="571"/>
          <ac:grpSpMkLst>
            <pc:docMk/>
            <pc:sldMk cId="4056092529" sldId="436"/>
            <ac:grpSpMk id="9" creationId="{6BEA6641-4D51-BB94-5BAB-3980F672CCCF}"/>
          </ac:grpSpMkLst>
        </pc:grpChg>
        <pc:picChg chg="add mod">
          <ac:chgData name="범수 김" userId="863329ffd88cf9fc" providerId="LiveId" clId="{DFD941B1-2E23-44B7-99A6-A5765882C985}" dt="2024-01-16T12:54:07.568" v="1285" actId="571"/>
          <ac:picMkLst>
            <pc:docMk/>
            <pc:sldMk cId="4056092529" sldId="436"/>
            <ac:picMk id="4" creationId="{2BF0BFF2-B3A2-063F-995D-5238573B67C6}"/>
          </ac:picMkLst>
        </pc:picChg>
        <pc:picChg chg="add mod">
          <ac:chgData name="범수 김" userId="863329ffd88cf9fc" providerId="LiveId" clId="{DFD941B1-2E23-44B7-99A6-A5765882C985}" dt="2024-01-16T12:54:07.568" v="1285" actId="571"/>
          <ac:picMkLst>
            <pc:docMk/>
            <pc:sldMk cId="4056092529" sldId="436"/>
            <ac:picMk id="7" creationId="{D7DC2158-EF7F-B819-FA4C-5EFAABB290FF}"/>
          </ac:picMkLst>
        </pc:picChg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592202867" sldId="437"/>
        </pc:sldMkLst>
      </pc:sldChg>
      <pc:sldChg chg="delSp modSp add mod ord">
        <pc:chgData name="범수 김" userId="863329ffd88cf9fc" providerId="LiveId" clId="{DFD941B1-2E23-44B7-99A6-A5765882C985}" dt="2024-01-18T12:43:32.169" v="1745" actId="478"/>
        <pc:sldMkLst>
          <pc:docMk/>
          <pc:sldMk cId="3139717360" sldId="437"/>
        </pc:sldMkLst>
        <pc:spChg chg="mod">
          <ac:chgData name="범수 김" userId="863329ffd88cf9fc" providerId="LiveId" clId="{DFD941B1-2E23-44B7-99A6-A5765882C985}" dt="2024-01-18T12:43:25.364" v="1740" actId="12789"/>
          <ac:spMkLst>
            <pc:docMk/>
            <pc:sldMk cId="3139717360" sldId="437"/>
            <ac:spMk id="5" creationId="{A389414F-66B7-1262-7F78-D45BD7660CF6}"/>
          </ac:spMkLst>
        </pc:spChg>
        <pc:picChg chg="del">
          <ac:chgData name="범수 김" userId="863329ffd88cf9fc" providerId="LiveId" clId="{DFD941B1-2E23-44B7-99A6-A5765882C985}" dt="2024-01-18T12:43:32.169" v="1745" actId="478"/>
          <ac:picMkLst>
            <pc:docMk/>
            <pc:sldMk cId="3139717360" sldId="437"/>
            <ac:picMk id="3" creationId="{3D76EBAF-C438-5B01-99BE-9D79DDDC75FF}"/>
          </ac:picMkLst>
        </pc:picChg>
      </pc:sldChg>
      <pc:sldChg chg="addSp modSp add mod">
        <pc:chgData name="범수 김" userId="863329ffd88cf9fc" providerId="LiveId" clId="{DFD941B1-2E23-44B7-99A6-A5765882C985}" dt="2024-01-18T12:45:14.468" v="1780" actId="14100"/>
        <pc:sldMkLst>
          <pc:docMk/>
          <pc:sldMk cId="1112292644" sldId="438"/>
        </pc:sldMkLst>
        <pc:spChg chg="add mod">
          <ac:chgData name="범수 김" userId="863329ffd88cf9fc" providerId="LiveId" clId="{DFD941B1-2E23-44B7-99A6-A5765882C985}" dt="2024-01-18T12:44:03.608" v="1765" actId="164"/>
          <ac:spMkLst>
            <pc:docMk/>
            <pc:sldMk cId="1112292644" sldId="438"/>
            <ac:spMk id="2" creationId="{8DA1F4E9-2C5C-95DB-6050-097E277550AD}"/>
          </ac:spMkLst>
        </pc:spChg>
        <pc:spChg chg="add mod">
          <ac:chgData name="범수 김" userId="863329ffd88cf9fc" providerId="LiveId" clId="{DFD941B1-2E23-44B7-99A6-A5765882C985}" dt="2024-01-18T12:44:03.608" v="1765" actId="164"/>
          <ac:spMkLst>
            <pc:docMk/>
            <pc:sldMk cId="1112292644" sldId="438"/>
            <ac:spMk id="4" creationId="{6DCA9EBE-5C5F-6AA0-B254-E24CDAD4FB76}"/>
          </ac:spMkLst>
        </pc:spChg>
        <pc:spChg chg="mod">
          <ac:chgData name="범수 김" userId="863329ffd88cf9fc" providerId="LiveId" clId="{DFD941B1-2E23-44B7-99A6-A5765882C985}" dt="2024-01-18T12:43:37.503" v="1752" actId="1076"/>
          <ac:spMkLst>
            <pc:docMk/>
            <pc:sldMk cId="1112292644" sldId="438"/>
            <ac:spMk id="5" creationId="{A389414F-66B7-1262-7F78-D45BD7660CF6}"/>
          </ac:spMkLst>
        </pc:spChg>
        <pc:spChg chg="add mod">
          <ac:chgData name="범수 김" userId="863329ffd88cf9fc" providerId="LiveId" clId="{DFD941B1-2E23-44B7-99A6-A5765882C985}" dt="2024-01-18T12:45:14.468" v="1780" actId="14100"/>
          <ac:spMkLst>
            <pc:docMk/>
            <pc:sldMk cId="1112292644" sldId="438"/>
            <ac:spMk id="6" creationId="{9D5A8D10-4BCD-D384-FDB0-45AFB0226B1C}"/>
          </ac:spMkLst>
        </pc:spChg>
        <pc:grpChg chg="add mod">
          <ac:chgData name="범수 김" userId="863329ffd88cf9fc" providerId="LiveId" clId="{DFD941B1-2E23-44B7-99A6-A5765882C985}" dt="2024-01-18T12:44:03.608" v="1765" actId="164"/>
          <ac:grpSpMkLst>
            <pc:docMk/>
            <pc:sldMk cId="1112292644" sldId="438"/>
            <ac:grpSpMk id="7" creationId="{CF6241FD-EAB8-79E6-728C-8320177B0D85}"/>
          </ac:grpSpMkLst>
        </pc:grpChg>
        <pc:picChg chg="mod">
          <ac:chgData name="범수 김" userId="863329ffd88cf9fc" providerId="LiveId" clId="{DFD941B1-2E23-44B7-99A6-A5765882C985}" dt="2024-01-18T12:44:03.608" v="1765" actId="164"/>
          <ac:picMkLst>
            <pc:docMk/>
            <pc:sldMk cId="1112292644" sldId="438"/>
            <ac:picMk id="3" creationId="{3D76EBAF-C438-5B01-99BE-9D79DDDC75FF}"/>
          </ac:picMkLst>
        </pc:picChg>
      </pc:sldChg>
      <pc:sldChg chg="addSp delSp modSp add mod">
        <pc:chgData name="범수 김" userId="863329ffd88cf9fc" providerId="LiveId" clId="{DFD941B1-2E23-44B7-99A6-A5765882C985}" dt="2024-01-18T12:45:41.101" v="1834" actId="1076"/>
        <pc:sldMkLst>
          <pc:docMk/>
          <pc:sldMk cId="340196415" sldId="439"/>
        </pc:sldMkLst>
        <pc:spChg chg="del">
          <ac:chgData name="범수 김" userId="863329ffd88cf9fc" providerId="LiveId" clId="{DFD941B1-2E23-44B7-99A6-A5765882C985}" dt="2024-01-18T12:44:53.164" v="1769" actId="21"/>
          <ac:spMkLst>
            <pc:docMk/>
            <pc:sldMk cId="340196415" sldId="439"/>
            <ac:spMk id="2" creationId="{8DA1F4E9-2C5C-95DB-6050-097E277550AD}"/>
          </ac:spMkLst>
        </pc:spChg>
        <pc:spChg chg="del">
          <ac:chgData name="범수 김" userId="863329ffd88cf9fc" providerId="LiveId" clId="{DFD941B1-2E23-44B7-99A6-A5765882C985}" dt="2024-01-18T12:44:53.164" v="1769" actId="21"/>
          <ac:spMkLst>
            <pc:docMk/>
            <pc:sldMk cId="340196415" sldId="439"/>
            <ac:spMk id="4" creationId="{6DCA9EBE-5C5F-6AA0-B254-E24CDAD4FB76}"/>
          </ac:spMkLst>
        </pc:spChg>
        <pc:spChg chg="del">
          <ac:chgData name="범수 김" userId="863329ffd88cf9fc" providerId="LiveId" clId="{DFD941B1-2E23-44B7-99A6-A5765882C985}" dt="2024-01-18T12:44:53.164" v="1769" actId="21"/>
          <ac:spMkLst>
            <pc:docMk/>
            <pc:sldMk cId="340196415" sldId="439"/>
            <ac:spMk id="6" creationId="{9D5A8D10-4BCD-D384-FDB0-45AFB0226B1C}"/>
          </ac:spMkLst>
        </pc:spChg>
        <pc:spChg chg="add del mod">
          <ac:chgData name="범수 김" userId="863329ffd88cf9fc" providerId="LiveId" clId="{DFD941B1-2E23-44B7-99A6-A5765882C985}" dt="2024-01-18T12:45:04.626" v="1775" actId="478"/>
          <ac:spMkLst>
            <pc:docMk/>
            <pc:sldMk cId="340196415" sldId="439"/>
            <ac:spMk id="9" creationId="{8DA1F4E9-2C5C-95DB-6050-097E277550AD}"/>
          </ac:spMkLst>
        </pc:spChg>
        <pc:spChg chg="add del mod">
          <ac:chgData name="범수 김" userId="863329ffd88cf9fc" providerId="LiveId" clId="{DFD941B1-2E23-44B7-99A6-A5765882C985}" dt="2024-01-18T12:45:09.220" v="1778" actId="164"/>
          <ac:spMkLst>
            <pc:docMk/>
            <pc:sldMk cId="340196415" sldId="439"/>
            <ac:spMk id="10" creationId="{6DCA9EBE-5C5F-6AA0-B254-E24CDAD4FB76}"/>
          </ac:spMkLst>
        </pc:spChg>
        <pc:spChg chg="add del mod">
          <ac:chgData name="범수 김" userId="863329ffd88cf9fc" providerId="LiveId" clId="{DFD941B1-2E23-44B7-99A6-A5765882C985}" dt="2024-01-18T12:45:03.406" v="1774" actId="478"/>
          <ac:spMkLst>
            <pc:docMk/>
            <pc:sldMk cId="340196415" sldId="439"/>
            <ac:spMk id="11" creationId="{9D5A8D10-4BCD-D384-FDB0-45AFB0226B1C}"/>
          </ac:spMkLst>
        </pc:spChg>
        <pc:spChg chg="add mod">
          <ac:chgData name="범수 김" userId="863329ffd88cf9fc" providerId="LiveId" clId="{DFD941B1-2E23-44B7-99A6-A5765882C985}" dt="2024-01-18T12:45:24.819" v="1783" actId="164"/>
          <ac:spMkLst>
            <pc:docMk/>
            <pc:sldMk cId="340196415" sldId="439"/>
            <ac:spMk id="13" creationId="{2DB73DF8-76C1-CFBE-E436-EADFDA3BA4D0}"/>
          </ac:spMkLst>
        </pc:spChg>
        <pc:spChg chg="add mod">
          <ac:chgData name="범수 김" userId="863329ffd88cf9fc" providerId="LiveId" clId="{DFD941B1-2E23-44B7-99A6-A5765882C985}" dt="2024-01-18T12:45:41.101" v="1834" actId="1076"/>
          <ac:spMkLst>
            <pc:docMk/>
            <pc:sldMk cId="340196415" sldId="439"/>
            <ac:spMk id="15" creationId="{C0BD0390-59EF-604E-E479-03D58DCB838F}"/>
          </ac:spMkLst>
        </pc:spChg>
        <pc:grpChg chg="add mod">
          <ac:chgData name="범수 김" userId="863329ffd88cf9fc" providerId="LiveId" clId="{DFD941B1-2E23-44B7-99A6-A5765882C985}" dt="2024-01-18T12:45:24.819" v="1783" actId="164"/>
          <ac:grpSpMkLst>
            <pc:docMk/>
            <pc:sldMk cId="340196415" sldId="439"/>
            <ac:grpSpMk id="12" creationId="{40972E42-0C47-F739-7266-3B200D337CBE}"/>
          </ac:grpSpMkLst>
        </pc:grpChg>
        <pc:grpChg chg="add mod">
          <ac:chgData name="범수 김" userId="863329ffd88cf9fc" providerId="LiveId" clId="{DFD941B1-2E23-44B7-99A6-A5765882C985}" dt="2024-01-18T12:45:28.891" v="1785" actId="1076"/>
          <ac:grpSpMkLst>
            <pc:docMk/>
            <pc:sldMk cId="340196415" sldId="439"/>
            <ac:grpSpMk id="14" creationId="{20C5BB92-CDBD-D87F-6C29-46DE288A434B}"/>
          </ac:grpSpMkLst>
        </pc:grpChg>
        <pc:picChg chg="del">
          <ac:chgData name="범수 김" userId="863329ffd88cf9fc" providerId="LiveId" clId="{DFD941B1-2E23-44B7-99A6-A5765882C985}" dt="2024-01-18T12:44:49.232" v="1766" actId="478"/>
          <ac:picMkLst>
            <pc:docMk/>
            <pc:sldMk cId="340196415" sldId="439"/>
            <ac:picMk id="3" creationId="{3D76EBAF-C438-5B01-99BE-9D79DDDC75FF}"/>
          </ac:picMkLst>
        </pc:picChg>
        <pc:picChg chg="add mod">
          <ac:chgData name="범수 김" userId="863329ffd88cf9fc" providerId="LiveId" clId="{DFD941B1-2E23-44B7-99A6-A5765882C985}" dt="2024-01-18T12:45:09.220" v="1778" actId="164"/>
          <ac:picMkLst>
            <pc:docMk/>
            <pc:sldMk cId="340196415" sldId="439"/>
            <ac:picMk id="8" creationId="{1AD122F6-5BB0-9F1C-47D2-F8E846F2961D}"/>
          </ac:picMkLst>
        </pc:picChg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3913869568" sldId="439"/>
        </pc:sldMkLst>
      </pc:sldChg>
      <pc:sldChg chg="modSp add mod">
        <pc:chgData name="범수 김" userId="863329ffd88cf9fc" providerId="LiveId" clId="{DFD941B1-2E23-44B7-99A6-A5765882C985}" dt="2024-01-18T13:01:38.709" v="2846" actId="20577"/>
        <pc:sldMkLst>
          <pc:docMk/>
          <pc:sldMk cId="2889937135" sldId="440"/>
        </pc:sldMkLst>
        <pc:spChg chg="mod">
          <ac:chgData name="범수 김" userId="863329ffd88cf9fc" providerId="LiveId" clId="{DFD941B1-2E23-44B7-99A6-A5765882C985}" dt="2024-01-18T13:01:38.709" v="2846" actId="20577"/>
          <ac:spMkLst>
            <pc:docMk/>
            <pc:sldMk cId="2889937135" sldId="440"/>
            <ac:spMk id="5" creationId="{A389414F-66B7-1262-7F78-D45BD7660CF6}"/>
          </ac:spMkLst>
        </pc:spChg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3573512210" sldId="440"/>
        </pc:sldMkLst>
      </pc:sldChg>
      <pc:sldChg chg="addSp modSp add mod">
        <pc:chgData name="범수 김" userId="863329ffd88cf9fc" providerId="LiveId" clId="{DFD941B1-2E23-44B7-99A6-A5765882C985}" dt="2024-01-18T12:58:25.292" v="2645" actId="1076"/>
        <pc:sldMkLst>
          <pc:docMk/>
          <pc:sldMk cId="695356167" sldId="441"/>
        </pc:sldMkLst>
        <pc:spChg chg="add mod">
          <ac:chgData name="범수 김" userId="863329ffd88cf9fc" providerId="LiveId" clId="{DFD941B1-2E23-44B7-99A6-A5765882C985}" dt="2024-01-18T12:58:24.182" v="2644" actId="1076"/>
          <ac:spMkLst>
            <pc:docMk/>
            <pc:sldMk cId="695356167" sldId="441"/>
            <ac:spMk id="2" creationId="{28DB230A-1278-5D05-AA1E-7160EBF4D2BA}"/>
          </ac:spMkLst>
        </pc:spChg>
        <pc:spChg chg="add mod">
          <ac:chgData name="범수 김" userId="863329ffd88cf9fc" providerId="LiveId" clId="{DFD941B1-2E23-44B7-99A6-A5765882C985}" dt="2024-01-18T12:58:25.292" v="2645" actId="1076"/>
          <ac:spMkLst>
            <pc:docMk/>
            <pc:sldMk cId="695356167" sldId="441"/>
            <ac:spMk id="4" creationId="{9D0E745D-EDA7-9C44-4E76-79C2A8DC2D21}"/>
          </ac:spMkLst>
        </pc:spChg>
        <pc:spChg chg="mod">
          <ac:chgData name="범수 김" userId="863329ffd88cf9fc" providerId="LiveId" clId="{DFD941B1-2E23-44B7-99A6-A5765882C985}" dt="2024-01-18T12:55:36.365" v="1944" actId="1076"/>
          <ac:spMkLst>
            <pc:docMk/>
            <pc:sldMk cId="695356167" sldId="441"/>
            <ac:spMk id="5" creationId="{A389414F-66B7-1262-7F78-D45BD7660CF6}"/>
          </ac:spMkLst>
        </pc:spChg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2710561121" sldId="441"/>
        </pc:sldMkLst>
      </pc:sldChg>
      <pc:sldChg chg="addSp delSp modSp add mod">
        <pc:chgData name="범수 김" userId="863329ffd88cf9fc" providerId="LiveId" clId="{DFD941B1-2E23-44B7-99A6-A5765882C985}" dt="2024-01-18T12:59:45.280" v="2790" actId="207"/>
        <pc:sldMkLst>
          <pc:docMk/>
          <pc:sldMk cId="2808881816" sldId="442"/>
        </pc:sldMkLst>
        <pc:spChg chg="mod">
          <ac:chgData name="범수 김" userId="863329ffd88cf9fc" providerId="LiveId" clId="{DFD941B1-2E23-44B7-99A6-A5765882C985}" dt="2024-01-18T12:59:45.280" v="2790" actId="207"/>
          <ac:spMkLst>
            <pc:docMk/>
            <pc:sldMk cId="2808881816" sldId="442"/>
            <ac:spMk id="2" creationId="{28DB230A-1278-5D05-AA1E-7160EBF4D2BA}"/>
          </ac:spMkLst>
        </pc:spChg>
        <pc:spChg chg="add del mod">
          <ac:chgData name="범수 김" userId="863329ffd88cf9fc" providerId="LiveId" clId="{DFD941B1-2E23-44B7-99A6-A5765882C985}" dt="2024-01-18T12:59:00.171" v="2712" actId="478"/>
          <ac:spMkLst>
            <pc:docMk/>
            <pc:sldMk cId="2808881816" sldId="442"/>
            <ac:spMk id="3" creationId="{B1CA5374-7DF0-1DA6-B479-3DBE71B344D1}"/>
          </ac:spMkLst>
        </pc:spChg>
        <pc:spChg chg="del">
          <ac:chgData name="범수 김" userId="863329ffd88cf9fc" providerId="LiveId" clId="{DFD941B1-2E23-44B7-99A6-A5765882C985}" dt="2024-01-18T12:59:37.984" v="2789" actId="478"/>
          <ac:spMkLst>
            <pc:docMk/>
            <pc:sldMk cId="2808881816" sldId="442"/>
            <ac:spMk id="4" creationId="{9D0E745D-EDA7-9C44-4E76-79C2A8DC2D21}"/>
          </ac:spMkLst>
        </pc:spChg>
        <pc:spChg chg="add mod">
          <ac:chgData name="범수 김" userId="863329ffd88cf9fc" providerId="LiveId" clId="{DFD941B1-2E23-44B7-99A6-A5765882C985}" dt="2024-01-18T12:59:21.681" v="2714" actId="21"/>
          <ac:spMkLst>
            <pc:docMk/>
            <pc:sldMk cId="2808881816" sldId="442"/>
            <ac:spMk id="6" creationId="{775847C2-EA81-0531-6E0F-7A6DE722BA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hM1bQ76Tv0&amp;list=PLV9zd3otBRt5ANIjawvd-el3QU594wyx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6529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Spring-</a:t>
            </a:r>
            <a:r>
              <a:rPr lang="en-US" altLang="ko-KR" sz="48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Boot_Mybatis</a:t>
            </a:r>
            <a:endParaRPr lang="ko-KR" altLang="en-US" sz="4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32142" y="157681"/>
            <a:ext cx="3666581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(1:10)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application.properties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파일 삭제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7AE953-DB78-BE4B-7794-B086F8FF0B34}"/>
              </a:ext>
            </a:extLst>
          </p:cNvPr>
          <p:cNvSpPr txBox="1"/>
          <p:nvPr/>
        </p:nvSpPr>
        <p:spPr>
          <a:xfrm>
            <a:off x="132142" y="982559"/>
            <a:ext cx="77812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application.properties</a:t>
            </a:r>
            <a:r>
              <a:rPr lang="ko-KR" altLang="en-US" dirty="0"/>
              <a:t>를 </a:t>
            </a:r>
            <a:r>
              <a:rPr lang="en-US" altLang="ko-KR" dirty="0"/>
              <a:t>soft delete </a:t>
            </a:r>
            <a:r>
              <a:rPr lang="ko-KR" altLang="en-US" dirty="0"/>
              <a:t>진행합니다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application.yml</a:t>
            </a:r>
            <a:r>
              <a:rPr lang="ko-KR" altLang="en-US" dirty="0"/>
              <a:t>파일을 생성합니다</a:t>
            </a:r>
            <a:r>
              <a:rPr lang="en-US" altLang="ko-KR" dirty="0"/>
              <a:t>. (</a:t>
            </a:r>
            <a:r>
              <a:rPr lang="ko-KR" altLang="en-US" dirty="0" err="1"/>
              <a:t>얌</a:t>
            </a:r>
            <a:r>
              <a:rPr lang="ko-KR" altLang="en-US" dirty="0"/>
              <a:t> 파일이라고 주로 이야기 합니다</a:t>
            </a:r>
            <a:r>
              <a:rPr lang="en-US" altLang="ko-KR" dirty="0"/>
              <a:t>.)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생성한 파일에 소스코드를 삽입합니다</a:t>
            </a:r>
            <a:r>
              <a:rPr lang="en-US" altLang="ko-KR" dirty="0"/>
              <a:t>. (</a:t>
            </a:r>
            <a:r>
              <a:rPr lang="ko-KR" altLang="en-US" dirty="0"/>
              <a:t>띄어쓰기 중요합니다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BEA6641-4D51-BB94-5BAB-3980F672CCCF}"/>
              </a:ext>
            </a:extLst>
          </p:cNvPr>
          <p:cNvGrpSpPr/>
          <p:nvPr/>
        </p:nvGrpSpPr>
        <p:grpSpPr>
          <a:xfrm>
            <a:off x="378381" y="2469391"/>
            <a:ext cx="8860842" cy="3829247"/>
            <a:chOff x="378381" y="2469391"/>
            <a:chExt cx="8860842" cy="382924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BF0BFF2-B3A2-063F-995D-5238573B6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381" y="2577347"/>
              <a:ext cx="3930852" cy="372129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7DC2158-EF7F-B819-FA4C-5EFAABB2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8407" y="2469391"/>
              <a:ext cx="3206915" cy="3829247"/>
            </a:xfrm>
            <a:prstGeom prst="rect">
              <a:avLst/>
            </a:prstGeom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961D1C2D-E697-1FF1-6A05-37EF622E81EF}"/>
                </a:ext>
              </a:extLst>
            </p:cNvPr>
            <p:cNvSpPr/>
            <p:nvPr/>
          </p:nvSpPr>
          <p:spPr>
            <a:xfrm>
              <a:off x="4580513" y="3916529"/>
              <a:ext cx="496614" cy="57544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7F8712F5-CE23-F35A-8AB5-13487ED154DC}"/>
                </a:ext>
              </a:extLst>
            </p:cNvPr>
            <p:cNvSpPr/>
            <p:nvPr/>
          </p:nvSpPr>
          <p:spPr>
            <a:xfrm>
              <a:off x="8742609" y="3916529"/>
              <a:ext cx="496614" cy="57544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7FEB6A-E946-AFC2-E404-3FA560C060C5}"/>
              </a:ext>
            </a:extLst>
          </p:cNvPr>
          <p:cNvSpPr/>
          <p:nvPr/>
        </p:nvSpPr>
        <p:spPr>
          <a:xfrm>
            <a:off x="1292774" y="5778007"/>
            <a:ext cx="1663260" cy="268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9817E85-09C4-325D-DC05-5C18DC016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6510" y="4014682"/>
            <a:ext cx="1020266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8081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09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264937" y="2767281"/>
            <a:ext cx="5662127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(1:00)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 View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구조 변경</a:t>
            </a:r>
          </a:p>
        </p:txBody>
      </p:sp>
    </p:spTree>
    <p:extLst>
      <p:ext uri="{BB962C8B-B14F-4D97-AF65-F5344CB8AC3E}">
        <p14:creationId xmlns:p14="http://schemas.microsoft.com/office/powerpoint/2010/main" val="313971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37978" y="149798"/>
            <a:ext cx="2645917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(1:00)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 View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구조 변경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F6241FD-EAB8-79E6-728C-8320177B0D85}"/>
              </a:ext>
            </a:extLst>
          </p:cNvPr>
          <p:cNvGrpSpPr/>
          <p:nvPr/>
        </p:nvGrpSpPr>
        <p:grpSpPr>
          <a:xfrm>
            <a:off x="137978" y="976680"/>
            <a:ext cx="10770154" cy="3251367"/>
            <a:chOff x="137978" y="976680"/>
            <a:chExt cx="10770154" cy="325136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D76EBAF-C438-5B01-99BE-9D79DDDC7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978" y="976680"/>
              <a:ext cx="10770154" cy="32513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A1F4E9-2C5C-95DB-6050-097E277550AD}"/>
                </a:ext>
              </a:extLst>
            </p:cNvPr>
            <p:cNvSpPr/>
            <p:nvPr/>
          </p:nvSpPr>
          <p:spPr>
            <a:xfrm>
              <a:off x="5115912" y="1332131"/>
              <a:ext cx="283778" cy="2917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DCA9EBE-5C5F-6AA0-B254-E24CDAD4FB76}"/>
                </a:ext>
              </a:extLst>
            </p:cNvPr>
            <p:cNvSpPr/>
            <p:nvPr/>
          </p:nvSpPr>
          <p:spPr>
            <a:xfrm>
              <a:off x="5499406" y="1477989"/>
              <a:ext cx="1292905" cy="2917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D5A8D10-4BCD-D384-FDB0-45AFB0226B1C}"/>
                </a:ext>
              </a:extLst>
            </p:cNvPr>
            <p:cNvSpPr/>
            <p:nvPr/>
          </p:nvSpPr>
          <p:spPr>
            <a:xfrm>
              <a:off x="8103345" y="3049286"/>
              <a:ext cx="1931407" cy="3245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292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37978" y="149798"/>
            <a:ext cx="2645917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(1:00)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 View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구조 변경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0C5BB92-CDBD-D87F-6C29-46DE288A434B}"/>
              </a:ext>
            </a:extLst>
          </p:cNvPr>
          <p:cNvGrpSpPr/>
          <p:nvPr/>
        </p:nvGrpSpPr>
        <p:grpSpPr>
          <a:xfrm>
            <a:off x="137978" y="907161"/>
            <a:ext cx="9288035" cy="4038508"/>
            <a:chOff x="226455" y="1096346"/>
            <a:chExt cx="11055918" cy="480719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0972E42-0C47-F739-7266-3B200D337CBE}"/>
                </a:ext>
              </a:extLst>
            </p:cNvPr>
            <p:cNvGrpSpPr/>
            <p:nvPr/>
          </p:nvGrpSpPr>
          <p:grpSpPr>
            <a:xfrm>
              <a:off x="226455" y="1096346"/>
              <a:ext cx="11055918" cy="4807197"/>
              <a:chOff x="226455" y="1096346"/>
              <a:chExt cx="11055918" cy="4807197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1AD122F6-5BB0-9F1C-47D2-F8E846F296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6455" y="1096346"/>
                <a:ext cx="11055918" cy="4807197"/>
              </a:xfrm>
              <a:prstGeom prst="rect">
                <a:avLst/>
              </a:prstGeom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DCA9EBE-5C5F-6AA0-B254-E24CDAD4FB76}"/>
                  </a:ext>
                </a:extLst>
              </p:cNvPr>
              <p:cNvSpPr/>
              <p:nvPr/>
            </p:nvSpPr>
            <p:spPr>
              <a:xfrm>
                <a:off x="814483" y="3283141"/>
                <a:ext cx="2638165" cy="164358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DB73DF8-76C1-CFBE-E436-EADFDA3BA4D0}"/>
                </a:ext>
              </a:extLst>
            </p:cNvPr>
            <p:cNvSpPr/>
            <p:nvPr/>
          </p:nvSpPr>
          <p:spPr>
            <a:xfrm>
              <a:off x="8261001" y="3175409"/>
              <a:ext cx="1931407" cy="3245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0BD0390-59EF-604E-E479-03D58DCB838F}"/>
              </a:ext>
            </a:extLst>
          </p:cNvPr>
          <p:cNvSpPr txBox="1"/>
          <p:nvPr/>
        </p:nvSpPr>
        <p:spPr>
          <a:xfrm>
            <a:off x="137978" y="5186856"/>
            <a:ext cx="2369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구조가 변경된 모습</a:t>
            </a:r>
          </a:p>
        </p:txBody>
      </p:sp>
    </p:spTree>
    <p:extLst>
      <p:ext uri="{BB962C8B-B14F-4D97-AF65-F5344CB8AC3E}">
        <p14:creationId xmlns:p14="http://schemas.microsoft.com/office/powerpoint/2010/main" val="34019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011389" y="2767281"/>
            <a:ext cx="8169224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0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생성하자마자 실행 했는데 </a:t>
            </a:r>
            <a:b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DB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에러가 발생하며 실행이 안돼요</a:t>
            </a:r>
          </a:p>
        </p:txBody>
      </p:sp>
    </p:spTree>
    <p:extLst>
      <p:ext uri="{BB962C8B-B14F-4D97-AF65-F5344CB8AC3E}">
        <p14:creationId xmlns:p14="http://schemas.microsoft.com/office/powerpoint/2010/main" val="288993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30698" y="165564"/>
            <a:ext cx="3579826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DB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연결하는 부분도 없는데</a:t>
            </a:r>
            <a:b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DB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에러가 발생하며 실행이 안돼요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B230A-1278-5D05-AA1E-7160EBF4D2BA}"/>
              </a:ext>
            </a:extLst>
          </p:cNvPr>
          <p:cNvSpPr txBox="1"/>
          <p:nvPr/>
        </p:nvSpPr>
        <p:spPr>
          <a:xfrm>
            <a:off x="230698" y="1056290"/>
            <a:ext cx="1148731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상황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프로젝트 생성 이후</a:t>
            </a:r>
            <a:r>
              <a:rPr lang="en-US" altLang="ko-KR" dirty="0"/>
              <a:t>, </a:t>
            </a:r>
            <a:r>
              <a:rPr lang="ko-KR" altLang="en-US" dirty="0"/>
              <a:t>프로그램을 실행시켰더니 아래 에러가 나오며 실행이 안됨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에러발생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로그 해석 </a:t>
            </a:r>
            <a:r>
              <a:rPr lang="en-US" altLang="ko-KR" dirty="0"/>
              <a:t>(</a:t>
            </a:r>
            <a:r>
              <a:rPr lang="en-US" altLang="ko-KR" dirty="0" err="1"/>
              <a:t>DataSource</a:t>
            </a:r>
            <a:r>
              <a:rPr lang="ko-KR" altLang="en-US" dirty="0"/>
              <a:t>문제라고 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원인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SpringBoot</a:t>
            </a:r>
            <a:r>
              <a:rPr lang="ko-KR" altLang="en-US" dirty="0"/>
              <a:t>는 실행하게 되면 자동으로 </a:t>
            </a:r>
            <a:r>
              <a:rPr lang="en-US" altLang="ko-KR" dirty="0"/>
              <a:t>DB</a:t>
            </a:r>
            <a:r>
              <a:rPr lang="ko-KR" altLang="en-US" dirty="0"/>
              <a:t>정보를 요구함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를 사용하지 않는다면 </a:t>
            </a:r>
            <a:r>
              <a:rPr lang="en-US" altLang="ko-KR" dirty="0" err="1"/>
              <a:t>application.yml</a:t>
            </a:r>
            <a:r>
              <a:rPr lang="ko-KR" altLang="en-US" dirty="0"/>
              <a:t> 혹은 </a:t>
            </a:r>
            <a:r>
              <a:rPr lang="en-US" altLang="ko-KR" dirty="0" err="1"/>
              <a:t>application.properties</a:t>
            </a:r>
            <a:r>
              <a:rPr lang="en-US" altLang="ko-KR" dirty="0"/>
              <a:t> </a:t>
            </a:r>
            <a:r>
              <a:rPr lang="ko-KR" altLang="en-US" dirty="0"/>
              <a:t>파일 내부에 </a:t>
            </a:r>
            <a:r>
              <a:rPr lang="en-US" altLang="ko-KR" dirty="0"/>
              <a:t>DB </a:t>
            </a:r>
            <a:r>
              <a:rPr lang="ko-KR" altLang="en-US" dirty="0"/>
              <a:t>정보를 명시하지 않음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그럼 </a:t>
            </a:r>
            <a:r>
              <a:rPr lang="en-US" altLang="ko-KR" dirty="0" err="1"/>
              <a:t>SpringBoot</a:t>
            </a:r>
            <a:r>
              <a:rPr lang="ko-KR" altLang="en-US" dirty="0"/>
              <a:t>는 </a:t>
            </a:r>
            <a:r>
              <a:rPr lang="en-US" altLang="ko-KR" dirty="0"/>
              <a:t>DB</a:t>
            </a:r>
            <a:r>
              <a:rPr lang="ko-KR" altLang="en-US" dirty="0"/>
              <a:t>정보를 찾기 위해 위 파일들을 뒤지는데 </a:t>
            </a:r>
            <a:r>
              <a:rPr lang="en-US" altLang="ko-KR" dirty="0"/>
              <a:t>DB</a:t>
            </a:r>
            <a:r>
              <a:rPr lang="ko-KR" altLang="en-US" dirty="0"/>
              <a:t>정보가 없으니 에러 발생함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E745D-EDA7-9C44-4E76-79C2A8DC2D21}"/>
              </a:ext>
            </a:extLst>
          </p:cNvPr>
          <p:cNvSpPr txBox="1"/>
          <p:nvPr/>
        </p:nvSpPr>
        <p:spPr>
          <a:xfrm>
            <a:off x="230698" y="4351310"/>
            <a:ext cx="93331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Failed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configure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DataSource</a:t>
            </a:r>
            <a:r>
              <a:rPr lang="ko-KR" altLang="en-US" dirty="0"/>
              <a:t>: </a:t>
            </a:r>
            <a:endParaRPr lang="en-US" altLang="ko-KR" dirty="0"/>
          </a:p>
          <a:p>
            <a:r>
              <a:rPr lang="ko-KR" altLang="en-US" dirty="0"/>
              <a:t>'</a:t>
            </a:r>
            <a:r>
              <a:rPr lang="ko-KR" altLang="en-US" dirty="0" err="1"/>
              <a:t>url</a:t>
            </a:r>
            <a:r>
              <a:rPr lang="ko-KR" altLang="en-US" dirty="0"/>
              <a:t>' </a:t>
            </a:r>
            <a:r>
              <a:rPr lang="ko-KR" altLang="en-US" dirty="0" err="1"/>
              <a:t>attribute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specified</a:t>
            </a:r>
            <a:r>
              <a:rPr lang="ko-KR" altLang="en-US" dirty="0"/>
              <a:t> and </a:t>
            </a:r>
            <a:r>
              <a:rPr lang="ko-KR" altLang="en-US" dirty="0" err="1"/>
              <a:t>no</a:t>
            </a:r>
            <a:r>
              <a:rPr lang="ko-KR" altLang="en-US" dirty="0"/>
              <a:t> </a:t>
            </a:r>
            <a:r>
              <a:rPr lang="ko-KR" altLang="en-US" dirty="0" err="1"/>
              <a:t>embedded</a:t>
            </a:r>
            <a:r>
              <a:rPr lang="ko-KR" altLang="en-US" dirty="0"/>
              <a:t> </a:t>
            </a:r>
            <a:r>
              <a:rPr lang="ko-KR" altLang="en-US" dirty="0" err="1"/>
              <a:t>datasource</a:t>
            </a:r>
            <a:r>
              <a:rPr lang="ko-KR" altLang="en-US" dirty="0"/>
              <a:t> </a:t>
            </a:r>
            <a:r>
              <a:rPr lang="ko-KR" altLang="en-US" dirty="0" err="1"/>
              <a:t>could</a:t>
            </a:r>
            <a:r>
              <a:rPr lang="ko-KR" altLang="en-US" dirty="0"/>
              <a:t>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/>
              <a:t>configured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5356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30698" y="165564"/>
            <a:ext cx="3579826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DB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연결하는 부분도 없는데</a:t>
            </a:r>
            <a:b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DB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에러가 발생하며 실행이 안돼요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B230A-1278-5D05-AA1E-7160EBF4D2BA}"/>
              </a:ext>
            </a:extLst>
          </p:cNvPr>
          <p:cNvSpPr txBox="1"/>
          <p:nvPr/>
        </p:nvSpPr>
        <p:spPr>
          <a:xfrm>
            <a:off x="230698" y="1056290"/>
            <a:ext cx="792717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해결</a:t>
            </a:r>
            <a:r>
              <a:rPr lang="en-US" altLang="ko-KR" dirty="0"/>
              <a:t>&gt;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Application.java</a:t>
            </a:r>
            <a:r>
              <a:rPr lang="ko-KR" altLang="en-US" dirty="0"/>
              <a:t>파일의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@SpringBootApplication</a:t>
            </a:r>
            <a:r>
              <a:rPr lang="ko-KR" altLang="en-US" dirty="0"/>
              <a:t>변경 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@SpringBootApplication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(exclude={DataSourceAutoConfiguration.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})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Arial Unicode MS"/>
              </a:rPr>
              <a:t>이후 실행하면 문제없이 실행됩니다</a:t>
            </a:r>
            <a:r>
              <a:rPr lang="en-US" altLang="ko-KR" dirty="0">
                <a:latin typeface="Arial Unicode MS"/>
              </a:rPr>
              <a:t>.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75847C2-EA81-0531-6E0F-7A6DE722B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88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944082" y="3075057"/>
            <a:ext cx="230383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54095" y="174541"/>
            <a:ext cx="1136850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1B91E-4A02-0479-4AC9-4DA1E7A3D890}"/>
              </a:ext>
            </a:extLst>
          </p:cNvPr>
          <p:cNvSpPr txBox="1"/>
          <p:nvPr/>
        </p:nvSpPr>
        <p:spPr>
          <a:xfrm>
            <a:off x="254095" y="827210"/>
            <a:ext cx="122608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강의 링크 </a:t>
            </a:r>
            <a:r>
              <a:rPr lang="en-US" altLang="ko-KR" dirty="0"/>
              <a:t>: </a:t>
            </a:r>
          </a:p>
          <a:p>
            <a:r>
              <a:rPr lang="en-US" altLang="ko-KR" dirty="0">
                <a:hlinkClick r:id="rId2"/>
              </a:rPr>
              <a:t>https://www.youtube.com/watch?v=RhM1bQ76Tv0&amp;list=PLV9zd3otBRt5ANIjawvd-el3QU594wyx7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생성 가이드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https://velog.io/@codingrecipe/SpringBoot-Spring-Initializr</a:t>
            </a:r>
            <a:r>
              <a:rPr lang="ko-KR" altLang="en-US" dirty="0"/>
              <a:t>로</a:t>
            </a:r>
            <a:r>
              <a:rPr lang="en-US" altLang="ko-KR" dirty="0"/>
              <a:t>-</a:t>
            </a:r>
            <a:r>
              <a:rPr lang="ko-KR" altLang="en-US" dirty="0"/>
              <a:t>프로젝트</a:t>
            </a:r>
            <a:r>
              <a:rPr lang="en-US" altLang="ko-KR" dirty="0"/>
              <a:t>-</a:t>
            </a:r>
            <a:r>
              <a:rPr lang="ko-KR" altLang="en-US" dirty="0"/>
              <a:t>만들기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58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451962" y="3075057"/>
            <a:ext cx="3288081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생성</a:t>
            </a:r>
          </a:p>
        </p:txBody>
      </p:sp>
    </p:spTree>
    <p:extLst>
      <p:ext uri="{BB962C8B-B14F-4D97-AF65-F5344CB8AC3E}">
        <p14:creationId xmlns:p14="http://schemas.microsoft.com/office/powerpoint/2010/main" val="148491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06217" y="154291"/>
            <a:ext cx="1579278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F5E0A2-2C81-BFAD-09D1-1A67E8738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7" y="681613"/>
            <a:ext cx="10172458" cy="4946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59A0AE-68E0-58DC-ACE6-B00FD53F564B}"/>
              </a:ext>
            </a:extLst>
          </p:cNvPr>
          <p:cNvSpPr txBox="1"/>
          <p:nvPr/>
        </p:nvSpPr>
        <p:spPr>
          <a:xfrm>
            <a:off x="206217" y="5786280"/>
            <a:ext cx="10892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lombok</a:t>
            </a:r>
            <a:r>
              <a:rPr lang="ko-KR" altLang="en-US" dirty="0"/>
              <a:t>을 추가하면 에러가 발생하니</a:t>
            </a:r>
            <a:r>
              <a:rPr lang="en-US" altLang="ko-KR" dirty="0"/>
              <a:t>, </a:t>
            </a:r>
            <a:r>
              <a:rPr lang="ko-KR" altLang="en-US" dirty="0"/>
              <a:t>프로젝트를 생성한 뒤</a:t>
            </a:r>
            <a:r>
              <a:rPr lang="en-US" altLang="ko-KR" dirty="0"/>
              <a:t>, </a:t>
            </a:r>
            <a:r>
              <a:rPr lang="ko-KR" altLang="en-US" dirty="0"/>
              <a:t>인텔리제이 내부에서 롬복을 </a:t>
            </a:r>
            <a:r>
              <a:rPr lang="en-US" altLang="ko-KR" dirty="0"/>
              <a:t>import</a:t>
            </a:r>
            <a:r>
              <a:rPr lang="ko-KR" altLang="en-US" dirty="0"/>
              <a:t> 합시다</a:t>
            </a:r>
          </a:p>
        </p:txBody>
      </p:sp>
    </p:spTree>
    <p:extLst>
      <p:ext uri="{BB962C8B-B14F-4D97-AF65-F5344CB8AC3E}">
        <p14:creationId xmlns:p14="http://schemas.microsoft.com/office/powerpoint/2010/main" val="380832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06217" y="154291"/>
            <a:ext cx="1579278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F6339-CE7A-F9C7-0774-9F8C02A2EAC3}"/>
              </a:ext>
            </a:extLst>
          </p:cNvPr>
          <p:cNvSpPr txBox="1"/>
          <p:nvPr/>
        </p:nvSpPr>
        <p:spPr>
          <a:xfrm>
            <a:off x="206217" y="771687"/>
            <a:ext cx="82189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에러 발생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프로젝트 생성 이후</a:t>
            </a:r>
            <a:r>
              <a:rPr lang="en-US" altLang="ko-KR" dirty="0"/>
              <a:t>, </a:t>
            </a:r>
            <a:r>
              <a:rPr lang="ko-KR" altLang="en-US" dirty="0"/>
              <a:t>프로그램을 실행하니 아래와 같은 에러가 발생하였습니다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4EA05-119D-2606-1EEC-D993123232DE}"/>
              </a:ext>
            </a:extLst>
          </p:cNvPr>
          <p:cNvSpPr txBox="1"/>
          <p:nvPr/>
        </p:nvSpPr>
        <p:spPr>
          <a:xfrm>
            <a:off x="206217" y="1666082"/>
            <a:ext cx="10184975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Execution</a:t>
            </a:r>
            <a:r>
              <a:rPr lang="ko-KR" altLang="en-US" dirty="0"/>
              <a:t> </a:t>
            </a:r>
            <a:r>
              <a:rPr lang="ko-KR" altLang="en-US" dirty="0" err="1"/>
              <a:t>failed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task</a:t>
            </a:r>
            <a:r>
              <a:rPr lang="ko-KR" altLang="en-US" dirty="0"/>
              <a:t> ':</a:t>
            </a:r>
            <a:r>
              <a:rPr lang="ko-KR" altLang="en-US" dirty="0" err="1"/>
              <a:t>MemberApplication.main</a:t>
            </a:r>
            <a:r>
              <a:rPr lang="ko-KR" altLang="en-US" dirty="0"/>
              <a:t>()'.</a:t>
            </a:r>
          </a:p>
          <a:p>
            <a:r>
              <a:rPr lang="ko-KR" altLang="en-US" dirty="0"/>
              <a:t>&gt; </a:t>
            </a:r>
            <a:r>
              <a:rPr lang="ko-KR" altLang="en-US" dirty="0" err="1"/>
              <a:t>Process</a:t>
            </a:r>
            <a:r>
              <a:rPr lang="ko-KR" altLang="en-US" dirty="0"/>
              <a:t> '</a:t>
            </a:r>
            <a:r>
              <a:rPr lang="ko-KR" altLang="en-US" dirty="0" err="1"/>
              <a:t>command</a:t>
            </a:r>
            <a:r>
              <a:rPr lang="ko-KR" altLang="en-US" dirty="0"/>
              <a:t> 'C:\</a:t>
            </a:r>
            <a:r>
              <a:rPr lang="ko-KR" altLang="en-US" dirty="0" err="1"/>
              <a:t>Program</a:t>
            </a:r>
            <a:r>
              <a:rPr lang="ko-KR" altLang="en-US" dirty="0"/>
              <a:t> </a:t>
            </a:r>
            <a:r>
              <a:rPr lang="ko-KR" altLang="en-US" dirty="0" err="1"/>
              <a:t>Files</a:t>
            </a:r>
            <a:r>
              <a:rPr lang="ko-KR" altLang="en-US" dirty="0"/>
              <a:t>\</a:t>
            </a:r>
            <a:r>
              <a:rPr lang="ko-KR" altLang="en-US" dirty="0" err="1"/>
              <a:t>Java</a:t>
            </a:r>
            <a:r>
              <a:rPr lang="ko-KR" altLang="en-US" dirty="0"/>
              <a:t>\jdk-17\</a:t>
            </a:r>
            <a:r>
              <a:rPr lang="ko-KR" altLang="en-US" dirty="0" err="1"/>
              <a:t>bin</a:t>
            </a:r>
            <a:r>
              <a:rPr lang="ko-KR" altLang="en-US" dirty="0"/>
              <a:t>\</a:t>
            </a:r>
            <a:r>
              <a:rPr lang="ko-KR" altLang="en-US" dirty="0" err="1"/>
              <a:t>java.exe</a:t>
            </a:r>
            <a:r>
              <a:rPr lang="ko-KR" altLang="en-US" dirty="0">
                <a:solidFill>
                  <a:srgbClr val="FF0000"/>
                </a:solidFill>
              </a:rPr>
              <a:t>'' </a:t>
            </a:r>
            <a:r>
              <a:rPr lang="ko-KR" altLang="en-US" dirty="0" err="1">
                <a:solidFill>
                  <a:srgbClr val="FF0000"/>
                </a:solidFill>
              </a:rPr>
              <a:t>finished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with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non-zero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exit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value</a:t>
            </a:r>
            <a:r>
              <a:rPr lang="ko-KR" altLang="en-US" dirty="0">
                <a:solidFill>
                  <a:srgbClr val="FF0000"/>
                </a:solidFill>
              </a:rPr>
              <a:t> 1</a:t>
            </a:r>
          </a:p>
          <a:p>
            <a:endParaRPr lang="ko-KR" altLang="en-US" dirty="0"/>
          </a:p>
          <a:p>
            <a:r>
              <a:rPr lang="ko-KR" altLang="en-US" dirty="0"/>
              <a:t>* </a:t>
            </a:r>
            <a:r>
              <a:rPr lang="ko-KR" altLang="en-US" dirty="0" err="1"/>
              <a:t>Try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&gt; </a:t>
            </a:r>
            <a:r>
              <a:rPr lang="ko-KR" altLang="en-US" dirty="0" err="1"/>
              <a:t>Run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--</a:t>
            </a:r>
            <a:r>
              <a:rPr lang="ko-KR" altLang="en-US" dirty="0" err="1"/>
              <a:t>stacktrace</a:t>
            </a:r>
            <a:r>
              <a:rPr lang="ko-KR" altLang="en-US" dirty="0"/>
              <a:t> </a:t>
            </a:r>
            <a:r>
              <a:rPr lang="ko-KR" altLang="en-US" dirty="0" err="1"/>
              <a:t>option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get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stack</a:t>
            </a:r>
            <a:r>
              <a:rPr lang="ko-KR" altLang="en-US" dirty="0"/>
              <a:t> </a:t>
            </a:r>
            <a:r>
              <a:rPr lang="ko-KR" altLang="en-US" dirty="0" err="1"/>
              <a:t>trace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&gt; </a:t>
            </a:r>
            <a:r>
              <a:rPr lang="ko-KR" altLang="en-US" dirty="0" err="1"/>
              <a:t>Run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--</a:t>
            </a:r>
            <a:r>
              <a:rPr lang="ko-KR" altLang="en-US" dirty="0" err="1"/>
              <a:t>info</a:t>
            </a:r>
            <a:r>
              <a:rPr lang="ko-KR" altLang="en-US" dirty="0"/>
              <a:t> </a:t>
            </a:r>
            <a:r>
              <a:rPr lang="ko-KR" altLang="en-US" dirty="0" err="1"/>
              <a:t>or</a:t>
            </a:r>
            <a:r>
              <a:rPr lang="ko-KR" altLang="en-US" dirty="0"/>
              <a:t> --</a:t>
            </a:r>
            <a:r>
              <a:rPr lang="ko-KR" altLang="en-US" dirty="0" err="1"/>
              <a:t>debug</a:t>
            </a:r>
            <a:r>
              <a:rPr lang="ko-KR" altLang="en-US" dirty="0"/>
              <a:t> </a:t>
            </a:r>
            <a:r>
              <a:rPr lang="ko-KR" altLang="en-US" dirty="0" err="1"/>
              <a:t>option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get</a:t>
            </a:r>
            <a:r>
              <a:rPr lang="ko-KR" altLang="en-US" dirty="0"/>
              <a:t> </a:t>
            </a:r>
            <a:r>
              <a:rPr lang="ko-KR" altLang="en-US" dirty="0" err="1"/>
              <a:t>more</a:t>
            </a:r>
            <a:r>
              <a:rPr lang="ko-KR" altLang="en-US" dirty="0"/>
              <a:t> </a:t>
            </a:r>
            <a:r>
              <a:rPr lang="ko-KR" altLang="en-US" dirty="0" err="1"/>
              <a:t>log</a:t>
            </a:r>
            <a:r>
              <a:rPr lang="ko-KR" altLang="en-US" dirty="0"/>
              <a:t> </a:t>
            </a:r>
            <a:r>
              <a:rPr lang="ko-KR" altLang="en-US" dirty="0" err="1"/>
              <a:t>output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&gt; </a:t>
            </a:r>
            <a:r>
              <a:rPr lang="ko-KR" altLang="en-US" dirty="0" err="1"/>
              <a:t>Run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--</a:t>
            </a:r>
            <a:r>
              <a:rPr lang="ko-KR" altLang="en-US" dirty="0" err="1"/>
              <a:t>scan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get</a:t>
            </a:r>
            <a:r>
              <a:rPr lang="ko-KR" altLang="en-US" dirty="0"/>
              <a:t> </a:t>
            </a:r>
            <a:r>
              <a:rPr lang="ko-KR" altLang="en-US" dirty="0" err="1"/>
              <a:t>full</a:t>
            </a:r>
            <a:r>
              <a:rPr lang="ko-KR" altLang="en-US" dirty="0"/>
              <a:t> </a:t>
            </a:r>
            <a:r>
              <a:rPr lang="ko-KR" altLang="en-US" dirty="0" err="1"/>
              <a:t>insights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&gt; </a:t>
            </a:r>
            <a:r>
              <a:rPr lang="ko-KR" altLang="en-US" dirty="0" err="1"/>
              <a:t>Get</a:t>
            </a:r>
            <a:r>
              <a:rPr lang="ko-KR" altLang="en-US" dirty="0"/>
              <a:t> </a:t>
            </a:r>
            <a:r>
              <a:rPr lang="ko-KR" altLang="en-US" dirty="0" err="1"/>
              <a:t>more</a:t>
            </a:r>
            <a:r>
              <a:rPr lang="ko-KR" altLang="en-US" dirty="0"/>
              <a:t> </a:t>
            </a:r>
            <a:r>
              <a:rPr lang="ko-KR" altLang="en-US" dirty="0" err="1"/>
              <a:t>help</a:t>
            </a:r>
            <a:r>
              <a:rPr lang="ko-KR" altLang="en-US" dirty="0"/>
              <a:t> </a:t>
            </a:r>
            <a:r>
              <a:rPr lang="ko-KR" altLang="en-US" dirty="0" err="1"/>
              <a:t>at</a:t>
            </a:r>
            <a:r>
              <a:rPr lang="ko-KR" altLang="en-US" dirty="0"/>
              <a:t> https://help.gradle.org.</a:t>
            </a:r>
          </a:p>
          <a:p>
            <a:r>
              <a:rPr lang="ko-KR" altLang="en-US" dirty="0" err="1"/>
              <a:t>Deprecated</a:t>
            </a:r>
            <a:r>
              <a:rPr lang="ko-KR" altLang="en-US" dirty="0"/>
              <a:t> </a:t>
            </a:r>
            <a:r>
              <a:rPr lang="ko-KR" altLang="en-US" dirty="0" err="1"/>
              <a:t>Gradle</a:t>
            </a:r>
            <a:r>
              <a:rPr lang="ko-KR" altLang="en-US" dirty="0"/>
              <a:t> </a:t>
            </a:r>
            <a:r>
              <a:rPr lang="ko-KR" altLang="en-US" dirty="0" err="1"/>
              <a:t>features</a:t>
            </a:r>
            <a:r>
              <a:rPr lang="ko-KR" altLang="en-US" dirty="0"/>
              <a:t> </a:t>
            </a:r>
            <a:r>
              <a:rPr lang="ko-KR" altLang="en-US" dirty="0" err="1"/>
              <a:t>were</a:t>
            </a:r>
            <a:r>
              <a:rPr lang="ko-KR" altLang="en-US" dirty="0"/>
              <a:t> </a:t>
            </a:r>
            <a:r>
              <a:rPr lang="ko-KR" altLang="en-US" dirty="0" err="1"/>
              <a:t>used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build</a:t>
            </a:r>
            <a:r>
              <a:rPr lang="ko-KR" altLang="en-US" dirty="0"/>
              <a:t>, </a:t>
            </a:r>
            <a:r>
              <a:rPr lang="ko-KR" altLang="en-US" dirty="0" err="1"/>
              <a:t>making</a:t>
            </a:r>
            <a:r>
              <a:rPr lang="ko-KR" altLang="en-US" dirty="0"/>
              <a:t> </a:t>
            </a:r>
            <a:r>
              <a:rPr lang="ko-KR" altLang="en-US" dirty="0" err="1"/>
              <a:t>it</a:t>
            </a:r>
            <a:r>
              <a:rPr lang="ko-KR" altLang="en-US" dirty="0"/>
              <a:t> </a:t>
            </a:r>
            <a:r>
              <a:rPr lang="ko-KR" altLang="en-US" dirty="0" err="1"/>
              <a:t>incompatible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Gradle</a:t>
            </a:r>
            <a:r>
              <a:rPr lang="ko-KR" altLang="en-US" dirty="0"/>
              <a:t> 9.0.</a:t>
            </a:r>
          </a:p>
          <a:p>
            <a:r>
              <a:rPr lang="ko-KR" altLang="en-US" dirty="0" err="1"/>
              <a:t>You</a:t>
            </a:r>
            <a:r>
              <a:rPr lang="ko-KR" altLang="en-US" dirty="0"/>
              <a:t> </a:t>
            </a:r>
            <a:r>
              <a:rPr lang="ko-KR" altLang="en-US" dirty="0" err="1"/>
              <a:t>can</a:t>
            </a:r>
            <a:r>
              <a:rPr lang="ko-KR" altLang="en-US" dirty="0"/>
              <a:t> </a:t>
            </a:r>
            <a:r>
              <a:rPr lang="ko-KR" altLang="en-US" dirty="0" err="1"/>
              <a:t>use</a:t>
            </a:r>
            <a:r>
              <a:rPr lang="ko-KR" altLang="en-US" dirty="0"/>
              <a:t> '--</a:t>
            </a:r>
            <a:r>
              <a:rPr lang="ko-KR" altLang="en-US" dirty="0" err="1"/>
              <a:t>warning-mode</a:t>
            </a:r>
            <a:r>
              <a:rPr lang="ko-KR" altLang="en-US" dirty="0"/>
              <a:t> </a:t>
            </a:r>
            <a:r>
              <a:rPr lang="ko-KR" altLang="en-US" dirty="0" err="1"/>
              <a:t>all</a:t>
            </a:r>
            <a:r>
              <a:rPr lang="ko-KR" altLang="en-US" dirty="0"/>
              <a:t>'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show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individual</a:t>
            </a:r>
            <a:r>
              <a:rPr lang="ko-KR" altLang="en-US" dirty="0"/>
              <a:t> </a:t>
            </a:r>
            <a:r>
              <a:rPr lang="ko-KR" altLang="en-US" dirty="0" err="1"/>
              <a:t>deprecation</a:t>
            </a:r>
            <a:r>
              <a:rPr lang="ko-KR" altLang="en-US" dirty="0"/>
              <a:t> </a:t>
            </a:r>
            <a:r>
              <a:rPr lang="ko-KR" altLang="en-US" dirty="0" err="1"/>
              <a:t>warnings</a:t>
            </a:r>
            <a:r>
              <a:rPr lang="ko-KR" altLang="en-US" dirty="0"/>
              <a:t> and </a:t>
            </a:r>
            <a:r>
              <a:rPr lang="ko-KR" altLang="en-US" dirty="0" err="1"/>
              <a:t>determine</a:t>
            </a:r>
            <a:r>
              <a:rPr lang="ko-KR" altLang="en-US" dirty="0"/>
              <a:t>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they</a:t>
            </a:r>
            <a:r>
              <a:rPr lang="ko-KR" altLang="en-US" dirty="0"/>
              <a:t> </a:t>
            </a:r>
            <a:r>
              <a:rPr lang="ko-KR" altLang="en-US" dirty="0" err="1"/>
              <a:t>come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your</a:t>
            </a:r>
            <a:r>
              <a:rPr lang="ko-KR" altLang="en-US" dirty="0"/>
              <a:t> </a:t>
            </a:r>
            <a:r>
              <a:rPr lang="ko-KR" altLang="en-US" dirty="0" err="1"/>
              <a:t>own</a:t>
            </a:r>
            <a:r>
              <a:rPr lang="ko-KR" altLang="en-US" dirty="0"/>
              <a:t> </a:t>
            </a:r>
            <a:r>
              <a:rPr lang="ko-KR" altLang="en-US" dirty="0" err="1"/>
              <a:t>scripts</a:t>
            </a:r>
            <a:r>
              <a:rPr lang="ko-KR" altLang="en-US" dirty="0"/>
              <a:t> </a:t>
            </a:r>
            <a:r>
              <a:rPr lang="ko-KR" altLang="en-US" dirty="0" err="1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plugins</a:t>
            </a:r>
            <a:r>
              <a:rPr lang="ko-KR" altLang="en-US" dirty="0"/>
              <a:t>.</a:t>
            </a:r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more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this</a:t>
            </a:r>
            <a:r>
              <a:rPr lang="ko-KR" altLang="en-US" dirty="0"/>
              <a:t>, </a:t>
            </a:r>
            <a:r>
              <a:rPr lang="ko-KR" altLang="en-US" dirty="0" err="1"/>
              <a:t>please</a:t>
            </a:r>
            <a:r>
              <a:rPr lang="ko-KR" altLang="en-US" dirty="0"/>
              <a:t> </a:t>
            </a:r>
            <a:r>
              <a:rPr lang="ko-KR" altLang="en-US" dirty="0" err="1"/>
              <a:t>refer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https://docs.gradle.org/8.5/userguide/command_line_interface.html#sec:command_line_warnings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Gradle</a:t>
            </a:r>
            <a:r>
              <a:rPr lang="ko-KR" altLang="en-US" dirty="0"/>
              <a:t> </a:t>
            </a:r>
            <a:r>
              <a:rPr lang="ko-KR" altLang="en-US" dirty="0" err="1"/>
              <a:t>documentation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BUILD FAILED </a:t>
            </a:r>
            <a:r>
              <a:rPr lang="ko-KR" altLang="en-US" dirty="0" err="1"/>
              <a:t>in</a:t>
            </a:r>
            <a:r>
              <a:rPr lang="ko-KR" altLang="en-US" dirty="0"/>
              <a:t> 20s</a:t>
            </a:r>
          </a:p>
          <a:p>
            <a:r>
              <a:rPr lang="ko-KR" altLang="en-US" dirty="0"/>
              <a:t>3 </a:t>
            </a:r>
            <a:r>
              <a:rPr lang="ko-KR" altLang="en-US" dirty="0" err="1"/>
              <a:t>actionable</a:t>
            </a:r>
            <a:r>
              <a:rPr lang="ko-KR" altLang="en-US" dirty="0"/>
              <a:t> </a:t>
            </a:r>
            <a:r>
              <a:rPr lang="ko-KR" altLang="en-US" dirty="0" err="1"/>
              <a:t>tasks</a:t>
            </a:r>
            <a:r>
              <a:rPr lang="ko-KR" altLang="en-US" dirty="0"/>
              <a:t>: 3 </a:t>
            </a:r>
            <a:r>
              <a:rPr lang="ko-KR" altLang="en-US" dirty="0" err="1"/>
              <a:t>executed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9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06217" y="154291"/>
            <a:ext cx="1579278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F6339-CE7A-F9C7-0774-9F8C02A2EAC3}"/>
              </a:ext>
            </a:extLst>
          </p:cNvPr>
          <p:cNvSpPr txBox="1"/>
          <p:nvPr/>
        </p:nvSpPr>
        <p:spPr>
          <a:xfrm>
            <a:off x="206217" y="771687"/>
            <a:ext cx="22658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해결방법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1. Gradle </a:t>
            </a:r>
            <a:r>
              <a:rPr lang="ko-KR" altLang="en-US" dirty="0"/>
              <a:t>구동 변경 </a:t>
            </a:r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A0EC5E-ED3A-1E03-BDEB-E7B797CE65CE}"/>
              </a:ext>
            </a:extLst>
          </p:cNvPr>
          <p:cNvGrpSpPr/>
          <p:nvPr/>
        </p:nvGrpSpPr>
        <p:grpSpPr>
          <a:xfrm>
            <a:off x="140760" y="1184798"/>
            <a:ext cx="11766884" cy="5213618"/>
            <a:chOff x="140760" y="1184798"/>
            <a:chExt cx="11766884" cy="521361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6818358-2A59-3508-6C64-A9F559896A5D}"/>
                </a:ext>
              </a:extLst>
            </p:cNvPr>
            <p:cNvGrpSpPr/>
            <p:nvPr/>
          </p:nvGrpSpPr>
          <p:grpSpPr>
            <a:xfrm>
              <a:off x="140760" y="1184798"/>
              <a:ext cx="11766884" cy="5213618"/>
              <a:chOff x="140760" y="1184798"/>
              <a:chExt cx="11766884" cy="5213618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742608D6-DC4B-E675-8D88-DC1087FA8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0760" y="1981764"/>
                <a:ext cx="3289469" cy="1809843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EE642601-0D79-FC06-33D0-D363340FA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9514" y="1184798"/>
                <a:ext cx="7398130" cy="5213618"/>
              </a:xfrm>
              <a:prstGeom prst="rect">
                <a:avLst/>
              </a:prstGeom>
            </p:spPr>
          </p:pic>
          <p:sp>
            <p:nvSpPr>
              <p:cNvPr id="8" name="화살표: 오른쪽 7">
                <a:extLst>
                  <a:ext uri="{FF2B5EF4-FFF2-40B4-BE49-F238E27FC236}">
                    <a16:creationId xmlns:a16="http://schemas.microsoft.com/office/drawing/2014/main" id="{9B9092EA-EC5A-2FBD-D23B-B5573A8A4EEF}"/>
                  </a:ext>
                </a:extLst>
              </p:cNvPr>
              <p:cNvSpPr/>
              <p:nvPr/>
            </p:nvSpPr>
            <p:spPr>
              <a:xfrm>
                <a:off x="3712779" y="2601310"/>
                <a:ext cx="465083" cy="57544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F8D6214-DE38-5CC7-9CFF-A0569AE68B2E}"/>
                </a:ext>
              </a:extLst>
            </p:cNvPr>
            <p:cNvSpPr/>
            <p:nvPr/>
          </p:nvSpPr>
          <p:spPr>
            <a:xfrm>
              <a:off x="551794" y="3397414"/>
              <a:ext cx="930166" cy="2917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FAABCA-6313-8E2E-8A47-3BD482FFBBAF}"/>
                </a:ext>
              </a:extLst>
            </p:cNvPr>
            <p:cNvSpPr/>
            <p:nvPr/>
          </p:nvSpPr>
          <p:spPr>
            <a:xfrm>
              <a:off x="530773" y="1992274"/>
              <a:ext cx="383627" cy="2917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25279CE-6240-01DE-0A30-22230828F6C8}"/>
                </a:ext>
              </a:extLst>
            </p:cNvPr>
            <p:cNvSpPr/>
            <p:nvPr/>
          </p:nvSpPr>
          <p:spPr>
            <a:xfrm>
              <a:off x="4947745" y="3863115"/>
              <a:ext cx="585952" cy="3383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290AAD8-52B1-3DA1-C2F0-8C3FA7685C71}"/>
                </a:ext>
              </a:extLst>
            </p:cNvPr>
            <p:cNvSpPr/>
            <p:nvPr/>
          </p:nvSpPr>
          <p:spPr>
            <a:xfrm>
              <a:off x="9624849" y="5426529"/>
              <a:ext cx="1584434" cy="7535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C244E0-3A8B-439D-56FD-8C3272AD3871}"/>
              </a:ext>
            </a:extLst>
          </p:cNvPr>
          <p:cNvSpPr txBox="1"/>
          <p:nvPr/>
        </p:nvSpPr>
        <p:spPr>
          <a:xfrm>
            <a:off x="206217" y="4681535"/>
            <a:ext cx="26597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에러는 해결되었지만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다른 에러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375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06217" y="154291"/>
            <a:ext cx="1579278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F6339-CE7A-F9C7-0774-9F8C02A2EAC3}"/>
              </a:ext>
            </a:extLst>
          </p:cNvPr>
          <p:cNvSpPr txBox="1"/>
          <p:nvPr/>
        </p:nvSpPr>
        <p:spPr>
          <a:xfrm>
            <a:off x="206217" y="771687"/>
            <a:ext cx="22658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에러발생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1. Gradle </a:t>
            </a:r>
            <a:r>
              <a:rPr lang="ko-KR" altLang="en-US" dirty="0"/>
              <a:t>구동 변경 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C2E50-8FBC-E700-66AE-01B05A7FDBF6}"/>
              </a:ext>
            </a:extLst>
          </p:cNvPr>
          <p:cNvSpPr txBox="1"/>
          <p:nvPr/>
        </p:nvSpPr>
        <p:spPr>
          <a:xfrm>
            <a:off x="206217" y="1666082"/>
            <a:ext cx="112789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Failed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configure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DataSource</a:t>
            </a:r>
            <a:r>
              <a:rPr lang="ko-KR" altLang="en-US" dirty="0"/>
              <a:t>: '</a:t>
            </a:r>
            <a:r>
              <a:rPr lang="ko-KR" altLang="en-US" dirty="0" err="1"/>
              <a:t>url</a:t>
            </a:r>
            <a:r>
              <a:rPr lang="ko-KR" altLang="en-US" dirty="0"/>
              <a:t>' </a:t>
            </a:r>
            <a:r>
              <a:rPr lang="ko-KR" altLang="en-US" dirty="0" err="1"/>
              <a:t>attribute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specified</a:t>
            </a:r>
            <a:r>
              <a:rPr lang="ko-KR" altLang="en-US" dirty="0"/>
              <a:t> and </a:t>
            </a:r>
            <a:r>
              <a:rPr lang="ko-KR" altLang="en-US" dirty="0" err="1"/>
              <a:t>no</a:t>
            </a:r>
            <a:r>
              <a:rPr lang="ko-KR" altLang="en-US" dirty="0"/>
              <a:t> </a:t>
            </a:r>
            <a:r>
              <a:rPr lang="ko-KR" altLang="en-US" dirty="0" err="1"/>
              <a:t>embedded</a:t>
            </a:r>
            <a:r>
              <a:rPr lang="ko-KR" altLang="en-US" dirty="0"/>
              <a:t> </a:t>
            </a:r>
            <a:r>
              <a:rPr lang="ko-KR" altLang="en-US" dirty="0" err="1"/>
              <a:t>datasource</a:t>
            </a:r>
            <a:r>
              <a:rPr lang="ko-KR" altLang="en-US" dirty="0"/>
              <a:t> </a:t>
            </a:r>
            <a:r>
              <a:rPr lang="ko-KR" altLang="en-US" dirty="0" err="1"/>
              <a:t>could</a:t>
            </a:r>
            <a:r>
              <a:rPr lang="ko-KR" altLang="en-US" dirty="0"/>
              <a:t>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/>
              <a:t>configured</a:t>
            </a:r>
            <a:r>
              <a:rPr lang="ko-KR" alt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9DE5B7-145C-6577-7D18-1F4A49C73B17}"/>
              </a:ext>
            </a:extLst>
          </p:cNvPr>
          <p:cNvSpPr txBox="1"/>
          <p:nvPr/>
        </p:nvSpPr>
        <p:spPr>
          <a:xfrm>
            <a:off x="206217" y="2560477"/>
            <a:ext cx="956095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해결방법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관련 문제입니다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연결정보를 수정하면 해결됩니다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하지만</a:t>
            </a:r>
            <a:r>
              <a:rPr lang="en-US" altLang="ko-KR" dirty="0"/>
              <a:t>, DB</a:t>
            </a:r>
            <a:r>
              <a:rPr lang="ko-KR" altLang="en-US" dirty="0"/>
              <a:t>실행은 나중에 다룰 것이기 때문에</a:t>
            </a:r>
            <a:r>
              <a:rPr lang="en-US" altLang="ko-KR" dirty="0"/>
              <a:t>, </a:t>
            </a:r>
            <a:r>
              <a:rPr lang="ko-KR" altLang="en-US" dirty="0"/>
              <a:t>공부하게 되면 그때 수정 진행 </a:t>
            </a:r>
            <a:r>
              <a:rPr lang="en-US" altLang="ko-KR"/>
              <a:t>@@@~~PASS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84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133537" y="2767281"/>
            <a:ext cx="7924926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(1:10)</a:t>
            </a:r>
          </a:p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application.properties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파일 삭제</a:t>
            </a:r>
          </a:p>
        </p:txBody>
      </p:sp>
    </p:spTree>
    <p:extLst>
      <p:ext uri="{BB962C8B-B14F-4D97-AF65-F5344CB8AC3E}">
        <p14:creationId xmlns:p14="http://schemas.microsoft.com/office/powerpoint/2010/main" val="183225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575</Words>
  <Application>Microsoft Office PowerPoint</Application>
  <PresentationFormat>와이드스크린</PresentationFormat>
  <Paragraphs>78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 Unicode MS</vt:lpstr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2024-01-02T01:56:48Z</dcterms:created>
  <dcterms:modified xsi:type="dcterms:W3CDTF">2024-01-18T13:01:39Z</dcterms:modified>
</cp:coreProperties>
</file>