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4" r:id="rId10"/>
    <p:sldId id="433" r:id="rId11"/>
    <p:sldId id="435" r:id="rId12"/>
    <p:sldId id="43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E479C-0186-4E0F-89EA-C7C3001441DB}" v="77" dt="2024-01-16T13:07:15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72CE479C-0186-4E0F-89EA-C7C3001441DB}"/>
    <pc:docChg chg="undo custSel addSld delSld modSld">
      <pc:chgData name="범수 김" userId="863329ffd88cf9fc" providerId="LiveId" clId="{72CE479C-0186-4E0F-89EA-C7C3001441DB}" dt="2024-01-16T13:07:15.614" v="504" actId="164"/>
      <pc:docMkLst>
        <pc:docMk/>
      </pc:docMkLst>
      <pc:sldChg chg="modSp mod">
        <pc:chgData name="범수 김" userId="863329ffd88cf9fc" providerId="LiveId" clId="{72CE479C-0186-4E0F-89EA-C7C3001441DB}" dt="2024-01-16T12:56:15.793" v="40"/>
        <pc:sldMkLst>
          <pc:docMk/>
          <pc:sldMk cId="1869551119" sldId="424"/>
        </pc:sldMkLst>
        <pc:spChg chg="mod">
          <ac:chgData name="범수 김" userId="863329ffd88cf9fc" providerId="LiveId" clId="{72CE479C-0186-4E0F-89EA-C7C3001441DB}" dt="2024-01-16T12:56:15.793" v="40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72CE479C-0186-4E0F-89EA-C7C3001441DB}" dt="2024-01-16T12:56:44.915" v="60" actId="242"/>
        <pc:sldMkLst>
          <pc:docMk/>
          <pc:sldMk cId="1088900546" sldId="426"/>
        </pc:sldMkLst>
        <pc:spChg chg="mod">
          <ac:chgData name="범수 김" userId="863329ffd88cf9fc" providerId="LiveId" clId="{72CE479C-0186-4E0F-89EA-C7C3001441DB}" dt="2024-01-16T12:56:44.915" v="60" actId="242"/>
          <ac:spMkLst>
            <pc:docMk/>
            <pc:sldMk cId="1088900546" sldId="42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72CE479C-0186-4E0F-89EA-C7C3001441DB}" dt="2024-01-16T12:59:45.340" v="179" actId="1076"/>
        <pc:sldMkLst>
          <pc:docMk/>
          <pc:sldMk cId="1894000085" sldId="427"/>
        </pc:sldMkLst>
        <pc:spChg chg="mod">
          <ac:chgData name="범수 김" userId="863329ffd88cf9fc" providerId="LiveId" clId="{72CE479C-0186-4E0F-89EA-C7C3001441DB}" dt="2024-01-16T12:56:52.396" v="68" actId="1076"/>
          <ac:spMkLst>
            <pc:docMk/>
            <pc:sldMk cId="1894000085" sldId="427"/>
            <ac:spMk id="5" creationId="{A389414F-66B7-1262-7F78-D45BD7660CF6}"/>
          </ac:spMkLst>
        </pc:spChg>
        <pc:spChg chg="add mod">
          <ac:chgData name="범수 김" userId="863329ffd88cf9fc" providerId="LiveId" clId="{72CE479C-0186-4E0F-89EA-C7C3001441DB}" dt="2024-01-16T12:57:56.971" v="88" actId="164"/>
          <ac:spMkLst>
            <pc:docMk/>
            <pc:sldMk cId="1894000085" sldId="427"/>
            <ac:spMk id="7" creationId="{7F551404-7B9B-4062-55D2-C03D7EDA3BE7}"/>
          </ac:spMkLst>
        </pc:spChg>
        <pc:spChg chg="add mod">
          <ac:chgData name="범수 김" userId="863329ffd88cf9fc" providerId="LiveId" clId="{72CE479C-0186-4E0F-89EA-C7C3001441DB}" dt="2024-01-16T12:57:58.247" v="89" actId="164"/>
          <ac:spMkLst>
            <pc:docMk/>
            <pc:sldMk cId="1894000085" sldId="427"/>
            <ac:spMk id="8" creationId="{BFB800CF-1F22-3E81-4797-32F5A663A054}"/>
          </ac:spMkLst>
        </pc:spChg>
        <pc:spChg chg="add mod">
          <ac:chgData name="범수 김" userId="863329ffd88cf9fc" providerId="LiveId" clId="{72CE479C-0186-4E0F-89EA-C7C3001441DB}" dt="2024-01-16T12:57:56.971" v="88" actId="164"/>
          <ac:spMkLst>
            <pc:docMk/>
            <pc:sldMk cId="1894000085" sldId="427"/>
            <ac:spMk id="9" creationId="{000FFDC7-8284-DBD2-E405-30DF4C8D88A6}"/>
          </ac:spMkLst>
        </pc:spChg>
        <pc:spChg chg="add mod">
          <ac:chgData name="범수 김" userId="863329ffd88cf9fc" providerId="LiveId" clId="{72CE479C-0186-4E0F-89EA-C7C3001441DB}" dt="2024-01-16T12:59:45.024" v="178" actId="208"/>
          <ac:spMkLst>
            <pc:docMk/>
            <pc:sldMk cId="1894000085" sldId="427"/>
            <ac:spMk id="12" creationId="{6AA34409-BBA1-DAD7-6771-30153BAE91BB}"/>
          </ac:spMkLst>
        </pc:spChg>
        <pc:grpChg chg="add mod">
          <ac:chgData name="범수 김" userId="863329ffd88cf9fc" providerId="LiveId" clId="{72CE479C-0186-4E0F-89EA-C7C3001441DB}" dt="2024-01-16T12:59:45.340" v="179" actId="1076"/>
          <ac:grpSpMkLst>
            <pc:docMk/>
            <pc:sldMk cId="1894000085" sldId="427"/>
            <ac:grpSpMk id="10" creationId="{D63BF3CF-8ACD-F4F2-F2E7-1E877754EB9A}"/>
          </ac:grpSpMkLst>
        </pc:grpChg>
        <pc:grpChg chg="add mod">
          <ac:chgData name="범수 김" userId="863329ffd88cf9fc" providerId="LiveId" clId="{72CE479C-0186-4E0F-89EA-C7C3001441DB}" dt="2024-01-16T12:58:02.740" v="93" actId="1076"/>
          <ac:grpSpMkLst>
            <pc:docMk/>
            <pc:sldMk cId="1894000085" sldId="427"/>
            <ac:grpSpMk id="11" creationId="{3413C978-3D26-FACD-E323-8246623696D9}"/>
          </ac:grpSpMkLst>
        </pc:grpChg>
        <pc:picChg chg="add mod">
          <ac:chgData name="범수 김" userId="863329ffd88cf9fc" providerId="LiveId" clId="{72CE479C-0186-4E0F-89EA-C7C3001441DB}" dt="2024-01-16T12:57:56.971" v="88" actId="164"/>
          <ac:picMkLst>
            <pc:docMk/>
            <pc:sldMk cId="1894000085" sldId="427"/>
            <ac:picMk id="3" creationId="{E0BED2CC-7C2A-D901-369F-8EDB09FFD204}"/>
          </ac:picMkLst>
        </pc:picChg>
        <pc:picChg chg="add mod">
          <ac:chgData name="범수 김" userId="863329ffd88cf9fc" providerId="LiveId" clId="{72CE479C-0186-4E0F-89EA-C7C3001441DB}" dt="2024-01-16T12:57:58.247" v="89" actId="164"/>
          <ac:picMkLst>
            <pc:docMk/>
            <pc:sldMk cId="1894000085" sldId="427"/>
            <ac:picMk id="6" creationId="{9E0406BB-F1D9-313F-89F2-B511FB1CE10A}"/>
          </ac:picMkLst>
        </pc:picChg>
      </pc:sldChg>
      <pc:sldChg chg="modSp add del mod">
        <pc:chgData name="범수 김" userId="863329ffd88cf9fc" providerId="LiveId" clId="{72CE479C-0186-4E0F-89EA-C7C3001441DB}" dt="2024-01-16T12:56:31.783" v="53"/>
        <pc:sldMkLst>
          <pc:docMk/>
          <pc:sldMk cId="3607213830" sldId="427"/>
        </pc:sldMkLst>
        <pc:spChg chg="mod">
          <ac:chgData name="범수 김" userId="863329ffd88cf9fc" providerId="LiveId" clId="{72CE479C-0186-4E0F-89EA-C7C3001441DB}" dt="2024-01-16T12:56:31.600" v="52" actId="404"/>
          <ac:spMkLst>
            <pc:docMk/>
            <pc:sldMk cId="3607213830" sldId="427"/>
            <ac:spMk id="5" creationId="{A389414F-66B7-1262-7F78-D45BD7660CF6}"/>
          </ac:spMkLst>
        </pc:spChg>
      </pc:sldChg>
      <pc:sldChg chg="del">
        <pc:chgData name="범수 김" userId="863329ffd88cf9fc" providerId="LiveId" clId="{72CE479C-0186-4E0F-89EA-C7C3001441DB}" dt="2024-01-16T12:39:02.456" v="0" actId="47"/>
        <pc:sldMkLst>
          <pc:docMk/>
          <pc:sldMk cId="2033608252" sldId="428"/>
        </pc:sldMkLst>
      </pc:sldChg>
      <pc:sldChg chg="addSp delSp modSp add mod">
        <pc:chgData name="범수 김" userId="863329ffd88cf9fc" providerId="LiveId" clId="{72CE479C-0186-4E0F-89EA-C7C3001441DB}" dt="2024-01-16T13:00:08.128" v="193" actId="164"/>
        <pc:sldMkLst>
          <pc:docMk/>
          <pc:sldMk cId="3703395661" sldId="428"/>
        </pc:sldMkLst>
        <pc:spChg chg="add mod">
          <ac:chgData name="범수 김" userId="863329ffd88cf9fc" providerId="LiveId" clId="{72CE479C-0186-4E0F-89EA-C7C3001441DB}" dt="2024-01-16T13:00:08.128" v="193" actId="164"/>
          <ac:spMkLst>
            <pc:docMk/>
            <pc:sldMk cId="3703395661" sldId="428"/>
            <ac:spMk id="16" creationId="{CCBC66EF-87A4-6883-DA70-240AA10F3E0B}"/>
          </ac:spMkLst>
        </pc:spChg>
        <pc:spChg chg="add mod">
          <ac:chgData name="범수 김" userId="863329ffd88cf9fc" providerId="LiveId" clId="{72CE479C-0186-4E0F-89EA-C7C3001441DB}" dt="2024-01-16T13:00:08.128" v="193" actId="164"/>
          <ac:spMkLst>
            <pc:docMk/>
            <pc:sldMk cId="3703395661" sldId="428"/>
            <ac:spMk id="17" creationId="{9460972B-5CF7-FC86-0048-9EE19AA53B0E}"/>
          </ac:spMkLst>
        </pc:spChg>
        <pc:spChg chg="add mod">
          <ac:chgData name="범수 김" userId="863329ffd88cf9fc" providerId="LiveId" clId="{72CE479C-0186-4E0F-89EA-C7C3001441DB}" dt="2024-01-16T13:00:08.128" v="193" actId="164"/>
          <ac:spMkLst>
            <pc:docMk/>
            <pc:sldMk cId="3703395661" sldId="428"/>
            <ac:spMk id="18" creationId="{3B43FB7C-60F8-B7E0-FCF8-EA6158EE975C}"/>
          </ac:spMkLst>
        </pc:spChg>
        <pc:spChg chg="add mod">
          <ac:chgData name="범수 김" userId="863329ffd88cf9fc" providerId="LiveId" clId="{72CE479C-0186-4E0F-89EA-C7C3001441DB}" dt="2024-01-16T13:00:08.128" v="193" actId="164"/>
          <ac:spMkLst>
            <pc:docMk/>
            <pc:sldMk cId="3703395661" sldId="428"/>
            <ac:spMk id="19" creationId="{7637C926-69D9-AE71-E4F6-5EAC9DB0EFC4}"/>
          </ac:spMkLst>
        </pc:spChg>
        <pc:spChg chg="add mod">
          <ac:chgData name="범수 김" userId="863329ffd88cf9fc" providerId="LiveId" clId="{72CE479C-0186-4E0F-89EA-C7C3001441DB}" dt="2024-01-16T13:00:08.128" v="193" actId="164"/>
          <ac:spMkLst>
            <pc:docMk/>
            <pc:sldMk cId="3703395661" sldId="428"/>
            <ac:spMk id="20" creationId="{78DBE42E-03B3-E51E-C4B8-A60EA74FF220}"/>
          </ac:spMkLst>
        </pc:spChg>
        <pc:grpChg chg="del">
          <ac:chgData name="범수 김" userId="863329ffd88cf9fc" providerId="LiveId" clId="{72CE479C-0186-4E0F-89EA-C7C3001441DB}" dt="2024-01-16T12:58:05.709" v="95" actId="478"/>
          <ac:grpSpMkLst>
            <pc:docMk/>
            <pc:sldMk cId="3703395661" sldId="428"/>
            <ac:grpSpMk id="10" creationId="{D63BF3CF-8ACD-F4F2-F2E7-1E877754EB9A}"/>
          </ac:grpSpMkLst>
        </pc:grpChg>
        <pc:grpChg chg="del">
          <ac:chgData name="범수 김" userId="863329ffd88cf9fc" providerId="LiveId" clId="{72CE479C-0186-4E0F-89EA-C7C3001441DB}" dt="2024-01-16T12:58:06.069" v="96" actId="478"/>
          <ac:grpSpMkLst>
            <pc:docMk/>
            <pc:sldMk cId="3703395661" sldId="428"/>
            <ac:grpSpMk id="11" creationId="{3413C978-3D26-FACD-E323-8246623696D9}"/>
          </ac:grpSpMkLst>
        </pc:grpChg>
        <pc:grpChg chg="add mod">
          <ac:chgData name="범수 김" userId="863329ffd88cf9fc" providerId="LiveId" clId="{72CE479C-0186-4E0F-89EA-C7C3001441DB}" dt="2024-01-16T13:00:08.128" v="193" actId="164"/>
          <ac:grpSpMkLst>
            <pc:docMk/>
            <pc:sldMk cId="3703395661" sldId="428"/>
            <ac:grpSpMk id="22" creationId="{74F37083-6ACA-15A3-5AAC-C1C283B31098}"/>
          </ac:grpSpMkLst>
        </pc:grpChg>
        <pc:picChg chg="add mod">
          <ac:chgData name="범수 김" userId="863329ffd88cf9fc" providerId="LiveId" clId="{72CE479C-0186-4E0F-89EA-C7C3001441DB}" dt="2024-01-16T13:00:08.128" v="193" actId="164"/>
          <ac:picMkLst>
            <pc:docMk/>
            <pc:sldMk cId="3703395661" sldId="428"/>
            <ac:picMk id="4" creationId="{F2390E04-B427-06B0-EFA1-2CF780CB310E}"/>
          </ac:picMkLst>
        </pc:picChg>
        <pc:picChg chg="add del mod">
          <ac:chgData name="범수 김" userId="863329ffd88cf9fc" providerId="LiveId" clId="{72CE479C-0186-4E0F-89EA-C7C3001441DB}" dt="2024-01-16T12:58:58.341" v="101" actId="478"/>
          <ac:picMkLst>
            <pc:docMk/>
            <pc:sldMk cId="3703395661" sldId="428"/>
            <ac:picMk id="13" creationId="{4AEBCCDA-DBB3-C1B2-B211-D553814E5C67}"/>
          </ac:picMkLst>
        </pc:picChg>
        <pc:picChg chg="add mod">
          <ac:chgData name="범수 김" userId="863329ffd88cf9fc" providerId="LiveId" clId="{72CE479C-0186-4E0F-89EA-C7C3001441DB}" dt="2024-01-16T13:00:08.128" v="193" actId="164"/>
          <ac:picMkLst>
            <pc:docMk/>
            <pc:sldMk cId="3703395661" sldId="428"/>
            <ac:picMk id="15" creationId="{1EA1B8DA-CA38-CF2C-0FE1-BA32B448610A}"/>
          </ac:picMkLst>
        </pc:picChg>
        <pc:picChg chg="add mod">
          <ac:chgData name="범수 김" userId="863329ffd88cf9fc" providerId="LiveId" clId="{72CE479C-0186-4E0F-89EA-C7C3001441DB}" dt="2024-01-16T13:00:02.305" v="190" actId="571"/>
          <ac:picMkLst>
            <pc:docMk/>
            <pc:sldMk cId="3703395661" sldId="428"/>
            <ac:picMk id="21" creationId="{402A0F22-B53A-CCDB-A48D-D33D9199D7E1}"/>
          </ac:picMkLst>
        </pc:picChg>
      </pc:sldChg>
      <pc:sldChg chg="addSp delSp modSp add mod">
        <pc:chgData name="범수 김" userId="863329ffd88cf9fc" providerId="LiveId" clId="{72CE479C-0186-4E0F-89EA-C7C3001441DB}" dt="2024-01-16T13:05:55.973" v="453" actId="164"/>
        <pc:sldMkLst>
          <pc:docMk/>
          <pc:sldMk cId="3245039997" sldId="429"/>
        </pc:sldMkLst>
        <pc:spChg chg="add mod">
          <ac:chgData name="범수 김" userId="863329ffd88cf9fc" providerId="LiveId" clId="{72CE479C-0186-4E0F-89EA-C7C3001441DB}" dt="2024-01-16T13:00:39.784" v="214"/>
          <ac:spMkLst>
            <pc:docMk/>
            <pc:sldMk cId="3245039997" sldId="429"/>
            <ac:spMk id="6" creationId="{501670DC-B9BE-7A9F-7969-BBFA8DD7C17A}"/>
          </ac:spMkLst>
        </pc:spChg>
        <pc:spChg chg="add mod">
          <ac:chgData name="범수 김" userId="863329ffd88cf9fc" providerId="LiveId" clId="{72CE479C-0186-4E0F-89EA-C7C3001441DB}" dt="2024-01-16T13:05:55.973" v="453" actId="164"/>
          <ac:spMkLst>
            <pc:docMk/>
            <pc:sldMk cId="3245039997" sldId="429"/>
            <ac:spMk id="9" creationId="{0A3FA790-98E6-CBCB-DBBF-080A46C48D28}"/>
          </ac:spMkLst>
        </pc:spChg>
        <pc:grpChg chg="add mod">
          <ac:chgData name="범수 김" userId="863329ffd88cf9fc" providerId="LiveId" clId="{72CE479C-0186-4E0F-89EA-C7C3001441DB}" dt="2024-01-16T13:05:55.973" v="453" actId="164"/>
          <ac:grpSpMkLst>
            <pc:docMk/>
            <pc:sldMk cId="3245039997" sldId="429"/>
            <ac:grpSpMk id="10" creationId="{B099C156-939A-03C1-5E8A-3AE56CD2C750}"/>
          </ac:grpSpMkLst>
        </pc:grpChg>
        <pc:grpChg chg="del">
          <ac:chgData name="범수 김" userId="863329ffd88cf9fc" providerId="LiveId" clId="{72CE479C-0186-4E0F-89EA-C7C3001441DB}" dt="2024-01-16T13:00:11.624" v="195" actId="478"/>
          <ac:grpSpMkLst>
            <pc:docMk/>
            <pc:sldMk cId="3245039997" sldId="429"/>
            <ac:grpSpMk id="22" creationId="{74F37083-6ACA-15A3-5AAC-C1C283B31098}"/>
          </ac:grpSpMkLst>
        </pc:grpChg>
        <pc:picChg chg="add mod">
          <ac:chgData name="범수 김" userId="863329ffd88cf9fc" providerId="LiveId" clId="{72CE479C-0186-4E0F-89EA-C7C3001441DB}" dt="2024-01-16T13:05:55.973" v="453" actId="164"/>
          <ac:picMkLst>
            <pc:docMk/>
            <pc:sldMk cId="3245039997" sldId="429"/>
            <ac:picMk id="3" creationId="{FA8B1E3C-636D-833B-84E5-781AFFB0957A}"/>
          </ac:picMkLst>
        </pc:picChg>
        <pc:picChg chg="add del">
          <ac:chgData name="범수 김" userId="863329ffd88cf9fc" providerId="LiveId" clId="{72CE479C-0186-4E0F-89EA-C7C3001441DB}" dt="2024-01-16T13:00:55.845" v="217" actId="478"/>
          <ac:picMkLst>
            <pc:docMk/>
            <pc:sldMk cId="3245039997" sldId="429"/>
            <ac:picMk id="8" creationId="{FBCC239E-68D0-CAC4-0400-25A8B95C2B5C}"/>
          </ac:picMkLst>
        </pc:picChg>
      </pc:sldChg>
      <pc:sldChg chg="del">
        <pc:chgData name="범수 김" userId="863329ffd88cf9fc" providerId="LiveId" clId="{72CE479C-0186-4E0F-89EA-C7C3001441DB}" dt="2024-01-16T12:39:02.456" v="0" actId="47"/>
        <pc:sldMkLst>
          <pc:docMk/>
          <pc:sldMk cId="3337197528" sldId="429"/>
        </pc:sldMkLst>
      </pc:sldChg>
      <pc:sldChg chg="del">
        <pc:chgData name="범수 김" userId="863329ffd88cf9fc" providerId="LiveId" clId="{72CE479C-0186-4E0F-89EA-C7C3001441DB}" dt="2024-01-16T12:39:02.456" v="0" actId="47"/>
        <pc:sldMkLst>
          <pc:docMk/>
          <pc:sldMk cId="2736009880" sldId="430"/>
        </pc:sldMkLst>
      </pc:sldChg>
      <pc:sldChg chg="addSp delSp modSp add mod">
        <pc:chgData name="범수 김" userId="863329ffd88cf9fc" providerId="LiveId" clId="{72CE479C-0186-4E0F-89EA-C7C3001441DB}" dt="2024-01-16T13:06:06.301" v="460" actId="164"/>
        <pc:sldMkLst>
          <pc:docMk/>
          <pc:sldMk cId="4023739271" sldId="430"/>
        </pc:sldMkLst>
        <pc:spChg chg="add mod">
          <ac:chgData name="범수 김" userId="863329ffd88cf9fc" providerId="LiveId" clId="{72CE479C-0186-4E0F-89EA-C7C3001441DB}" dt="2024-01-16T13:01:26.130" v="222" actId="164"/>
          <ac:spMkLst>
            <pc:docMk/>
            <pc:sldMk cId="4023739271" sldId="430"/>
            <ac:spMk id="2" creationId="{62CA20CF-0E20-CD5F-41A2-6F748A4CB2FB}"/>
          </ac:spMkLst>
        </pc:spChg>
        <pc:spChg chg="mod">
          <ac:chgData name="범수 김" userId="863329ffd88cf9fc" providerId="LiveId" clId="{72CE479C-0186-4E0F-89EA-C7C3001441DB}" dt="2024-01-16T13:01:53.650" v="287" actId="1076"/>
          <ac:spMkLst>
            <pc:docMk/>
            <pc:sldMk cId="4023739271" sldId="430"/>
            <ac:spMk id="6" creationId="{501670DC-B9BE-7A9F-7969-BBFA8DD7C17A}"/>
          </ac:spMkLst>
        </pc:spChg>
        <pc:spChg chg="add mod">
          <ac:chgData name="범수 김" userId="863329ffd88cf9fc" providerId="LiveId" clId="{72CE479C-0186-4E0F-89EA-C7C3001441DB}" dt="2024-01-16T13:06:06.301" v="460" actId="164"/>
          <ac:spMkLst>
            <pc:docMk/>
            <pc:sldMk cId="4023739271" sldId="430"/>
            <ac:spMk id="10" creationId="{B87E7172-0795-6979-3809-0EBF8E6D2522}"/>
          </ac:spMkLst>
        </pc:spChg>
        <pc:spChg chg="add mod">
          <ac:chgData name="범수 김" userId="863329ffd88cf9fc" providerId="LiveId" clId="{72CE479C-0186-4E0F-89EA-C7C3001441DB}" dt="2024-01-16T13:06:06.301" v="460" actId="164"/>
          <ac:spMkLst>
            <pc:docMk/>
            <pc:sldMk cId="4023739271" sldId="430"/>
            <ac:spMk id="11" creationId="{9F25A045-A3A7-A549-318E-F4B8D1CE53AA}"/>
          </ac:spMkLst>
        </pc:spChg>
        <pc:grpChg chg="add mod">
          <ac:chgData name="범수 김" userId="863329ffd88cf9fc" providerId="LiveId" clId="{72CE479C-0186-4E0F-89EA-C7C3001441DB}" dt="2024-01-16T13:06:06.301" v="460" actId="164"/>
          <ac:grpSpMkLst>
            <pc:docMk/>
            <pc:sldMk cId="4023739271" sldId="430"/>
            <ac:grpSpMk id="4" creationId="{61E4382F-CA86-4A1A-3EA7-0A399B1AD1FC}"/>
          </ac:grpSpMkLst>
        </pc:grpChg>
        <pc:grpChg chg="add mod">
          <ac:chgData name="범수 김" userId="863329ffd88cf9fc" providerId="LiveId" clId="{72CE479C-0186-4E0F-89EA-C7C3001441DB}" dt="2024-01-16T13:06:06.301" v="460" actId="164"/>
          <ac:grpSpMkLst>
            <pc:docMk/>
            <pc:sldMk cId="4023739271" sldId="430"/>
            <ac:grpSpMk id="12" creationId="{7DDDA194-464E-0430-354A-406AEC58F8EB}"/>
          </ac:grpSpMkLst>
        </pc:grpChg>
        <pc:picChg chg="del">
          <ac:chgData name="범수 김" userId="863329ffd88cf9fc" providerId="LiveId" clId="{72CE479C-0186-4E0F-89EA-C7C3001441DB}" dt="2024-01-16T13:00:57.123" v="218" actId="478"/>
          <ac:picMkLst>
            <pc:docMk/>
            <pc:sldMk cId="4023739271" sldId="430"/>
            <ac:picMk id="3" creationId="{FA8B1E3C-636D-833B-84E5-781AFFB0957A}"/>
          </ac:picMkLst>
        </pc:picChg>
        <pc:picChg chg="mod">
          <ac:chgData name="범수 김" userId="863329ffd88cf9fc" providerId="LiveId" clId="{72CE479C-0186-4E0F-89EA-C7C3001441DB}" dt="2024-01-16T13:01:26.130" v="222" actId="164"/>
          <ac:picMkLst>
            <pc:docMk/>
            <pc:sldMk cId="4023739271" sldId="430"/>
            <ac:picMk id="8" creationId="{FBCC239E-68D0-CAC4-0400-25A8B95C2B5C}"/>
          </ac:picMkLst>
        </pc:picChg>
        <pc:picChg chg="add mod">
          <ac:chgData name="범수 김" userId="863329ffd88cf9fc" providerId="LiveId" clId="{72CE479C-0186-4E0F-89EA-C7C3001441DB}" dt="2024-01-16T13:06:06.301" v="460" actId="164"/>
          <ac:picMkLst>
            <pc:docMk/>
            <pc:sldMk cId="4023739271" sldId="430"/>
            <ac:picMk id="9" creationId="{A7D14374-2482-CA96-C6AE-4487A3EE47E8}"/>
          </ac:picMkLst>
        </pc:picChg>
      </pc:sldChg>
      <pc:sldChg chg="addSp delSp modSp add mod">
        <pc:chgData name="범수 김" userId="863329ffd88cf9fc" providerId="LiveId" clId="{72CE479C-0186-4E0F-89EA-C7C3001441DB}" dt="2024-01-16T13:06:15.590" v="466" actId="14100"/>
        <pc:sldMkLst>
          <pc:docMk/>
          <pc:sldMk cId="3074872402" sldId="431"/>
        </pc:sldMkLst>
        <pc:spChg chg="add mod">
          <ac:chgData name="범수 김" userId="863329ffd88cf9fc" providerId="LiveId" clId="{72CE479C-0186-4E0F-89EA-C7C3001441DB}" dt="2024-01-16T13:03:23.177" v="361" actId="20577"/>
          <ac:spMkLst>
            <pc:docMk/>
            <pc:sldMk cId="3074872402" sldId="431"/>
            <ac:spMk id="3" creationId="{8CFB9974-E031-6CB4-F724-0013346D1B8D}"/>
          </ac:spMkLst>
        </pc:spChg>
        <pc:spChg chg="del">
          <ac:chgData name="범수 김" userId="863329ffd88cf9fc" providerId="LiveId" clId="{72CE479C-0186-4E0F-89EA-C7C3001441DB}" dt="2024-01-16T13:02:00.142" v="289" actId="478"/>
          <ac:spMkLst>
            <pc:docMk/>
            <pc:sldMk cId="3074872402" sldId="431"/>
            <ac:spMk id="6" creationId="{501670DC-B9BE-7A9F-7969-BBFA8DD7C17A}"/>
          </ac:spMkLst>
        </pc:spChg>
        <pc:spChg chg="add mod">
          <ac:chgData name="범수 김" userId="863329ffd88cf9fc" providerId="LiveId" clId="{72CE479C-0186-4E0F-89EA-C7C3001441DB}" dt="2024-01-16T13:02:28.183" v="353" actId="1076"/>
          <ac:spMkLst>
            <pc:docMk/>
            <pc:sldMk cId="3074872402" sldId="431"/>
            <ac:spMk id="11" creationId="{6B25FA15-CFC9-D18D-B571-160E209DF3E6}"/>
          </ac:spMkLst>
        </pc:spChg>
        <pc:spChg chg="add mod">
          <ac:chgData name="범수 김" userId="863329ffd88cf9fc" providerId="LiveId" clId="{72CE479C-0186-4E0F-89EA-C7C3001441DB}" dt="2024-01-16T13:06:10.767" v="463" actId="14100"/>
          <ac:spMkLst>
            <pc:docMk/>
            <pc:sldMk cId="3074872402" sldId="431"/>
            <ac:spMk id="14" creationId="{E9837A00-5FBD-1C21-4E78-63CAF1C5D249}"/>
          </ac:spMkLst>
        </pc:spChg>
        <pc:spChg chg="add mod">
          <ac:chgData name="범수 김" userId="863329ffd88cf9fc" providerId="LiveId" clId="{72CE479C-0186-4E0F-89EA-C7C3001441DB}" dt="2024-01-16T13:06:15.590" v="466" actId="14100"/>
          <ac:spMkLst>
            <pc:docMk/>
            <pc:sldMk cId="3074872402" sldId="431"/>
            <ac:spMk id="15" creationId="{C6FFC7C6-C461-7EEC-3F44-3DB8E263D340}"/>
          </ac:spMkLst>
        </pc:spChg>
        <pc:grpChg chg="del">
          <ac:chgData name="범수 김" userId="863329ffd88cf9fc" providerId="LiveId" clId="{72CE479C-0186-4E0F-89EA-C7C3001441DB}" dt="2024-01-16T13:02:00.443" v="290" actId="478"/>
          <ac:grpSpMkLst>
            <pc:docMk/>
            <pc:sldMk cId="3074872402" sldId="431"/>
            <ac:grpSpMk id="4" creationId="{61E4382F-CA86-4A1A-3EA7-0A399B1AD1FC}"/>
          </ac:grpSpMkLst>
        </pc:grpChg>
        <pc:picChg chg="del">
          <ac:chgData name="범수 김" userId="863329ffd88cf9fc" providerId="LiveId" clId="{72CE479C-0186-4E0F-89EA-C7C3001441DB}" dt="2024-01-16T13:02:00.848" v="291" actId="478"/>
          <ac:picMkLst>
            <pc:docMk/>
            <pc:sldMk cId="3074872402" sldId="431"/>
            <ac:picMk id="9" creationId="{A7D14374-2482-CA96-C6AE-4487A3EE47E8}"/>
          </ac:picMkLst>
        </pc:picChg>
        <pc:picChg chg="add mod">
          <ac:chgData name="범수 김" userId="863329ffd88cf9fc" providerId="LiveId" clId="{72CE479C-0186-4E0F-89EA-C7C3001441DB}" dt="2024-01-16T13:02:18.775" v="351" actId="1076"/>
          <ac:picMkLst>
            <pc:docMk/>
            <pc:sldMk cId="3074872402" sldId="431"/>
            <ac:picMk id="10" creationId="{9BF66B65-6A12-7004-C49F-7E9C9A557470}"/>
          </ac:picMkLst>
        </pc:picChg>
        <pc:picChg chg="add mod">
          <ac:chgData name="범수 김" userId="863329ffd88cf9fc" providerId="LiveId" clId="{72CE479C-0186-4E0F-89EA-C7C3001441DB}" dt="2024-01-16T13:03:17.884" v="357" actId="1076"/>
          <ac:picMkLst>
            <pc:docMk/>
            <pc:sldMk cId="3074872402" sldId="431"/>
            <ac:picMk id="13" creationId="{E2EFA791-539C-300F-615B-9622BA1183CA}"/>
          </ac:picMkLst>
        </pc:picChg>
      </pc:sldChg>
      <pc:sldChg chg="del">
        <pc:chgData name="범수 김" userId="863329ffd88cf9fc" providerId="LiveId" clId="{72CE479C-0186-4E0F-89EA-C7C3001441DB}" dt="2024-01-16T12:39:02.456" v="0" actId="47"/>
        <pc:sldMkLst>
          <pc:docMk/>
          <pc:sldMk cId="3486097976" sldId="431"/>
        </pc:sldMkLst>
      </pc:sldChg>
      <pc:sldChg chg="del">
        <pc:chgData name="범수 김" userId="863329ffd88cf9fc" providerId="LiveId" clId="{72CE479C-0186-4E0F-89EA-C7C3001441DB}" dt="2024-01-16T12:39:02.456" v="0" actId="47"/>
        <pc:sldMkLst>
          <pc:docMk/>
          <pc:sldMk cId="1606798813" sldId="432"/>
        </pc:sldMkLst>
      </pc:sldChg>
      <pc:sldChg chg="addSp delSp modSp add mod">
        <pc:chgData name="범수 김" userId="863329ffd88cf9fc" providerId="LiveId" clId="{72CE479C-0186-4E0F-89EA-C7C3001441DB}" dt="2024-01-16T13:06:26.249" v="474" actId="1076"/>
        <pc:sldMkLst>
          <pc:docMk/>
          <pc:sldMk cId="3553205672" sldId="432"/>
        </pc:sldMkLst>
        <pc:spChg chg="mod">
          <ac:chgData name="범수 김" userId="863329ffd88cf9fc" providerId="LiveId" clId="{72CE479C-0186-4E0F-89EA-C7C3001441DB}" dt="2024-01-16T13:03:41.441" v="379"/>
          <ac:spMkLst>
            <pc:docMk/>
            <pc:sldMk cId="3553205672" sldId="432"/>
            <ac:spMk id="3" creationId="{8CFB9974-E031-6CB4-F724-0013346D1B8D}"/>
          </ac:spMkLst>
        </pc:spChg>
        <pc:spChg chg="add mod">
          <ac:chgData name="범수 김" userId="863329ffd88cf9fc" providerId="LiveId" clId="{72CE479C-0186-4E0F-89EA-C7C3001441DB}" dt="2024-01-16T13:06:20.523" v="470" actId="14100"/>
          <ac:spMkLst>
            <pc:docMk/>
            <pc:sldMk cId="3553205672" sldId="432"/>
            <ac:spMk id="6" creationId="{54BD89E6-364B-3026-40A8-03AB31668BCC}"/>
          </ac:spMkLst>
        </pc:spChg>
        <pc:spChg chg="add mod">
          <ac:chgData name="범수 김" userId="863329ffd88cf9fc" providerId="LiveId" clId="{72CE479C-0186-4E0F-89EA-C7C3001441DB}" dt="2024-01-16T13:06:23.113" v="472" actId="1076"/>
          <ac:spMkLst>
            <pc:docMk/>
            <pc:sldMk cId="3553205672" sldId="432"/>
            <ac:spMk id="7" creationId="{E75E33BF-8276-AB16-529B-AF46BD4EAD9B}"/>
          </ac:spMkLst>
        </pc:spChg>
        <pc:spChg chg="add mod">
          <ac:chgData name="범수 김" userId="863329ffd88cf9fc" providerId="LiveId" clId="{72CE479C-0186-4E0F-89EA-C7C3001441DB}" dt="2024-01-16T13:06:26.249" v="474" actId="1076"/>
          <ac:spMkLst>
            <pc:docMk/>
            <pc:sldMk cId="3553205672" sldId="432"/>
            <ac:spMk id="8" creationId="{9A3D05DA-F64E-E11A-BD54-07DFB7524FD1}"/>
          </ac:spMkLst>
        </pc:spChg>
        <pc:spChg chg="del">
          <ac:chgData name="범수 김" userId="863329ffd88cf9fc" providerId="LiveId" clId="{72CE479C-0186-4E0F-89EA-C7C3001441DB}" dt="2024-01-16T13:03:27.366" v="364" actId="478"/>
          <ac:spMkLst>
            <pc:docMk/>
            <pc:sldMk cId="3553205672" sldId="432"/>
            <ac:spMk id="11" creationId="{6B25FA15-CFC9-D18D-B571-160E209DF3E6}"/>
          </ac:spMkLst>
        </pc:spChg>
        <pc:picChg chg="add mod">
          <ac:chgData name="범수 김" userId="863329ffd88cf9fc" providerId="LiveId" clId="{72CE479C-0186-4E0F-89EA-C7C3001441DB}" dt="2024-01-16T13:03:37.129" v="367" actId="1076"/>
          <ac:picMkLst>
            <pc:docMk/>
            <pc:sldMk cId="3553205672" sldId="432"/>
            <ac:picMk id="4" creationId="{9017ECBD-EBF1-089F-6012-A236324FCA7D}"/>
          </ac:picMkLst>
        </pc:picChg>
        <pc:picChg chg="del">
          <ac:chgData name="범수 김" userId="863329ffd88cf9fc" providerId="LiveId" clId="{72CE479C-0186-4E0F-89EA-C7C3001441DB}" dt="2024-01-16T13:03:27.147" v="363" actId="478"/>
          <ac:picMkLst>
            <pc:docMk/>
            <pc:sldMk cId="3553205672" sldId="432"/>
            <ac:picMk id="10" creationId="{9BF66B65-6A12-7004-C49F-7E9C9A557470}"/>
          </ac:picMkLst>
        </pc:picChg>
        <pc:picChg chg="del">
          <ac:chgData name="범수 김" userId="863329ffd88cf9fc" providerId="LiveId" clId="{72CE479C-0186-4E0F-89EA-C7C3001441DB}" dt="2024-01-16T13:03:27.592" v="365" actId="478"/>
          <ac:picMkLst>
            <pc:docMk/>
            <pc:sldMk cId="3553205672" sldId="432"/>
            <ac:picMk id="13" creationId="{E2EFA791-539C-300F-615B-9622BA1183CA}"/>
          </ac:picMkLst>
        </pc:picChg>
      </pc:sldChg>
      <pc:sldChg chg="addSp delSp modSp add mod">
        <pc:chgData name="범수 김" userId="863329ffd88cf9fc" providerId="LiveId" clId="{72CE479C-0186-4E0F-89EA-C7C3001441DB}" dt="2024-01-16T13:06:47.731" v="487" actId="1076"/>
        <pc:sldMkLst>
          <pc:docMk/>
          <pc:sldMk cId="544560356" sldId="433"/>
        </pc:sldMkLst>
        <pc:spChg chg="add mod">
          <ac:chgData name="범수 김" userId="863329ffd88cf9fc" providerId="LiveId" clId="{72CE479C-0186-4E0F-89EA-C7C3001441DB}" dt="2024-01-16T13:06:44.931" v="485" actId="1076"/>
          <ac:spMkLst>
            <pc:docMk/>
            <pc:sldMk cId="544560356" sldId="433"/>
            <ac:spMk id="7" creationId="{A7B753D9-10ED-6A7F-AF96-80A10C599F72}"/>
          </ac:spMkLst>
        </pc:spChg>
        <pc:spChg chg="add mod">
          <ac:chgData name="범수 김" userId="863329ffd88cf9fc" providerId="LiveId" clId="{72CE479C-0186-4E0F-89EA-C7C3001441DB}" dt="2024-01-16T13:06:47.731" v="487" actId="1076"/>
          <ac:spMkLst>
            <pc:docMk/>
            <pc:sldMk cId="544560356" sldId="433"/>
            <ac:spMk id="8" creationId="{2264AB83-EDB6-4B2A-E6EA-13E2437A2657}"/>
          </ac:spMkLst>
        </pc:spChg>
        <pc:picChg chg="del">
          <ac:chgData name="범수 김" userId="863329ffd88cf9fc" providerId="LiveId" clId="{72CE479C-0186-4E0F-89EA-C7C3001441DB}" dt="2024-01-16T13:03:43.801" v="381" actId="478"/>
          <ac:picMkLst>
            <pc:docMk/>
            <pc:sldMk cId="544560356" sldId="433"/>
            <ac:picMk id="4" creationId="{9017ECBD-EBF1-089F-6012-A236324FCA7D}"/>
          </ac:picMkLst>
        </pc:picChg>
        <pc:picChg chg="add mod">
          <ac:chgData name="범수 김" userId="863329ffd88cf9fc" providerId="LiveId" clId="{72CE479C-0186-4E0F-89EA-C7C3001441DB}" dt="2024-01-16T13:04:54.950" v="422" actId="1076"/>
          <ac:picMkLst>
            <pc:docMk/>
            <pc:sldMk cId="544560356" sldId="433"/>
            <ac:picMk id="6" creationId="{A4A06F93-E982-A160-9439-09629D2DDE83}"/>
          </ac:picMkLst>
        </pc:picChg>
      </pc:sldChg>
      <pc:sldChg chg="del">
        <pc:chgData name="범수 김" userId="863329ffd88cf9fc" providerId="LiveId" clId="{72CE479C-0186-4E0F-89EA-C7C3001441DB}" dt="2024-01-16T12:39:02.456" v="0" actId="47"/>
        <pc:sldMkLst>
          <pc:docMk/>
          <pc:sldMk cId="3099548148" sldId="433"/>
        </pc:sldMkLst>
      </pc:sldChg>
      <pc:sldChg chg="addSp delSp modSp add mod">
        <pc:chgData name="범수 김" userId="863329ffd88cf9fc" providerId="LiveId" clId="{72CE479C-0186-4E0F-89EA-C7C3001441DB}" dt="2024-01-16T13:06:40.544" v="483" actId="1076"/>
        <pc:sldMkLst>
          <pc:docMk/>
          <pc:sldMk cId="220793669" sldId="434"/>
        </pc:sldMkLst>
        <pc:spChg chg="mod">
          <ac:chgData name="범수 김" userId="863329ffd88cf9fc" providerId="LiveId" clId="{72CE479C-0186-4E0F-89EA-C7C3001441DB}" dt="2024-01-16T13:04:25.506" v="419" actId="571"/>
          <ac:spMkLst>
            <pc:docMk/>
            <pc:sldMk cId="220793669" sldId="434"/>
            <ac:spMk id="2" creationId="{62CA20CF-0E20-CD5F-41A2-6F748A4CB2FB}"/>
          </ac:spMkLst>
        </pc:spChg>
        <pc:spChg chg="add del mod">
          <ac:chgData name="범수 김" userId="863329ffd88cf9fc" providerId="LiveId" clId="{72CE479C-0186-4E0F-89EA-C7C3001441DB}" dt="2024-01-16T13:04:09.713" v="414"/>
          <ac:spMkLst>
            <pc:docMk/>
            <pc:sldMk cId="220793669" sldId="434"/>
            <ac:spMk id="6" creationId="{501670DC-B9BE-7A9F-7969-BBFA8DD7C17A}"/>
          </ac:spMkLst>
        </pc:spChg>
        <pc:spChg chg="add mod">
          <ac:chgData name="범수 김" userId="863329ffd88cf9fc" providerId="LiveId" clId="{72CE479C-0186-4E0F-89EA-C7C3001441DB}" dt="2024-01-16T13:04:25.506" v="419" actId="571"/>
          <ac:spMkLst>
            <pc:docMk/>
            <pc:sldMk cId="220793669" sldId="434"/>
            <ac:spMk id="12" creationId="{9C59CFD4-3F9B-90E8-FAD3-27E5246D6053}"/>
          </ac:spMkLst>
        </pc:spChg>
        <pc:spChg chg="add mod">
          <ac:chgData name="범수 김" userId="863329ffd88cf9fc" providerId="LiveId" clId="{72CE479C-0186-4E0F-89EA-C7C3001441DB}" dt="2024-01-16T13:06:30.238" v="476" actId="1076"/>
          <ac:spMkLst>
            <pc:docMk/>
            <pc:sldMk cId="220793669" sldId="434"/>
            <ac:spMk id="13" creationId="{DCFD2903-DB80-3792-AED9-927533319CF6}"/>
          </ac:spMkLst>
        </pc:spChg>
        <pc:spChg chg="add mod">
          <ac:chgData name="범수 김" userId="863329ffd88cf9fc" providerId="LiveId" clId="{72CE479C-0186-4E0F-89EA-C7C3001441DB}" dt="2024-01-16T13:06:34.497" v="479" actId="14100"/>
          <ac:spMkLst>
            <pc:docMk/>
            <pc:sldMk cId="220793669" sldId="434"/>
            <ac:spMk id="14" creationId="{30D2F6C8-9724-B3F7-611E-230454E4E2C4}"/>
          </ac:spMkLst>
        </pc:spChg>
        <pc:spChg chg="add mod">
          <ac:chgData name="범수 김" userId="863329ffd88cf9fc" providerId="LiveId" clId="{72CE479C-0186-4E0F-89EA-C7C3001441DB}" dt="2024-01-16T13:06:38.203" v="481" actId="1076"/>
          <ac:spMkLst>
            <pc:docMk/>
            <pc:sldMk cId="220793669" sldId="434"/>
            <ac:spMk id="15" creationId="{8F875C3D-CCD5-5A7B-27F9-E32867E6EC1F}"/>
          </ac:spMkLst>
        </pc:spChg>
        <pc:spChg chg="add mod">
          <ac:chgData name="범수 김" userId="863329ffd88cf9fc" providerId="LiveId" clId="{72CE479C-0186-4E0F-89EA-C7C3001441DB}" dt="2024-01-16T13:06:40.544" v="483" actId="1076"/>
          <ac:spMkLst>
            <pc:docMk/>
            <pc:sldMk cId="220793669" sldId="434"/>
            <ac:spMk id="16" creationId="{4D1AECEB-A01E-B97D-5616-79FAB928975D}"/>
          </ac:spMkLst>
        </pc:spChg>
        <pc:grpChg chg="mod">
          <ac:chgData name="범수 김" userId="863329ffd88cf9fc" providerId="LiveId" clId="{72CE479C-0186-4E0F-89EA-C7C3001441DB}" dt="2024-01-16T13:04:25.506" v="419" actId="571"/>
          <ac:grpSpMkLst>
            <pc:docMk/>
            <pc:sldMk cId="220793669" sldId="434"/>
            <ac:grpSpMk id="4" creationId="{61E4382F-CA86-4A1A-3EA7-0A399B1AD1FC}"/>
          </ac:grpSpMkLst>
        </pc:grpChg>
        <pc:picChg chg="add mod">
          <ac:chgData name="범수 김" userId="863329ffd88cf9fc" providerId="LiveId" clId="{72CE479C-0186-4E0F-89EA-C7C3001441DB}" dt="2024-01-16T13:04:02.929" v="385" actId="1076"/>
          <ac:picMkLst>
            <pc:docMk/>
            <pc:sldMk cId="220793669" sldId="434"/>
            <ac:picMk id="7" creationId="{789E3BDC-AF15-28FC-F4BB-7344B68E07DB}"/>
          </ac:picMkLst>
        </pc:picChg>
        <pc:picChg chg="mod">
          <ac:chgData name="범수 김" userId="863329ffd88cf9fc" providerId="LiveId" clId="{72CE479C-0186-4E0F-89EA-C7C3001441DB}" dt="2024-01-16T13:04:25.506" v="419" actId="571"/>
          <ac:picMkLst>
            <pc:docMk/>
            <pc:sldMk cId="220793669" sldId="434"/>
            <ac:picMk id="8" creationId="{FBCC239E-68D0-CAC4-0400-25A8B95C2B5C}"/>
          </ac:picMkLst>
        </pc:picChg>
        <pc:picChg chg="del">
          <ac:chgData name="범수 김" userId="863329ffd88cf9fc" providerId="LiveId" clId="{72CE479C-0186-4E0F-89EA-C7C3001441DB}" dt="2024-01-16T13:03:47.658" v="383" actId="478"/>
          <ac:picMkLst>
            <pc:docMk/>
            <pc:sldMk cId="220793669" sldId="434"/>
            <ac:picMk id="9" creationId="{A7D14374-2482-CA96-C6AE-4487A3EE47E8}"/>
          </ac:picMkLst>
        </pc:picChg>
        <pc:picChg chg="add mod">
          <ac:chgData name="범수 김" userId="863329ffd88cf9fc" providerId="LiveId" clId="{72CE479C-0186-4E0F-89EA-C7C3001441DB}" dt="2024-01-16T13:04:27.502" v="420" actId="1076"/>
          <ac:picMkLst>
            <pc:docMk/>
            <pc:sldMk cId="220793669" sldId="434"/>
            <ac:picMk id="11" creationId="{0D9B9BB9-043D-DCB9-C11D-8C6C673BAA44}"/>
          </ac:picMkLst>
        </pc:picChg>
      </pc:sldChg>
      <pc:sldChg chg="del">
        <pc:chgData name="범수 김" userId="863329ffd88cf9fc" providerId="LiveId" clId="{72CE479C-0186-4E0F-89EA-C7C3001441DB}" dt="2024-01-16T12:39:02.456" v="0" actId="47"/>
        <pc:sldMkLst>
          <pc:docMk/>
          <pc:sldMk cId="4080887150" sldId="434"/>
        </pc:sldMkLst>
      </pc:sldChg>
      <pc:sldChg chg="del">
        <pc:chgData name="범수 김" userId="863329ffd88cf9fc" providerId="LiveId" clId="{72CE479C-0186-4E0F-89EA-C7C3001441DB}" dt="2024-01-16T12:39:02.456" v="0" actId="47"/>
        <pc:sldMkLst>
          <pc:docMk/>
          <pc:sldMk cId="957928956" sldId="435"/>
        </pc:sldMkLst>
      </pc:sldChg>
      <pc:sldChg chg="addSp delSp modSp add mod">
        <pc:chgData name="범수 김" userId="863329ffd88cf9fc" providerId="LiveId" clId="{72CE479C-0186-4E0F-89EA-C7C3001441DB}" dt="2024-01-16T13:07:08.216" v="500" actId="1076"/>
        <pc:sldMkLst>
          <pc:docMk/>
          <pc:sldMk cId="3541713205" sldId="435"/>
        </pc:sldMkLst>
        <pc:spChg chg="add mod">
          <ac:chgData name="범수 김" userId="863329ffd88cf9fc" providerId="LiveId" clId="{72CE479C-0186-4E0F-89EA-C7C3001441DB}" dt="2024-01-16T13:06:57.236" v="493" actId="14100"/>
          <ac:spMkLst>
            <pc:docMk/>
            <pc:sldMk cId="3541713205" sldId="435"/>
            <ac:spMk id="11" creationId="{26BF32EC-0CD7-9793-2043-CF7CA7794124}"/>
          </ac:spMkLst>
        </pc:spChg>
        <pc:spChg chg="add mod">
          <ac:chgData name="범수 김" userId="863329ffd88cf9fc" providerId="LiveId" clId="{72CE479C-0186-4E0F-89EA-C7C3001441DB}" dt="2024-01-16T13:07:06.889" v="499" actId="1076"/>
          <ac:spMkLst>
            <pc:docMk/>
            <pc:sldMk cId="3541713205" sldId="435"/>
            <ac:spMk id="13" creationId="{752CB484-49A2-D569-5F19-F22F434BDADF}"/>
          </ac:spMkLst>
        </pc:spChg>
        <pc:grpChg chg="add mod">
          <ac:chgData name="범수 김" userId="863329ffd88cf9fc" providerId="LiveId" clId="{72CE479C-0186-4E0F-89EA-C7C3001441DB}" dt="2024-01-16T13:07:08.216" v="500" actId="1076"/>
          <ac:grpSpMkLst>
            <pc:docMk/>
            <pc:sldMk cId="3541713205" sldId="435"/>
            <ac:grpSpMk id="12" creationId="{DCAD23D5-34FA-93C3-F872-A9E6D942A2F2}"/>
          </ac:grpSpMkLst>
        </pc:grpChg>
        <pc:picChg chg="add mod">
          <ac:chgData name="범수 김" userId="863329ffd88cf9fc" providerId="LiveId" clId="{72CE479C-0186-4E0F-89EA-C7C3001441DB}" dt="2024-01-16T13:06:53.546" v="490" actId="14100"/>
          <ac:picMkLst>
            <pc:docMk/>
            <pc:sldMk cId="3541713205" sldId="435"/>
            <ac:picMk id="4" creationId="{13220D75-7410-6C02-7A5C-92E00604F75D}"/>
          </ac:picMkLst>
        </pc:picChg>
        <pc:picChg chg="del">
          <ac:chgData name="범수 김" userId="863329ffd88cf9fc" providerId="LiveId" clId="{72CE479C-0186-4E0F-89EA-C7C3001441DB}" dt="2024-01-16T13:05:02.395" v="424" actId="478"/>
          <ac:picMkLst>
            <pc:docMk/>
            <pc:sldMk cId="3541713205" sldId="435"/>
            <ac:picMk id="6" creationId="{A4A06F93-E982-A160-9439-09629D2DDE83}"/>
          </ac:picMkLst>
        </pc:picChg>
        <pc:picChg chg="add mod">
          <ac:chgData name="범수 김" userId="863329ffd88cf9fc" providerId="LiveId" clId="{72CE479C-0186-4E0F-89EA-C7C3001441DB}" dt="2024-01-16T13:07:03.403" v="497" actId="164"/>
          <ac:picMkLst>
            <pc:docMk/>
            <pc:sldMk cId="3541713205" sldId="435"/>
            <ac:picMk id="8" creationId="{454EC99F-1521-CAD8-EA40-B3DF87D76248}"/>
          </ac:picMkLst>
        </pc:picChg>
        <pc:picChg chg="add mod">
          <ac:chgData name="범수 김" userId="863329ffd88cf9fc" providerId="LiveId" clId="{72CE479C-0186-4E0F-89EA-C7C3001441DB}" dt="2024-01-16T13:07:03.403" v="497" actId="164"/>
          <ac:picMkLst>
            <pc:docMk/>
            <pc:sldMk cId="3541713205" sldId="435"/>
            <ac:picMk id="10" creationId="{78334A34-C233-9B90-D3DF-E4B2465F9BA9}"/>
          </ac:picMkLst>
        </pc:picChg>
      </pc:sldChg>
      <pc:sldChg chg="addSp delSp modSp add mod">
        <pc:chgData name="범수 김" userId="863329ffd88cf9fc" providerId="LiveId" clId="{72CE479C-0186-4E0F-89EA-C7C3001441DB}" dt="2024-01-16T13:07:15.614" v="504" actId="164"/>
        <pc:sldMkLst>
          <pc:docMk/>
          <pc:sldMk cId="885393061" sldId="436"/>
        </pc:sldMkLst>
        <pc:spChg chg="mod">
          <ac:chgData name="범수 김" userId="863329ffd88cf9fc" providerId="LiveId" clId="{72CE479C-0186-4E0F-89EA-C7C3001441DB}" dt="2024-01-16T13:05:40.005" v="448"/>
          <ac:spMkLst>
            <pc:docMk/>
            <pc:sldMk cId="885393061" sldId="436"/>
            <ac:spMk id="3" creationId="{8CFB9974-E031-6CB4-F724-0013346D1B8D}"/>
          </ac:spMkLst>
        </pc:spChg>
        <pc:spChg chg="add mod">
          <ac:chgData name="범수 김" userId="863329ffd88cf9fc" providerId="LiveId" clId="{72CE479C-0186-4E0F-89EA-C7C3001441DB}" dt="2024-01-16T13:07:15.614" v="504" actId="164"/>
          <ac:spMkLst>
            <pc:docMk/>
            <pc:sldMk cId="885393061" sldId="436"/>
            <ac:spMk id="7" creationId="{597B0222-0EA6-7BD5-DC75-5BF9FF68C280}"/>
          </ac:spMkLst>
        </pc:spChg>
        <pc:grpChg chg="add mod">
          <ac:chgData name="범수 김" userId="863329ffd88cf9fc" providerId="LiveId" clId="{72CE479C-0186-4E0F-89EA-C7C3001441DB}" dt="2024-01-16T13:07:15.614" v="504" actId="164"/>
          <ac:grpSpMkLst>
            <pc:docMk/>
            <pc:sldMk cId="885393061" sldId="436"/>
            <ac:grpSpMk id="9" creationId="{3290F560-EDC3-562B-ABD2-81E9E1AD5BAB}"/>
          </ac:grpSpMkLst>
        </pc:grpChg>
        <pc:picChg chg="del">
          <ac:chgData name="범수 김" userId="863329ffd88cf9fc" providerId="LiveId" clId="{72CE479C-0186-4E0F-89EA-C7C3001441DB}" dt="2024-01-16T13:05:30.404" v="431" actId="478"/>
          <ac:picMkLst>
            <pc:docMk/>
            <pc:sldMk cId="885393061" sldId="436"/>
            <ac:picMk id="4" creationId="{13220D75-7410-6C02-7A5C-92E00604F75D}"/>
          </ac:picMkLst>
        </pc:picChg>
        <pc:picChg chg="add mod">
          <ac:chgData name="범수 김" userId="863329ffd88cf9fc" providerId="LiveId" clId="{72CE479C-0186-4E0F-89EA-C7C3001441DB}" dt="2024-01-16T13:07:15.614" v="504" actId="164"/>
          <ac:picMkLst>
            <pc:docMk/>
            <pc:sldMk cId="885393061" sldId="436"/>
            <ac:picMk id="6" creationId="{7215C57A-1EE1-4808-4D98-7CACB05F53FB}"/>
          </ac:picMkLst>
        </pc:picChg>
        <pc:picChg chg="del">
          <ac:chgData name="범수 김" userId="863329ffd88cf9fc" providerId="LiveId" clId="{72CE479C-0186-4E0F-89EA-C7C3001441DB}" dt="2024-01-16T13:05:30.985" v="433" actId="478"/>
          <ac:picMkLst>
            <pc:docMk/>
            <pc:sldMk cId="885393061" sldId="436"/>
            <ac:picMk id="8" creationId="{454EC99F-1521-CAD8-EA40-B3DF87D76248}"/>
          </ac:picMkLst>
        </pc:picChg>
        <pc:picChg chg="del">
          <ac:chgData name="범수 김" userId="863329ffd88cf9fc" providerId="LiveId" clId="{72CE479C-0186-4E0F-89EA-C7C3001441DB}" dt="2024-01-16T13:05:30.673" v="432" actId="478"/>
          <ac:picMkLst>
            <pc:docMk/>
            <pc:sldMk cId="885393061" sldId="436"/>
            <ac:picMk id="10" creationId="{78334A34-C233-9B90-D3DF-E4B2465F9BA9}"/>
          </ac:picMkLst>
        </pc:picChg>
      </pc:sldChg>
      <pc:sldChg chg="del">
        <pc:chgData name="범수 김" userId="863329ffd88cf9fc" providerId="LiveId" clId="{72CE479C-0186-4E0F-89EA-C7C3001441DB}" dt="2024-01-16T12:39:02.456" v="0" actId="47"/>
        <pc:sldMkLst>
          <pc:docMk/>
          <pc:sldMk cId="2612871496" sldId="436"/>
        </pc:sldMkLst>
      </pc:sldChg>
      <pc:sldChg chg="del">
        <pc:chgData name="범수 김" userId="863329ffd88cf9fc" providerId="LiveId" clId="{72CE479C-0186-4E0F-89EA-C7C3001441DB}" dt="2024-01-16T12:39:02.456" v="0" actId="47"/>
        <pc:sldMkLst>
          <pc:docMk/>
          <pc:sldMk cId="2445475584" sldId="437"/>
        </pc:sldMkLst>
      </pc:sldChg>
      <pc:sldChg chg="del">
        <pc:chgData name="범수 김" userId="863329ffd88cf9fc" providerId="LiveId" clId="{72CE479C-0186-4E0F-89EA-C7C3001441DB}" dt="2024-01-16T12:39:02.456" v="0" actId="47"/>
        <pc:sldMkLst>
          <pc:docMk/>
          <pc:sldMk cId="1177257315" sldId="438"/>
        </pc:sldMkLst>
      </pc:sldChg>
      <pc:sldChg chg="del">
        <pc:chgData name="범수 김" userId="863329ffd88cf9fc" providerId="LiveId" clId="{72CE479C-0186-4E0F-89EA-C7C3001441DB}" dt="2024-01-16T12:39:02.456" v="0" actId="47"/>
        <pc:sldMkLst>
          <pc:docMk/>
          <pc:sldMk cId="661184900" sldId="439"/>
        </pc:sldMkLst>
      </pc:sldChg>
      <pc:sldChg chg="del">
        <pc:chgData name="범수 김" userId="863329ffd88cf9fc" providerId="LiveId" clId="{72CE479C-0186-4E0F-89EA-C7C3001441DB}" dt="2024-01-16T12:39:02.456" v="0" actId="47"/>
        <pc:sldMkLst>
          <pc:docMk/>
          <pc:sldMk cId="1544100830" sldId="440"/>
        </pc:sldMkLst>
      </pc:sldChg>
    </pc:docChg>
  </pc:docChgLst>
  <pc:docChgLst>
    <pc:chgData name="범수 김" userId="863329ffd88cf9fc" providerId="LiveId" clId="{F25647C8-6B74-4490-A5B7-D657EA0F1D8A}"/>
    <pc:docChg chg="undo custSel addSld delSld modSld">
      <pc:chgData name="범수 김" userId="863329ffd88cf9fc" providerId="LiveId" clId="{F25647C8-6B74-4490-A5B7-D657EA0F1D8A}" dt="2024-01-04T04:57:18.076" v="4469" actId="20577"/>
      <pc:docMkLst>
        <pc:docMk/>
      </pc:docMkLst>
      <pc:sldChg chg="delSp new del mod">
        <pc:chgData name="범수 김" userId="863329ffd88cf9fc" providerId="LiveId" clId="{F25647C8-6B74-4490-A5B7-D657EA0F1D8A}" dt="2024-01-04T01:14:36.179" v="5" actId="47"/>
        <pc:sldMkLst>
          <pc:docMk/>
          <pc:sldMk cId="1791433743" sldId="256"/>
        </pc:sldMkLst>
        <pc:spChg chg="del">
          <ac:chgData name="범수 김" userId="863329ffd88cf9fc" providerId="LiveId" clId="{F25647C8-6B74-4490-A5B7-D657EA0F1D8A}" dt="2024-01-04T01:14:12.611" v="1" actId="478"/>
          <ac:spMkLst>
            <pc:docMk/>
            <pc:sldMk cId="1791433743" sldId="256"/>
            <ac:spMk id="2" creationId="{082557D2-7960-0965-5F13-89432A41B6D2}"/>
          </ac:spMkLst>
        </pc:spChg>
        <pc:spChg chg="del">
          <ac:chgData name="범수 김" userId="863329ffd88cf9fc" providerId="LiveId" clId="{F25647C8-6B74-4490-A5B7-D657EA0F1D8A}" dt="2024-01-04T01:14:13.581" v="2" actId="478"/>
          <ac:spMkLst>
            <pc:docMk/>
            <pc:sldMk cId="1791433743" sldId="256"/>
            <ac:spMk id="3" creationId="{503028ED-A991-BF10-0563-C3176520CF74}"/>
          </ac:spMkLst>
        </pc:spChg>
      </pc:sldChg>
      <pc:sldChg chg="addSp delSp modSp add mod">
        <pc:chgData name="범수 김" userId="863329ffd88cf9fc" providerId="LiveId" clId="{F25647C8-6B74-4490-A5B7-D657EA0F1D8A}" dt="2024-01-04T02:11:10.081" v="1892" actId="20577"/>
        <pc:sldMkLst>
          <pc:docMk/>
          <pc:sldMk cId="1869551119" sldId="424"/>
        </pc:sldMkLst>
        <pc:spChg chg="add del">
          <ac:chgData name="범수 김" userId="863329ffd88cf9fc" providerId="LiveId" clId="{F25647C8-6B74-4490-A5B7-D657EA0F1D8A}" dt="2024-01-04T01:17:36.862" v="323" actId="22"/>
          <ac:spMkLst>
            <pc:docMk/>
            <pc:sldMk cId="1869551119" sldId="424"/>
            <ac:spMk id="4" creationId="{8B73C3C7-944C-06C2-1CEA-C3CDACF1771C}"/>
          </ac:spMkLst>
        </pc:spChg>
        <pc:spChg chg="mod">
          <ac:chgData name="범수 김" userId="863329ffd88cf9fc" providerId="LiveId" clId="{F25647C8-6B74-4490-A5B7-D657EA0F1D8A}" dt="2024-01-04T02:11:10.081" v="1892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add mod">
        <pc:chgData name="범수 김" userId="863329ffd88cf9fc" providerId="LiveId" clId="{F25647C8-6B74-4490-A5B7-D657EA0F1D8A}" dt="2024-01-04T01:14:53.511" v="27" actId="122"/>
        <pc:sldMkLst>
          <pc:docMk/>
          <pc:sldMk cId="1088900546" sldId="426"/>
        </pc:sldMkLst>
        <pc:spChg chg="mod">
          <ac:chgData name="범수 김" userId="863329ffd88cf9fc" providerId="LiveId" clId="{F25647C8-6B74-4490-A5B7-D657EA0F1D8A}" dt="2024-01-04T01:14:53.511" v="27" actId="122"/>
          <ac:spMkLst>
            <pc:docMk/>
            <pc:sldMk cId="1088900546" sldId="426"/>
            <ac:spMk id="5" creationId="{A389414F-66B7-1262-7F78-D45BD7660CF6}"/>
          </ac:spMkLst>
        </pc:spChg>
      </pc:sldChg>
      <pc:sldChg chg="add del">
        <pc:chgData name="범수 김" userId="863329ffd88cf9fc" providerId="LiveId" clId="{F25647C8-6B74-4490-A5B7-D657EA0F1D8A}" dt="2024-01-04T01:14:56.920" v="29" actId="47"/>
        <pc:sldMkLst>
          <pc:docMk/>
          <pc:sldMk cId="726378867" sldId="427"/>
        </pc:sldMkLst>
      </pc:sldChg>
      <pc:sldChg chg="addSp delSp modSp add mod">
        <pc:chgData name="범수 김" userId="863329ffd88cf9fc" providerId="LiveId" clId="{F25647C8-6B74-4490-A5B7-D657EA0F1D8A}" dt="2024-01-04T01:18:25.013" v="398" actId="164"/>
        <pc:sldMkLst>
          <pc:docMk/>
          <pc:sldMk cId="2033608252" sldId="428"/>
        </pc:sldMkLst>
        <pc:spChg chg="add mod">
          <ac:chgData name="범수 김" userId="863329ffd88cf9fc" providerId="LiveId" clId="{F25647C8-6B74-4490-A5B7-D657EA0F1D8A}" dt="2024-01-04T01:18:06.738" v="389" actId="20577"/>
          <ac:spMkLst>
            <pc:docMk/>
            <pc:sldMk cId="2033608252" sldId="428"/>
            <ac:spMk id="2" creationId="{8A6E8F3E-0416-6416-0B12-903A609D6E55}"/>
          </ac:spMkLst>
        </pc:spChg>
        <pc:spChg chg="mod">
          <ac:chgData name="범수 김" userId="863329ffd88cf9fc" providerId="LiveId" clId="{F25647C8-6B74-4490-A5B7-D657EA0F1D8A}" dt="2024-01-04T01:15:03.381" v="36" actId="1076"/>
          <ac:spMkLst>
            <pc:docMk/>
            <pc:sldMk cId="2033608252" sldId="428"/>
            <ac:spMk id="5" creationId="{A389414F-66B7-1262-7F78-D45BD7660CF6}"/>
          </ac:spMkLst>
        </pc:spChg>
        <pc:spChg chg="add mod">
          <ac:chgData name="범수 김" userId="863329ffd88cf9fc" providerId="LiveId" clId="{F25647C8-6B74-4490-A5B7-D657EA0F1D8A}" dt="2024-01-04T01:18:09.903" v="390" actId="571"/>
          <ac:spMkLst>
            <pc:docMk/>
            <pc:sldMk cId="2033608252" sldId="428"/>
            <ac:spMk id="6" creationId="{113818A1-45A3-1063-15CA-117FEB93C3AF}"/>
          </ac:spMkLst>
        </pc:spChg>
        <pc:spChg chg="add mod">
          <ac:chgData name="범수 김" userId="863329ffd88cf9fc" providerId="LiveId" clId="{F25647C8-6B74-4490-A5B7-D657EA0F1D8A}" dt="2024-01-04T01:18:25.013" v="398" actId="164"/>
          <ac:spMkLst>
            <pc:docMk/>
            <pc:sldMk cId="2033608252" sldId="428"/>
            <ac:spMk id="8" creationId="{98A5DC95-2C5F-9572-73D7-1ACBBC828115}"/>
          </ac:spMkLst>
        </pc:spChg>
        <pc:spChg chg="add del mod">
          <ac:chgData name="범수 김" userId="863329ffd88cf9fc" providerId="LiveId" clId="{F25647C8-6B74-4490-A5B7-D657EA0F1D8A}" dt="2024-01-04T01:18:11.686" v="392" actId="21"/>
          <ac:spMkLst>
            <pc:docMk/>
            <pc:sldMk cId="2033608252" sldId="428"/>
            <ac:spMk id="11" creationId="{6E212DA1-1D48-C16A-D681-88E5E484E748}"/>
          </ac:spMkLst>
        </pc:spChg>
        <pc:spChg chg="add mod">
          <ac:chgData name="범수 김" userId="863329ffd88cf9fc" providerId="LiveId" clId="{F25647C8-6B74-4490-A5B7-D657EA0F1D8A}" dt="2024-01-04T01:18:25.013" v="398" actId="164"/>
          <ac:spMkLst>
            <pc:docMk/>
            <pc:sldMk cId="2033608252" sldId="428"/>
            <ac:spMk id="12" creationId="{6F778953-D18F-4378-0C37-44BA714FEC76}"/>
          </ac:spMkLst>
        </pc:spChg>
        <pc:grpChg chg="add mod">
          <ac:chgData name="범수 김" userId="863329ffd88cf9fc" providerId="LiveId" clId="{F25647C8-6B74-4490-A5B7-D657EA0F1D8A}" dt="2024-01-04T01:18:25.013" v="398" actId="164"/>
          <ac:grpSpMkLst>
            <pc:docMk/>
            <pc:sldMk cId="2033608252" sldId="428"/>
            <ac:grpSpMk id="7" creationId="{E845EEDB-3339-522E-1675-91824DADBDF0}"/>
          </ac:grpSpMkLst>
        </pc:grpChg>
        <pc:grpChg chg="add mod">
          <ac:chgData name="범수 김" userId="863329ffd88cf9fc" providerId="LiveId" clId="{F25647C8-6B74-4490-A5B7-D657EA0F1D8A}" dt="2024-01-04T01:18:25.013" v="398" actId="164"/>
          <ac:grpSpMkLst>
            <pc:docMk/>
            <pc:sldMk cId="2033608252" sldId="428"/>
            <ac:grpSpMk id="13" creationId="{EE6E9416-2B71-4185-88F9-2D9FBF93B4EA}"/>
          </ac:grpSpMkLst>
        </pc:grpChg>
        <pc:picChg chg="add mod">
          <ac:chgData name="범수 김" userId="863329ffd88cf9fc" providerId="LiveId" clId="{F25647C8-6B74-4490-A5B7-D657EA0F1D8A}" dt="2024-01-04T01:18:09.903" v="390" actId="571"/>
          <ac:picMkLst>
            <pc:docMk/>
            <pc:sldMk cId="2033608252" sldId="428"/>
            <ac:picMk id="4" creationId="{154DA936-A303-91C0-C147-9F5144F62810}"/>
          </ac:picMkLst>
        </pc:picChg>
        <pc:picChg chg="add mod">
          <ac:chgData name="범수 김" userId="863329ffd88cf9fc" providerId="LiveId" clId="{F25647C8-6B74-4490-A5B7-D657EA0F1D8A}" dt="2024-01-04T01:18:25.013" v="398" actId="164"/>
          <ac:picMkLst>
            <pc:docMk/>
            <pc:sldMk cId="2033608252" sldId="428"/>
            <ac:picMk id="10" creationId="{AFC6C041-92F1-6AA2-EA8E-6CE7A2642A23}"/>
          </ac:picMkLst>
        </pc:picChg>
      </pc:sldChg>
      <pc:sldChg chg="addSp delSp modSp add mod">
        <pc:chgData name="범수 김" userId="863329ffd88cf9fc" providerId="LiveId" clId="{F25647C8-6B74-4490-A5B7-D657EA0F1D8A}" dt="2024-01-04T02:11:40.779" v="1938" actId="20577"/>
        <pc:sldMkLst>
          <pc:docMk/>
          <pc:sldMk cId="3337197528" sldId="429"/>
        </pc:sldMkLst>
        <pc:spChg chg="mod">
          <ac:chgData name="범수 김" userId="863329ffd88cf9fc" providerId="LiveId" clId="{F25647C8-6B74-4490-A5B7-D657EA0F1D8A}" dt="2024-01-04T02:11:40.779" v="1938" actId="20577"/>
          <ac:spMkLst>
            <pc:docMk/>
            <pc:sldMk cId="3337197528" sldId="429"/>
            <ac:spMk id="2" creationId="{8A6E8F3E-0416-6416-0B12-903A609D6E55}"/>
          </ac:spMkLst>
        </pc:spChg>
        <pc:spChg chg="add mod">
          <ac:chgData name="범수 김" userId="863329ffd88cf9fc" providerId="LiveId" clId="{F25647C8-6B74-4490-A5B7-D657EA0F1D8A}" dt="2024-01-04T01:20:52.065" v="857" actId="164"/>
          <ac:spMkLst>
            <pc:docMk/>
            <pc:sldMk cId="3337197528" sldId="429"/>
            <ac:spMk id="9" creationId="{F4315574-045D-0F68-5BF8-D6769F72A09F}"/>
          </ac:spMkLst>
        </pc:spChg>
        <pc:spChg chg="add mod">
          <ac:chgData name="범수 김" userId="863329ffd88cf9fc" providerId="LiveId" clId="{F25647C8-6B74-4490-A5B7-D657EA0F1D8A}" dt="2024-01-04T01:21:33.897" v="864" actId="164"/>
          <ac:spMkLst>
            <pc:docMk/>
            <pc:sldMk cId="3337197528" sldId="429"/>
            <ac:spMk id="13" creationId="{F320D57E-9D92-4146-E26F-EE097357BDEB}"/>
          </ac:spMkLst>
        </pc:spChg>
        <pc:grpChg chg="del mod">
          <ac:chgData name="범수 김" userId="863329ffd88cf9fc" providerId="LiveId" clId="{F25647C8-6B74-4490-A5B7-D657EA0F1D8A}" dt="2024-01-04T01:19:58.320" v="763" actId="478"/>
          <ac:grpSpMkLst>
            <pc:docMk/>
            <pc:sldMk cId="3337197528" sldId="429"/>
            <ac:grpSpMk id="7" creationId="{E845EEDB-3339-522E-1675-91824DADBDF0}"/>
          </ac:grpSpMkLst>
        </pc:grpChg>
        <pc:grpChg chg="add mod">
          <ac:chgData name="범수 김" userId="863329ffd88cf9fc" providerId="LiveId" clId="{F25647C8-6B74-4490-A5B7-D657EA0F1D8A}" dt="2024-01-04T01:21:33.897" v="864" actId="164"/>
          <ac:grpSpMkLst>
            <pc:docMk/>
            <pc:sldMk cId="3337197528" sldId="429"/>
            <ac:grpSpMk id="10" creationId="{910A2211-775A-53FB-782F-9C2C9A73BBD6}"/>
          </ac:grpSpMkLst>
        </pc:grpChg>
        <pc:grpChg chg="add mod">
          <ac:chgData name="범수 김" userId="863329ffd88cf9fc" providerId="LiveId" clId="{F25647C8-6B74-4490-A5B7-D657EA0F1D8A}" dt="2024-01-04T01:21:33.897" v="864" actId="164"/>
          <ac:grpSpMkLst>
            <pc:docMk/>
            <pc:sldMk cId="3337197528" sldId="429"/>
            <ac:grpSpMk id="14" creationId="{92E6B460-DBCA-EFFB-4319-15C9FE31498F}"/>
          </ac:grpSpMkLst>
        </pc:grpChg>
        <pc:picChg chg="add mod">
          <ac:chgData name="범수 김" userId="863329ffd88cf9fc" providerId="LiveId" clId="{F25647C8-6B74-4490-A5B7-D657EA0F1D8A}" dt="2024-01-04T01:20:52.065" v="857" actId="164"/>
          <ac:picMkLst>
            <pc:docMk/>
            <pc:sldMk cId="3337197528" sldId="429"/>
            <ac:picMk id="8" creationId="{2CF7D127-7521-69BA-5848-EC270F2D2611}"/>
          </ac:picMkLst>
        </pc:picChg>
        <pc:picChg chg="add mod">
          <ac:chgData name="범수 김" userId="863329ffd88cf9fc" providerId="LiveId" clId="{F25647C8-6B74-4490-A5B7-D657EA0F1D8A}" dt="2024-01-04T01:21:33.897" v="864" actId="164"/>
          <ac:picMkLst>
            <pc:docMk/>
            <pc:sldMk cId="3337197528" sldId="429"/>
            <ac:picMk id="12" creationId="{E1C2637B-AFF4-D403-5674-F99F5B7BB3D0}"/>
          </ac:picMkLst>
        </pc:picChg>
      </pc:sldChg>
      <pc:sldChg chg="addSp delSp modSp add mod">
        <pc:chgData name="범수 김" userId="863329ffd88cf9fc" providerId="LiveId" clId="{F25647C8-6B74-4490-A5B7-D657EA0F1D8A}" dt="2024-01-04T02:12:16.311" v="2011" actId="20577"/>
        <pc:sldMkLst>
          <pc:docMk/>
          <pc:sldMk cId="2736009880" sldId="430"/>
        </pc:sldMkLst>
        <pc:spChg chg="mod">
          <ac:chgData name="범수 김" userId="863329ffd88cf9fc" providerId="LiveId" clId="{F25647C8-6B74-4490-A5B7-D657EA0F1D8A}" dt="2024-01-04T02:12:16.311" v="2011" actId="20577"/>
          <ac:spMkLst>
            <pc:docMk/>
            <pc:sldMk cId="2736009880" sldId="430"/>
            <ac:spMk id="2" creationId="{8A6E8F3E-0416-6416-0B12-903A609D6E55}"/>
          </ac:spMkLst>
        </pc:spChg>
        <pc:spChg chg="add mod">
          <ac:chgData name="범수 김" userId="863329ffd88cf9fc" providerId="LiveId" clId="{F25647C8-6B74-4490-A5B7-D657EA0F1D8A}" dt="2024-01-04T01:54:56.180" v="1022" actId="164"/>
          <ac:spMkLst>
            <pc:docMk/>
            <pc:sldMk cId="2736009880" sldId="430"/>
            <ac:spMk id="6" creationId="{D54102B2-201C-B490-212E-36DF2D278582}"/>
          </ac:spMkLst>
        </pc:spChg>
        <pc:spChg chg="add mod">
          <ac:chgData name="범수 김" userId="863329ffd88cf9fc" providerId="LiveId" clId="{F25647C8-6B74-4490-A5B7-D657EA0F1D8A}" dt="2024-01-04T01:55:03.880" v="1026" actId="164"/>
          <ac:spMkLst>
            <pc:docMk/>
            <pc:sldMk cId="2736009880" sldId="430"/>
            <ac:spMk id="11" creationId="{D3E51FB9-55EB-4BB9-A8A6-0DB73DC77060}"/>
          </ac:spMkLst>
        </pc:spChg>
        <pc:spChg chg="add mod">
          <ac:chgData name="범수 김" userId="863329ffd88cf9fc" providerId="LiveId" clId="{F25647C8-6B74-4490-A5B7-D657EA0F1D8A}" dt="2024-01-04T01:56:07.267" v="1083" actId="164"/>
          <ac:spMkLst>
            <pc:docMk/>
            <pc:sldMk cId="2736009880" sldId="430"/>
            <ac:spMk id="16" creationId="{F1F46CE2-24A7-A083-7BF1-863726790FB2}"/>
          </ac:spMkLst>
        </pc:spChg>
        <pc:grpChg chg="add mod">
          <ac:chgData name="범수 김" userId="863329ffd88cf9fc" providerId="LiveId" clId="{F25647C8-6B74-4490-A5B7-D657EA0F1D8A}" dt="2024-01-04T01:55:03.880" v="1026" actId="164"/>
          <ac:grpSpMkLst>
            <pc:docMk/>
            <pc:sldMk cId="2736009880" sldId="430"/>
            <ac:grpSpMk id="7" creationId="{62F77B6F-C8B4-FC55-9553-C93CFE06670F}"/>
          </ac:grpSpMkLst>
        </pc:grpChg>
        <pc:grpChg chg="del">
          <ac:chgData name="범수 김" userId="863329ffd88cf9fc" providerId="LiveId" clId="{F25647C8-6B74-4490-A5B7-D657EA0F1D8A}" dt="2024-01-04T01:21:37.005" v="866" actId="478"/>
          <ac:grpSpMkLst>
            <pc:docMk/>
            <pc:sldMk cId="2736009880" sldId="430"/>
            <ac:grpSpMk id="14" creationId="{92E6B460-DBCA-EFFB-4319-15C9FE31498F}"/>
          </ac:grpSpMkLst>
        </pc:grpChg>
        <pc:grpChg chg="add mod">
          <ac:chgData name="범수 김" userId="863329ffd88cf9fc" providerId="LiveId" clId="{F25647C8-6B74-4490-A5B7-D657EA0F1D8A}" dt="2024-01-04T01:56:07.267" v="1083" actId="164"/>
          <ac:grpSpMkLst>
            <pc:docMk/>
            <pc:sldMk cId="2736009880" sldId="430"/>
            <ac:grpSpMk id="15" creationId="{EA61E718-35D9-474B-A61E-6FCC82443CD1}"/>
          </ac:grpSpMkLst>
        </pc:grpChg>
        <pc:grpChg chg="add mod">
          <ac:chgData name="범수 김" userId="863329ffd88cf9fc" providerId="LiveId" clId="{F25647C8-6B74-4490-A5B7-D657EA0F1D8A}" dt="2024-01-04T01:56:59.603" v="1317" actId="164"/>
          <ac:grpSpMkLst>
            <pc:docMk/>
            <pc:sldMk cId="2736009880" sldId="430"/>
            <ac:grpSpMk id="17" creationId="{6CA6DD2E-8CD5-94B4-1F0B-106E1002148D}"/>
          </ac:grpSpMkLst>
        </pc:grpChg>
        <pc:grpChg chg="add mod">
          <ac:chgData name="범수 김" userId="863329ffd88cf9fc" providerId="LiveId" clId="{F25647C8-6B74-4490-A5B7-D657EA0F1D8A}" dt="2024-01-04T01:57:03.607" v="1318" actId="1076"/>
          <ac:grpSpMkLst>
            <pc:docMk/>
            <pc:sldMk cId="2736009880" sldId="430"/>
            <ac:grpSpMk id="20" creationId="{32B7B96D-E576-8919-1248-9BA884D38DDB}"/>
          </ac:grpSpMkLst>
        </pc:grpChg>
        <pc:picChg chg="add mod">
          <ac:chgData name="범수 김" userId="863329ffd88cf9fc" providerId="LiveId" clId="{F25647C8-6B74-4490-A5B7-D657EA0F1D8A}" dt="2024-01-04T01:54:56.180" v="1022" actId="164"/>
          <ac:picMkLst>
            <pc:docMk/>
            <pc:sldMk cId="2736009880" sldId="430"/>
            <ac:picMk id="4" creationId="{9A1999DF-8333-6EB5-A7A9-7FE12CFE5ABF}"/>
          </ac:picMkLst>
        </pc:picChg>
        <pc:picChg chg="add mod">
          <ac:chgData name="범수 김" userId="863329ffd88cf9fc" providerId="LiveId" clId="{F25647C8-6B74-4490-A5B7-D657EA0F1D8A}" dt="2024-01-04T01:56:59.603" v="1317" actId="164"/>
          <ac:picMkLst>
            <pc:docMk/>
            <pc:sldMk cId="2736009880" sldId="430"/>
            <ac:picMk id="19" creationId="{5EB47A32-E8F3-97FC-2E2D-D3039B560AFD}"/>
          </ac:picMkLst>
        </pc:picChg>
      </pc:sldChg>
      <pc:sldChg chg="addSp delSp modSp add mod">
        <pc:chgData name="범수 김" userId="863329ffd88cf9fc" providerId="LiveId" clId="{F25647C8-6B74-4490-A5B7-D657EA0F1D8A}" dt="2024-01-04T02:12:39.936" v="2070" actId="20577"/>
        <pc:sldMkLst>
          <pc:docMk/>
          <pc:sldMk cId="3486097976" sldId="431"/>
        </pc:sldMkLst>
        <pc:spChg chg="mod">
          <ac:chgData name="범수 김" userId="863329ffd88cf9fc" providerId="LiveId" clId="{F25647C8-6B74-4490-A5B7-D657EA0F1D8A}" dt="2024-01-04T02:12:23.746" v="2019" actId="20577"/>
          <ac:spMkLst>
            <pc:docMk/>
            <pc:sldMk cId="3486097976" sldId="431"/>
            <ac:spMk id="2" creationId="{8A6E8F3E-0416-6416-0B12-903A609D6E55}"/>
          </ac:spMkLst>
        </pc:spChg>
        <pc:spChg chg="add mod">
          <ac:chgData name="범수 김" userId="863329ffd88cf9fc" providerId="LiveId" clId="{F25647C8-6B74-4490-A5B7-D657EA0F1D8A}" dt="2024-01-04T02:12:39.936" v="2070" actId="20577"/>
          <ac:spMkLst>
            <pc:docMk/>
            <pc:sldMk cId="3486097976" sldId="431"/>
            <ac:spMk id="8" creationId="{EA77400E-0620-335B-1201-94737B6ACF35}"/>
          </ac:spMkLst>
        </pc:spChg>
        <pc:grpChg chg="del">
          <ac:chgData name="범수 김" userId="863329ffd88cf9fc" providerId="LiveId" clId="{F25647C8-6B74-4490-A5B7-D657EA0F1D8A}" dt="2024-01-04T02:09:33.511" v="1475" actId="478"/>
          <ac:grpSpMkLst>
            <pc:docMk/>
            <pc:sldMk cId="3486097976" sldId="431"/>
            <ac:grpSpMk id="20" creationId="{32B7B96D-E576-8919-1248-9BA884D38DDB}"/>
          </ac:grpSpMkLst>
        </pc:grpChg>
      </pc:sldChg>
      <pc:sldChg chg="modSp add mod">
        <pc:chgData name="범수 김" userId="863329ffd88cf9fc" providerId="LiveId" clId="{F25647C8-6B74-4490-A5B7-D657EA0F1D8A}" dt="2024-01-04T02:12:47.038" v="2085" actId="20577"/>
        <pc:sldMkLst>
          <pc:docMk/>
          <pc:sldMk cId="1606798813" sldId="432"/>
        </pc:sldMkLst>
        <pc:spChg chg="mod">
          <ac:chgData name="범수 김" userId="863329ffd88cf9fc" providerId="LiveId" clId="{F25647C8-6B74-4490-A5B7-D657EA0F1D8A}" dt="2024-01-04T02:12:47.038" v="2085" actId="20577"/>
          <ac:spMkLst>
            <pc:docMk/>
            <pc:sldMk cId="1606798813" sldId="432"/>
            <ac:spMk id="2" creationId="{8A6E8F3E-0416-6416-0B12-903A609D6E55}"/>
          </ac:spMkLst>
        </pc:spChg>
      </pc:sldChg>
      <pc:sldChg chg="addSp delSp modSp add mod">
        <pc:chgData name="범수 김" userId="863329ffd88cf9fc" providerId="LiveId" clId="{F25647C8-6B74-4490-A5B7-D657EA0F1D8A}" dt="2024-01-04T02:15:30.584" v="2873" actId="20577"/>
        <pc:sldMkLst>
          <pc:docMk/>
          <pc:sldMk cId="3099548148" sldId="433"/>
        </pc:sldMkLst>
        <pc:spChg chg="mod">
          <ac:chgData name="범수 김" userId="863329ffd88cf9fc" providerId="LiveId" clId="{F25647C8-6B74-4490-A5B7-D657EA0F1D8A}" dt="2024-01-04T02:15:30.584" v="2873" actId="20577"/>
          <ac:spMkLst>
            <pc:docMk/>
            <pc:sldMk cId="3099548148" sldId="433"/>
            <ac:spMk id="2" creationId="{8A6E8F3E-0416-6416-0B12-903A609D6E55}"/>
          </ac:spMkLst>
        </pc:spChg>
        <pc:spChg chg="del">
          <ac:chgData name="범수 김" userId="863329ffd88cf9fc" providerId="LiveId" clId="{F25647C8-6B74-4490-A5B7-D657EA0F1D8A}" dt="2024-01-04T02:13:45.188" v="2403" actId="478"/>
          <ac:spMkLst>
            <pc:docMk/>
            <pc:sldMk cId="3099548148" sldId="433"/>
            <ac:spMk id="8" creationId="{EA77400E-0620-335B-1201-94737B6ACF35}"/>
          </ac:spMkLst>
        </pc:spChg>
        <pc:picChg chg="add mod">
          <ac:chgData name="범수 김" userId="863329ffd88cf9fc" providerId="LiveId" clId="{F25647C8-6B74-4490-A5B7-D657EA0F1D8A}" dt="2024-01-04T02:14:16.426" v="2473" actId="1076"/>
          <ac:picMkLst>
            <pc:docMk/>
            <pc:sldMk cId="3099548148" sldId="433"/>
            <ac:picMk id="4" creationId="{3F9769C3-71A4-32B5-62C1-8E05BDFDE984}"/>
          </ac:picMkLst>
        </pc:picChg>
      </pc:sldChg>
      <pc:sldChg chg="modSp add mod">
        <pc:chgData name="범수 김" userId="863329ffd88cf9fc" providerId="LiveId" clId="{F25647C8-6B74-4490-A5B7-D657EA0F1D8A}" dt="2024-01-04T04:37:38.206" v="2918" actId="20577"/>
        <pc:sldMkLst>
          <pc:docMk/>
          <pc:sldMk cId="4080887150" sldId="434"/>
        </pc:sldMkLst>
        <pc:spChg chg="mod">
          <ac:chgData name="범수 김" userId="863329ffd88cf9fc" providerId="LiveId" clId="{F25647C8-6B74-4490-A5B7-D657EA0F1D8A}" dt="2024-01-04T04:37:38.206" v="2918" actId="20577"/>
          <ac:spMkLst>
            <pc:docMk/>
            <pc:sldMk cId="4080887150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25647C8-6B74-4490-A5B7-D657EA0F1D8A}" dt="2024-01-04T04:40:23.462" v="3134" actId="20577"/>
        <pc:sldMkLst>
          <pc:docMk/>
          <pc:sldMk cId="957928956" sldId="435"/>
        </pc:sldMkLst>
        <pc:spChg chg="add mod">
          <ac:chgData name="범수 김" userId="863329ffd88cf9fc" providerId="LiveId" clId="{F25647C8-6B74-4490-A5B7-D657EA0F1D8A}" dt="2024-01-04T04:40:23.462" v="3134" actId="20577"/>
          <ac:spMkLst>
            <pc:docMk/>
            <pc:sldMk cId="957928956" sldId="435"/>
            <ac:spMk id="2" creationId="{D6FF3B9F-4BE9-FD1A-FC12-925685C2A976}"/>
          </ac:spMkLst>
        </pc:spChg>
        <pc:spChg chg="mod">
          <ac:chgData name="범수 김" userId="863329ffd88cf9fc" providerId="LiveId" clId="{F25647C8-6B74-4490-A5B7-D657EA0F1D8A}" dt="2024-01-04T04:37:44.924" v="2925" actId="1076"/>
          <ac:spMkLst>
            <pc:docMk/>
            <pc:sldMk cId="957928956" sldId="435"/>
            <ac:spMk id="5" creationId="{A389414F-66B7-1262-7F78-D45BD7660CF6}"/>
          </ac:spMkLst>
        </pc:spChg>
        <pc:spChg chg="add mod">
          <ac:chgData name="범수 김" userId="863329ffd88cf9fc" providerId="LiveId" clId="{F25647C8-6B74-4490-A5B7-D657EA0F1D8A}" dt="2024-01-04T04:38:59.750" v="3062" actId="164"/>
          <ac:spMkLst>
            <pc:docMk/>
            <pc:sldMk cId="957928956" sldId="435"/>
            <ac:spMk id="6" creationId="{70FEF72F-4827-A221-C87F-5C92CF85D239}"/>
          </ac:spMkLst>
        </pc:spChg>
        <pc:spChg chg="add mod">
          <ac:chgData name="범수 김" userId="863329ffd88cf9fc" providerId="LiveId" clId="{F25647C8-6B74-4490-A5B7-D657EA0F1D8A}" dt="2024-01-04T04:39:59.236" v="3080" actId="164"/>
          <ac:spMkLst>
            <pc:docMk/>
            <pc:sldMk cId="957928956" sldId="435"/>
            <ac:spMk id="8" creationId="{475F393C-A230-6CEF-8675-C6C5EDE848A7}"/>
          </ac:spMkLst>
        </pc:spChg>
        <pc:spChg chg="add mod">
          <ac:chgData name="범수 김" userId="863329ffd88cf9fc" providerId="LiveId" clId="{F25647C8-6B74-4490-A5B7-D657EA0F1D8A}" dt="2024-01-04T04:39:31.588" v="3072" actId="164"/>
          <ac:spMkLst>
            <pc:docMk/>
            <pc:sldMk cId="957928956" sldId="435"/>
            <ac:spMk id="11" creationId="{2917B881-D02C-4854-1FBE-E055CF75A202}"/>
          </ac:spMkLst>
        </pc:spChg>
        <pc:spChg chg="add mod">
          <ac:chgData name="범수 김" userId="863329ffd88cf9fc" providerId="LiveId" clId="{F25647C8-6B74-4490-A5B7-D657EA0F1D8A}" dt="2024-01-04T04:39:59.236" v="3080" actId="164"/>
          <ac:spMkLst>
            <pc:docMk/>
            <pc:sldMk cId="957928956" sldId="435"/>
            <ac:spMk id="15" creationId="{03ED1F4B-EED2-AE39-8DE3-EB2779504C5D}"/>
          </ac:spMkLst>
        </pc:spChg>
        <pc:spChg chg="add mod">
          <ac:chgData name="범수 김" userId="863329ffd88cf9fc" providerId="LiveId" clId="{F25647C8-6B74-4490-A5B7-D657EA0F1D8A}" dt="2024-01-04T04:39:59.236" v="3080" actId="164"/>
          <ac:spMkLst>
            <pc:docMk/>
            <pc:sldMk cId="957928956" sldId="435"/>
            <ac:spMk id="16" creationId="{BAB6DBF1-766B-3C70-9E12-1756974E2C68}"/>
          </ac:spMkLst>
        </pc:spChg>
        <pc:grpChg chg="add mod">
          <ac:chgData name="범수 김" userId="863329ffd88cf9fc" providerId="LiveId" clId="{F25647C8-6B74-4490-A5B7-D657EA0F1D8A}" dt="2024-01-04T04:39:59.236" v="3080" actId="164"/>
          <ac:grpSpMkLst>
            <pc:docMk/>
            <pc:sldMk cId="957928956" sldId="435"/>
            <ac:grpSpMk id="7" creationId="{9E9A609B-C04C-DFAD-D4E1-A43314754563}"/>
          </ac:grpSpMkLst>
        </pc:grpChg>
        <pc:grpChg chg="add mod">
          <ac:chgData name="범수 김" userId="863329ffd88cf9fc" providerId="LiveId" clId="{F25647C8-6B74-4490-A5B7-D657EA0F1D8A}" dt="2024-01-04T04:39:59.236" v="3080" actId="164"/>
          <ac:grpSpMkLst>
            <pc:docMk/>
            <pc:sldMk cId="957928956" sldId="435"/>
            <ac:grpSpMk id="12" creationId="{6D7FF572-68E9-1BFF-6438-294A40E4E3FC}"/>
          </ac:grpSpMkLst>
        </pc:grpChg>
        <pc:grpChg chg="add mod">
          <ac:chgData name="범수 김" userId="863329ffd88cf9fc" providerId="LiveId" clId="{F25647C8-6B74-4490-A5B7-D657EA0F1D8A}" dt="2024-01-04T04:39:59.236" v="3080" actId="164"/>
          <ac:grpSpMkLst>
            <pc:docMk/>
            <pc:sldMk cId="957928956" sldId="435"/>
            <ac:grpSpMk id="17" creationId="{E63C87C9-17A7-68E1-913C-017E81EA40D2}"/>
          </ac:grpSpMkLst>
        </pc:grpChg>
        <pc:picChg chg="add mod">
          <ac:chgData name="범수 김" userId="863329ffd88cf9fc" providerId="LiveId" clId="{F25647C8-6B74-4490-A5B7-D657EA0F1D8A}" dt="2024-01-04T04:38:59.750" v="3062" actId="164"/>
          <ac:picMkLst>
            <pc:docMk/>
            <pc:sldMk cId="957928956" sldId="435"/>
            <ac:picMk id="4" creationId="{7ED6C2FD-1B9A-C771-6E00-69D22F0A878E}"/>
          </ac:picMkLst>
        </pc:picChg>
        <pc:picChg chg="add mod">
          <ac:chgData name="범수 김" userId="863329ffd88cf9fc" providerId="LiveId" clId="{F25647C8-6B74-4490-A5B7-D657EA0F1D8A}" dt="2024-01-04T04:39:31.588" v="3072" actId="164"/>
          <ac:picMkLst>
            <pc:docMk/>
            <pc:sldMk cId="957928956" sldId="435"/>
            <ac:picMk id="10" creationId="{843E95DA-C0E8-6E28-8A79-8F759BD8BA29}"/>
          </ac:picMkLst>
        </pc:picChg>
        <pc:picChg chg="add mod">
          <ac:chgData name="범수 김" userId="863329ffd88cf9fc" providerId="LiveId" clId="{F25647C8-6B74-4490-A5B7-D657EA0F1D8A}" dt="2024-01-04T04:39:59.236" v="3080" actId="164"/>
          <ac:picMkLst>
            <pc:docMk/>
            <pc:sldMk cId="957928956" sldId="435"/>
            <ac:picMk id="14" creationId="{A84EA807-4F41-7215-A639-611AEAB8CBFF}"/>
          </ac:picMkLst>
        </pc:picChg>
      </pc:sldChg>
      <pc:sldChg chg="addSp delSp modSp add mod">
        <pc:chgData name="범수 김" userId="863329ffd88cf9fc" providerId="LiveId" clId="{F25647C8-6B74-4490-A5B7-D657EA0F1D8A}" dt="2024-01-04T04:43:26.973" v="3317" actId="14100"/>
        <pc:sldMkLst>
          <pc:docMk/>
          <pc:sldMk cId="2612871496" sldId="436"/>
        </pc:sldMkLst>
        <pc:spChg chg="mod">
          <ac:chgData name="범수 김" userId="863329ffd88cf9fc" providerId="LiveId" clId="{F25647C8-6B74-4490-A5B7-D657EA0F1D8A}" dt="2024-01-04T04:43:18.298" v="3314" actId="20577"/>
          <ac:spMkLst>
            <pc:docMk/>
            <pc:sldMk cId="2612871496" sldId="436"/>
            <ac:spMk id="2" creationId="{D6FF3B9F-4BE9-FD1A-FC12-925685C2A976}"/>
          </ac:spMkLst>
        </pc:spChg>
        <pc:spChg chg="mod">
          <ac:chgData name="범수 김" userId="863329ffd88cf9fc" providerId="LiveId" clId="{F25647C8-6B74-4490-A5B7-D657EA0F1D8A}" dt="2024-01-04T04:41:34.058" v="3147" actId="164"/>
          <ac:spMkLst>
            <pc:docMk/>
            <pc:sldMk cId="2612871496" sldId="436"/>
            <ac:spMk id="8" creationId="{475F393C-A230-6CEF-8675-C6C5EDE848A7}"/>
          </ac:spMkLst>
        </pc:spChg>
        <pc:spChg chg="add mod">
          <ac:chgData name="범수 김" userId="863329ffd88cf9fc" providerId="LiveId" clId="{F25647C8-6B74-4490-A5B7-D657EA0F1D8A}" dt="2024-01-04T04:41:34.058" v="3147" actId="164"/>
          <ac:spMkLst>
            <pc:docMk/>
            <pc:sldMk cId="2612871496" sldId="436"/>
            <ac:spMk id="13" creationId="{83DD0814-0E24-6F8E-262E-B514D8E77656}"/>
          </ac:spMkLst>
        </pc:spChg>
        <pc:spChg chg="del">
          <ac:chgData name="범수 김" userId="863329ffd88cf9fc" providerId="LiveId" clId="{F25647C8-6B74-4490-A5B7-D657EA0F1D8A}" dt="2024-01-04T04:40:05.208" v="3084" actId="478"/>
          <ac:spMkLst>
            <pc:docMk/>
            <pc:sldMk cId="2612871496" sldId="436"/>
            <ac:spMk id="15" creationId="{03ED1F4B-EED2-AE39-8DE3-EB2779504C5D}"/>
          </ac:spMkLst>
        </pc:spChg>
        <pc:spChg chg="del">
          <ac:chgData name="범수 김" userId="863329ffd88cf9fc" providerId="LiveId" clId="{F25647C8-6B74-4490-A5B7-D657EA0F1D8A}" dt="2024-01-04T04:40:04.543" v="3083" actId="478"/>
          <ac:spMkLst>
            <pc:docMk/>
            <pc:sldMk cId="2612871496" sldId="436"/>
            <ac:spMk id="16" creationId="{BAB6DBF1-766B-3C70-9E12-1756974E2C68}"/>
          </ac:spMkLst>
        </pc:spChg>
        <pc:spChg chg="add mod">
          <ac:chgData name="범수 김" userId="863329ffd88cf9fc" providerId="LiveId" clId="{F25647C8-6B74-4490-A5B7-D657EA0F1D8A}" dt="2024-01-04T04:41:20.747" v="3141" actId="571"/>
          <ac:spMkLst>
            <pc:docMk/>
            <pc:sldMk cId="2612871496" sldId="436"/>
            <ac:spMk id="18" creationId="{74367A80-D87A-2EB7-B2BF-CE7C52DBD8FE}"/>
          </ac:spMkLst>
        </pc:spChg>
        <pc:spChg chg="add mod">
          <ac:chgData name="범수 김" userId="863329ffd88cf9fc" providerId="LiveId" clId="{F25647C8-6B74-4490-A5B7-D657EA0F1D8A}" dt="2024-01-04T04:41:24.112" v="3143" actId="571"/>
          <ac:spMkLst>
            <pc:docMk/>
            <pc:sldMk cId="2612871496" sldId="436"/>
            <ac:spMk id="20" creationId="{DD77929E-FAD1-EDC5-4FE3-42D236B0E9FE}"/>
          </ac:spMkLst>
        </pc:spChg>
        <pc:spChg chg="add mod">
          <ac:chgData name="범수 김" userId="863329ffd88cf9fc" providerId="LiveId" clId="{F25647C8-6B74-4490-A5B7-D657EA0F1D8A}" dt="2024-01-04T04:41:34.058" v="3147" actId="164"/>
          <ac:spMkLst>
            <pc:docMk/>
            <pc:sldMk cId="2612871496" sldId="436"/>
            <ac:spMk id="21" creationId="{5470E380-B043-4DED-30D3-5451A8AE4E49}"/>
          </ac:spMkLst>
        </pc:spChg>
        <pc:spChg chg="add mod">
          <ac:chgData name="범수 김" userId="863329ffd88cf9fc" providerId="LiveId" clId="{F25647C8-6B74-4490-A5B7-D657EA0F1D8A}" dt="2024-01-04T04:42:38.197" v="3268" actId="164"/>
          <ac:spMkLst>
            <pc:docMk/>
            <pc:sldMk cId="2612871496" sldId="436"/>
            <ac:spMk id="25" creationId="{CCD992F4-2649-43CA-F6D2-60D34CB5D46C}"/>
          </ac:spMkLst>
        </pc:spChg>
        <pc:spChg chg="add mod">
          <ac:chgData name="범수 김" userId="863329ffd88cf9fc" providerId="LiveId" clId="{F25647C8-6B74-4490-A5B7-D657EA0F1D8A}" dt="2024-01-04T04:43:26.973" v="3317" actId="14100"/>
          <ac:spMkLst>
            <pc:docMk/>
            <pc:sldMk cId="2612871496" sldId="436"/>
            <ac:spMk id="30" creationId="{AEA28543-52D4-4C1D-A63B-AB0BAE25E951}"/>
          </ac:spMkLst>
        </pc:spChg>
        <pc:grpChg chg="del">
          <ac:chgData name="범수 김" userId="863329ffd88cf9fc" providerId="LiveId" clId="{F25647C8-6B74-4490-A5B7-D657EA0F1D8A}" dt="2024-01-04T04:40:05.953" v="3085" actId="478"/>
          <ac:grpSpMkLst>
            <pc:docMk/>
            <pc:sldMk cId="2612871496" sldId="436"/>
            <ac:grpSpMk id="7" creationId="{9E9A609B-C04C-DFAD-D4E1-A43314754563}"/>
          </ac:grpSpMkLst>
        </pc:grpChg>
        <pc:grpChg chg="del">
          <ac:chgData name="범수 김" userId="863329ffd88cf9fc" providerId="LiveId" clId="{F25647C8-6B74-4490-A5B7-D657EA0F1D8A}" dt="2024-01-04T04:40:03.539" v="3081" actId="478"/>
          <ac:grpSpMkLst>
            <pc:docMk/>
            <pc:sldMk cId="2612871496" sldId="436"/>
            <ac:grpSpMk id="12" creationId="{6D7FF572-68E9-1BFF-6438-294A40E4E3FC}"/>
          </ac:grpSpMkLst>
        </pc:grpChg>
        <pc:grpChg chg="add mod">
          <ac:chgData name="범수 김" userId="863329ffd88cf9fc" providerId="LiveId" clId="{F25647C8-6B74-4490-A5B7-D657EA0F1D8A}" dt="2024-01-04T04:42:38.197" v="3268" actId="164"/>
          <ac:grpSpMkLst>
            <pc:docMk/>
            <pc:sldMk cId="2612871496" sldId="436"/>
            <ac:grpSpMk id="22" creationId="{19C53152-F1AA-38E2-5EAB-4EE97118DA18}"/>
          </ac:grpSpMkLst>
        </pc:grpChg>
        <pc:grpChg chg="add mod">
          <ac:chgData name="범수 김" userId="863329ffd88cf9fc" providerId="LiveId" clId="{F25647C8-6B74-4490-A5B7-D657EA0F1D8A}" dt="2024-01-04T04:43:09.293" v="3287" actId="164"/>
          <ac:grpSpMkLst>
            <pc:docMk/>
            <pc:sldMk cId="2612871496" sldId="436"/>
            <ac:grpSpMk id="26" creationId="{A8808B9C-A72D-A4C8-A348-40909E87E72C}"/>
          </ac:grpSpMkLst>
        </pc:grpChg>
        <pc:grpChg chg="add mod">
          <ac:chgData name="범수 김" userId="863329ffd88cf9fc" providerId="LiveId" clId="{F25647C8-6B74-4490-A5B7-D657EA0F1D8A}" dt="2024-01-04T04:43:10.054" v="3288" actId="1076"/>
          <ac:grpSpMkLst>
            <pc:docMk/>
            <pc:sldMk cId="2612871496" sldId="436"/>
            <ac:grpSpMk id="29" creationId="{EE7623DD-E3CB-D0D0-B8CB-DB3B129BED0F}"/>
          </ac:grpSpMkLst>
        </pc:grpChg>
        <pc:picChg chg="add mod">
          <ac:chgData name="범수 김" userId="863329ffd88cf9fc" providerId="LiveId" clId="{F25647C8-6B74-4490-A5B7-D657EA0F1D8A}" dt="2024-01-04T04:41:34.058" v="3147" actId="164"/>
          <ac:picMkLst>
            <pc:docMk/>
            <pc:sldMk cId="2612871496" sldId="436"/>
            <ac:picMk id="9" creationId="{C09FCDFE-4A81-0BB6-3E34-875ED7820397}"/>
          </ac:picMkLst>
        </pc:picChg>
        <pc:picChg chg="del">
          <ac:chgData name="범수 김" userId="863329ffd88cf9fc" providerId="LiveId" clId="{F25647C8-6B74-4490-A5B7-D657EA0F1D8A}" dt="2024-01-04T04:40:03.776" v="3082" actId="478"/>
          <ac:picMkLst>
            <pc:docMk/>
            <pc:sldMk cId="2612871496" sldId="436"/>
            <ac:picMk id="14" creationId="{A84EA807-4F41-7215-A639-611AEAB8CBFF}"/>
          </ac:picMkLst>
        </pc:picChg>
        <pc:picChg chg="add mod">
          <ac:chgData name="범수 김" userId="863329ffd88cf9fc" providerId="LiveId" clId="{F25647C8-6B74-4490-A5B7-D657EA0F1D8A}" dt="2024-01-04T04:41:20.747" v="3141" actId="571"/>
          <ac:picMkLst>
            <pc:docMk/>
            <pc:sldMk cId="2612871496" sldId="436"/>
            <ac:picMk id="17" creationId="{40A4535A-D6CA-8BF7-A156-8D228C1CA8C8}"/>
          </ac:picMkLst>
        </pc:picChg>
        <pc:picChg chg="add mod">
          <ac:chgData name="범수 김" userId="863329ffd88cf9fc" providerId="LiveId" clId="{F25647C8-6B74-4490-A5B7-D657EA0F1D8A}" dt="2024-01-04T04:41:24.112" v="3143" actId="571"/>
          <ac:picMkLst>
            <pc:docMk/>
            <pc:sldMk cId="2612871496" sldId="436"/>
            <ac:picMk id="19" creationId="{0C57A58C-F233-84DA-64BD-0F9DE09A1B0D}"/>
          </ac:picMkLst>
        </pc:picChg>
        <pc:picChg chg="add mod">
          <ac:chgData name="범수 김" userId="863329ffd88cf9fc" providerId="LiveId" clId="{F25647C8-6B74-4490-A5B7-D657EA0F1D8A}" dt="2024-01-04T04:42:38.197" v="3268" actId="164"/>
          <ac:picMkLst>
            <pc:docMk/>
            <pc:sldMk cId="2612871496" sldId="436"/>
            <ac:picMk id="24" creationId="{F5957401-AD30-8A9C-DFC4-8DBECC0538B3}"/>
          </ac:picMkLst>
        </pc:picChg>
        <pc:picChg chg="add mod">
          <ac:chgData name="범수 김" userId="863329ffd88cf9fc" providerId="LiveId" clId="{F25647C8-6B74-4490-A5B7-D657EA0F1D8A}" dt="2024-01-04T04:43:09.293" v="3287" actId="164"/>
          <ac:picMkLst>
            <pc:docMk/>
            <pc:sldMk cId="2612871496" sldId="436"/>
            <ac:picMk id="28" creationId="{91429F65-5D6B-1BFB-ADB8-E481F88B5AEE}"/>
          </ac:picMkLst>
        </pc:picChg>
      </pc:sldChg>
      <pc:sldChg chg="addSp delSp modSp add mod">
        <pc:chgData name="범수 김" userId="863329ffd88cf9fc" providerId="LiveId" clId="{F25647C8-6B74-4490-A5B7-D657EA0F1D8A}" dt="2024-01-04T04:45:05.512" v="3407" actId="478"/>
        <pc:sldMkLst>
          <pc:docMk/>
          <pc:sldMk cId="2445475584" sldId="437"/>
        </pc:sldMkLst>
        <pc:spChg chg="mod">
          <ac:chgData name="범수 김" userId="863329ffd88cf9fc" providerId="LiveId" clId="{F25647C8-6B74-4490-A5B7-D657EA0F1D8A}" dt="2024-01-04T04:44:38.043" v="3401" actId="20577"/>
          <ac:spMkLst>
            <pc:docMk/>
            <pc:sldMk cId="2445475584" sldId="437"/>
            <ac:spMk id="2" creationId="{D6FF3B9F-4BE9-FD1A-FC12-925685C2A976}"/>
          </ac:spMkLst>
        </pc:spChg>
        <pc:spChg chg="add mod">
          <ac:chgData name="범수 김" userId="863329ffd88cf9fc" providerId="LiveId" clId="{F25647C8-6B74-4490-A5B7-D657EA0F1D8A}" dt="2024-01-04T04:44:12.733" v="3331" actId="164"/>
          <ac:spMkLst>
            <pc:docMk/>
            <pc:sldMk cId="2445475584" sldId="437"/>
            <ac:spMk id="6" creationId="{4EF4F7FA-F12E-9B3A-EAF3-2E8BD93BD140}"/>
          </ac:spMkLst>
        </pc:spChg>
        <pc:spChg chg="add mod">
          <ac:chgData name="범수 김" userId="863329ffd88cf9fc" providerId="LiveId" clId="{F25647C8-6B74-4490-A5B7-D657EA0F1D8A}" dt="2024-01-04T04:44:12.733" v="3331" actId="164"/>
          <ac:spMkLst>
            <pc:docMk/>
            <pc:sldMk cId="2445475584" sldId="437"/>
            <ac:spMk id="7" creationId="{868579E8-9A13-792E-49C6-088F7FFDCAD9}"/>
          </ac:spMkLst>
        </pc:spChg>
        <pc:spChg chg="add mod">
          <ac:chgData name="범수 김" userId="863329ffd88cf9fc" providerId="LiveId" clId="{F25647C8-6B74-4490-A5B7-D657EA0F1D8A}" dt="2024-01-04T04:44:12.733" v="3331" actId="164"/>
          <ac:spMkLst>
            <pc:docMk/>
            <pc:sldMk cId="2445475584" sldId="437"/>
            <ac:spMk id="10" creationId="{6E23F73A-A566-B958-D323-EAE599E627C0}"/>
          </ac:spMkLst>
        </pc:spChg>
        <pc:spChg chg="del">
          <ac:chgData name="범수 김" userId="863329ffd88cf9fc" providerId="LiveId" clId="{F25647C8-6B74-4490-A5B7-D657EA0F1D8A}" dt="2024-01-04T04:43:31.569" v="3320" actId="478"/>
          <ac:spMkLst>
            <pc:docMk/>
            <pc:sldMk cId="2445475584" sldId="437"/>
            <ac:spMk id="30" creationId="{AEA28543-52D4-4C1D-A63B-AB0BAE25E951}"/>
          </ac:spMkLst>
        </pc:spChg>
        <pc:grpChg chg="add mod">
          <ac:chgData name="범수 김" userId="863329ffd88cf9fc" providerId="LiveId" clId="{F25647C8-6B74-4490-A5B7-D657EA0F1D8A}" dt="2024-01-04T04:44:40.574" v="3402" actId="1076"/>
          <ac:grpSpMkLst>
            <pc:docMk/>
            <pc:sldMk cId="2445475584" sldId="437"/>
            <ac:grpSpMk id="11" creationId="{F794758C-B84D-0C18-68B0-2ACA740AED6D}"/>
          </ac:grpSpMkLst>
        </pc:grpChg>
        <pc:grpChg chg="del">
          <ac:chgData name="범수 김" userId="863329ffd88cf9fc" providerId="LiveId" clId="{F25647C8-6B74-4490-A5B7-D657EA0F1D8A}" dt="2024-01-04T04:43:30.581" v="3319" actId="478"/>
          <ac:grpSpMkLst>
            <pc:docMk/>
            <pc:sldMk cId="2445475584" sldId="437"/>
            <ac:grpSpMk id="29" creationId="{EE7623DD-E3CB-D0D0-B8CB-DB3B129BED0F}"/>
          </ac:grpSpMkLst>
        </pc:grpChg>
        <pc:picChg chg="add mod">
          <ac:chgData name="범수 김" userId="863329ffd88cf9fc" providerId="LiveId" clId="{F25647C8-6B74-4490-A5B7-D657EA0F1D8A}" dt="2024-01-04T04:44:12.733" v="3331" actId="164"/>
          <ac:picMkLst>
            <pc:docMk/>
            <pc:sldMk cId="2445475584" sldId="437"/>
            <ac:picMk id="4" creationId="{D902EF04-9122-3F68-EC92-C675E5C28BD2}"/>
          </ac:picMkLst>
        </pc:picChg>
        <pc:picChg chg="add del mod">
          <ac:chgData name="범수 김" userId="863329ffd88cf9fc" providerId="LiveId" clId="{F25647C8-6B74-4490-A5B7-D657EA0F1D8A}" dt="2024-01-04T04:45:05.512" v="3407" actId="478"/>
          <ac:picMkLst>
            <pc:docMk/>
            <pc:sldMk cId="2445475584" sldId="437"/>
            <ac:picMk id="14" creationId="{986AD32F-D09E-0DC8-456D-DC8ED0D19403}"/>
          </ac:picMkLst>
        </pc:picChg>
      </pc:sldChg>
      <pc:sldChg chg="addSp delSp modSp add mod">
        <pc:chgData name="범수 김" userId="863329ffd88cf9fc" providerId="LiveId" clId="{F25647C8-6B74-4490-A5B7-D657EA0F1D8A}" dt="2024-01-04T04:49:59.082" v="3830" actId="20577"/>
        <pc:sldMkLst>
          <pc:docMk/>
          <pc:sldMk cId="1177257315" sldId="438"/>
        </pc:sldMkLst>
        <pc:spChg chg="mod">
          <ac:chgData name="범수 김" userId="863329ffd88cf9fc" providerId="LiveId" clId="{F25647C8-6B74-4490-A5B7-D657EA0F1D8A}" dt="2024-01-04T04:49:59.082" v="3830" actId="20577"/>
          <ac:spMkLst>
            <pc:docMk/>
            <pc:sldMk cId="1177257315" sldId="438"/>
            <ac:spMk id="2" creationId="{D6FF3B9F-4BE9-FD1A-FC12-925685C2A976}"/>
          </ac:spMkLst>
        </pc:spChg>
        <pc:spChg chg="add mod">
          <ac:chgData name="범수 김" userId="863329ffd88cf9fc" providerId="LiveId" clId="{F25647C8-6B74-4490-A5B7-D657EA0F1D8A}" dt="2024-01-04T04:46:10.631" v="3432" actId="164"/>
          <ac:spMkLst>
            <pc:docMk/>
            <pc:sldMk cId="1177257315" sldId="438"/>
            <ac:spMk id="9" creationId="{A098E804-6E45-DA9E-C63D-7E8B4816FCC4}"/>
          </ac:spMkLst>
        </pc:spChg>
        <pc:spChg chg="add mod">
          <ac:chgData name="범수 김" userId="863329ffd88cf9fc" providerId="LiveId" clId="{F25647C8-6B74-4490-A5B7-D657EA0F1D8A}" dt="2024-01-04T04:45:44.485" v="3415" actId="571"/>
          <ac:spMkLst>
            <pc:docMk/>
            <pc:sldMk cId="1177257315" sldId="438"/>
            <ac:spMk id="13" creationId="{183E6021-A860-6E77-5F93-BA8BDD6D22D0}"/>
          </ac:spMkLst>
        </pc:spChg>
        <pc:spChg chg="add mod">
          <ac:chgData name="범수 김" userId="863329ffd88cf9fc" providerId="LiveId" clId="{F25647C8-6B74-4490-A5B7-D657EA0F1D8A}" dt="2024-01-04T04:45:48.137" v="3419" actId="571"/>
          <ac:spMkLst>
            <pc:docMk/>
            <pc:sldMk cId="1177257315" sldId="438"/>
            <ac:spMk id="16" creationId="{7A16BE52-03C9-6F0C-2CDF-9657FBE81623}"/>
          </ac:spMkLst>
        </pc:spChg>
        <pc:spChg chg="add mod">
          <ac:chgData name="범수 김" userId="863329ffd88cf9fc" providerId="LiveId" clId="{F25647C8-6B74-4490-A5B7-D657EA0F1D8A}" dt="2024-01-04T04:45:50.943" v="3421" actId="571"/>
          <ac:spMkLst>
            <pc:docMk/>
            <pc:sldMk cId="1177257315" sldId="438"/>
            <ac:spMk id="18" creationId="{91BCFA87-7E56-6658-AEAA-F4BF6B87122C}"/>
          </ac:spMkLst>
        </pc:spChg>
        <pc:spChg chg="add mod">
          <ac:chgData name="범수 김" userId="863329ffd88cf9fc" providerId="LiveId" clId="{F25647C8-6B74-4490-A5B7-D657EA0F1D8A}" dt="2024-01-04T04:46:10.631" v="3432" actId="164"/>
          <ac:spMkLst>
            <pc:docMk/>
            <pc:sldMk cId="1177257315" sldId="438"/>
            <ac:spMk id="19" creationId="{809F217B-31EC-1AB5-B4AB-B49247649CEA}"/>
          </ac:spMkLst>
        </pc:spChg>
        <pc:spChg chg="add del mod">
          <ac:chgData name="범수 김" userId="863329ffd88cf9fc" providerId="LiveId" clId="{F25647C8-6B74-4490-A5B7-D657EA0F1D8A}" dt="2024-01-04T04:47:41.656" v="3573" actId="478"/>
          <ac:spMkLst>
            <pc:docMk/>
            <pc:sldMk cId="1177257315" sldId="438"/>
            <ac:spMk id="20" creationId="{6E39827F-D68C-D627-4E73-3BC79F8C7D96}"/>
          </ac:spMkLst>
        </pc:spChg>
        <pc:spChg chg="add del mod">
          <ac:chgData name="범수 김" userId="863329ffd88cf9fc" providerId="LiveId" clId="{F25647C8-6B74-4490-A5B7-D657EA0F1D8A}" dt="2024-01-04T04:47:39.640" v="3571" actId="478"/>
          <ac:spMkLst>
            <pc:docMk/>
            <pc:sldMk cId="1177257315" sldId="438"/>
            <ac:spMk id="21" creationId="{079C1C0F-73C3-6CDD-D456-FE46678ECF83}"/>
          </ac:spMkLst>
        </pc:spChg>
        <pc:spChg chg="add mod">
          <ac:chgData name="범수 김" userId="863329ffd88cf9fc" providerId="LiveId" clId="{F25647C8-6B74-4490-A5B7-D657EA0F1D8A}" dt="2024-01-04T04:47:52.459" v="3578" actId="1076"/>
          <ac:spMkLst>
            <pc:docMk/>
            <pc:sldMk cId="1177257315" sldId="438"/>
            <ac:spMk id="26" creationId="{557E3922-283E-B668-17CE-D786680C790E}"/>
          </ac:spMkLst>
        </pc:spChg>
        <pc:spChg chg="add mod">
          <ac:chgData name="범수 김" userId="863329ffd88cf9fc" providerId="LiveId" clId="{F25647C8-6B74-4490-A5B7-D657EA0F1D8A}" dt="2024-01-04T04:48:00.672" v="3581" actId="14100"/>
          <ac:spMkLst>
            <pc:docMk/>
            <pc:sldMk cId="1177257315" sldId="438"/>
            <ac:spMk id="29" creationId="{56613263-A332-DFCB-210E-853C43FAF191}"/>
          </ac:spMkLst>
        </pc:spChg>
        <pc:spChg chg="add mod">
          <ac:chgData name="범수 김" userId="863329ffd88cf9fc" providerId="LiveId" clId="{F25647C8-6B74-4490-A5B7-D657EA0F1D8A}" dt="2024-01-04T04:48:06.776" v="3584" actId="14100"/>
          <ac:spMkLst>
            <pc:docMk/>
            <pc:sldMk cId="1177257315" sldId="438"/>
            <ac:spMk id="30" creationId="{BDDDD84D-21A9-4468-C293-994832744E9F}"/>
          </ac:spMkLst>
        </pc:spChg>
        <pc:spChg chg="add mod">
          <ac:chgData name="범수 김" userId="863329ffd88cf9fc" providerId="LiveId" clId="{F25647C8-6B74-4490-A5B7-D657EA0F1D8A}" dt="2024-01-04T04:48:52.256" v="3685" actId="14100"/>
          <ac:spMkLst>
            <pc:docMk/>
            <pc:sldMk cId="1177257315" sldId="438"/>
            <ac:spMk id="31" creationId="{51AAA8C4-E790-D368-5A56-2C21D235193A}"/>
          </ac:spMkLst>
        </pc:spChg>
        <pc:spChg chg="add mod">
          <ac:chgData name="범수 김" userId="863329ffd88cf9fc" providerId="LiveId" clId="{F25647C8-6B74-4490-A5B7-D657EA0F1D8A}" dt="2024-01-04T04:49:21.228" v="3692" actId="14100"/>
          <ac:spMkLst>
            <pc:docMk/>
            <pc:sldMk cId="1177257315" sldId="438"/>
            <ac:spMk id="34" creationId="{042AED41-7242-11BF-7C30-2F165997DEA0}"/>
          </ac:spMkLst>
        </pc:spChg>
        <pc:spChg chg="add mod">
          <ac:chgData name="범수 김" userId="863329ffd88cf9fc" providerId="LiveId" clId="{F25647C8-6B74-4490-A5B7-D657EA0F1D8A}" dt="2024-01-04T04:49:25.819" v="3695" actId="14100"/>
          <ac:spMkLst>
            <pc:docMk/>
            <pc:sldMk cId="1177257315" sldId="438"/>
            <ac:spMk id="35" creationId="{BF287C97-7574-7F2A-2C21-CFF878740456}"/>
          </ac:spMkLst>
        </pc:spChg>
        <pc:grpChg chg="del">
          <ac:chgData name="범수 김" userId="863329ffd88cf9fc" providerId="LiveId" clId="{F25647C8-6B74-4490-A5B7-D657EA0F1D8A}" dt="2024-01-04T04:45:06.370" v="3408" actId="478"/>
          <ac:grpSpMkLst>
            <pc:docMk/>
            <pc:sldMk cId="1177257315" sldId="438"/>
            <ac:grpSpMk id="11" creationId="{F794758C-B84D-0C18-68B0-2ACA740AED6D}"/>
          </ac:grpSpMkLst>
        </pc:grpChg>
        <pc:grpChg chg="add del mod">
          <ac:chgData name="범수 김" userId="863329ffd88cf9fc" providerId="LiveId" clId="{F25647C8-6B74-4490-A5B7-D657EA0F1D8A}" dt="2024-01-04T04:47:39.640" v="3571" actId="478"/>
          <ac:grpSpMkLst>
            <pc:docMk/>
            <pc:sldMk cId="1177257315" sldId="438"/>
            <ac:grpSpMk id="22" creationId="{0F6A05BD-14E9-AE4A-D2CC-BA8E43244E4D}"/>
          </ac:grpSpMkLst>
        </pc:grpChg>
        <pc:grpChg chg="add mod">
          <ac:chgData name="범수 김" userId="863329ffd88cf9fc" providerId="LiveId" clId="{F25647C8-6B74-4490-A5B7-D657EA0F1D8A}" dt="2024-01-04T04:46:08.863" v="3431" actId="164"/>
          <ac:grpSpMkLst>
            <pc:docMk/>
            <pc:sldMk cId="1177257315" sldId="438"/>
            <ac:grpSpMk id="23" creationId="{B9360079-EB9E-33A6-3DB6-43D54A77B8D3}"/>
          </ac:grpSpMkLst>
        </pc:grpChg>
        <pc:grpChg chg="add mod">
          <ac:chgData name="범수 김" userId="863329ffd88cf9fc" providerId="LiveId" clId="{F25647C8-6B74-4490-A5B7-D657EA0F1D8A}" dt="2024-01-04T04:46:13.716" v="3435" actId="164"/>
          <ac:grpSpMkLst>
            <pc:docMk/>
            <pc:sldMk cId="1177257315" sldId="438"/>
            <ac:grpSpMk id="24" creationId="{4526090A-9BC0-E736-FA87-A69DE6E7C32A}"/>
          </ac:grpSpMkLst>
        </pc:grpChg>
        <pc:grpChg chg="add mod">
          <ac:chgData name="범수 김" userId="863329ffd88cf9fc" providerId="LiveId" clId="{F25647C8-6B74-4490-A5B7-D657EA0F1D8A}" dt="2024-01-04T04:47:36.723" v="3569" actId="1076"/>
          <ac:grpSpMkLst>
            <pc:docMk/>
            <pc:sldMk cId="1177257315" sldId="438"/>
            <ac:grpSpMk id="25" creationId="{B5E7C110-8BBE-FE2D-3E7F-41DDF17C209E}"/>
          </ac:grpSpMkLst>
        </pc:grpChg>
        <pc:picChg chg="add del mod">
          <ac:chgData name="범수 김" userId="863329ffd88cf9fc" providerId="LiveId" clId="{F25647C8-6B74-4490-A5B7-D657EA0F1D8A}" dt="2024-01-04T04:47:38.119" v="3570" actId="478"/>
          <ac:picMkLst>
            <pc:docMk/>
            <pc:sldMk cId="1177257315" sldId="438"/>
            <ac:picMk id="8" creationId="{5C17BFDB-FEFB-65C9-AB39-8DE0E8C11A4D}"/>
          </ac:picMkLst>
        </pc:picChg>
        <pc:picChg chg="add mod">
          <ac:chgData name="범수 김" userId="863329ffd88cf9fc" providerId="LiveId" clId="{F25647C8-6B74-4490-A5B7-D657EA0F1D8A}" dt="2024-01-04T04:45:44.485" v="3415" actId="571"/>
          <ac:picMkLst>
            <pc:docMk/>
            <pc:sldMk cId="1177257315" sldId="438"/>
            <ac:picMk id="12" creationId="{0B579F37-D419-A74A-044B-92F48292B488}"/>
          </ac:picMkLst>
        </pc:picChg>
        <pc:picChg chg="mod">
          <ac:chgData name="범수 김" userId="863329ffd88cf9fc" providerId="LiveId" clId="{F25647C8-6B74-4490-A5B7-D657EA0F1D8A}" dt="2024-01-04T04:46:13.716" v="3435" actId="164"/>
          <ac:picMkLst>
            <pc:docMk/>
            <pc:sldMk cId="1177257315" sldId="438"/>
            <ac:picMk id="14" creationId="{986AD32F-D09E-0DC8-456D-DC8ED0D19403}"/>
          </ac:picMkLst>
        </pc:picChg>
        <pc:picChg chg="add mod">
          <ac:chgData name="범수 김" userId="863329ffd88cf9fc" providerId="LiveId" clId="{F25647C8-6B74-4490-A5B7-D657EA0F1D8A}" dt="2024-01-04T04:45:48.137" v="3419" actId="571"/>
          <ac:picMkLst>
            <pc:docMk/>
            <pc:sldMk cId="1177257315" sldId="438"/>
            <ac:picMk id="15" creationId="{B3B34F04-8479-8066-ACED-A4A347BE6447}"/>
          </ac:picMkLst>
        </pc:picChg>
        <pc:picChg chg="add mod">
          <ac:chgData name="범수 김" userId="863329ffd88cf9fc" providerId="LiveId" clId="{F25647C8-6B74-4490-A5B7-D657EA0F1D8A}" dt="2024-01-04T04:45:50.943" v="3421" actId="571"/>
          <ac:picMkLst>
            <pc:docMk/>
            <pc:sldMk cId="1177257315" sldId="438"/>
            <ac:picMk id="17" creationId="{E8E00B20-EEC1-9736-0484-241C7E7D6C7F}"/>
          </ac:picMkLst>
        </pc:picChg>
        <pc:picChg chg="add mod">
          <ac:chgData name="범수 김" userId="863329ffd88cf9fc" providerId="LiveId" clId="{F25647C8-6B74-4490-A5B7-D657EA0F1D8A}" dt="2024-01-04T04:47:50.878" v="3577" actId="1076"/>
          <ac:picMkLst>
            <pc:docMk/>
            <pc:sldMk cId="1177257315" sldId="438"/>
            <ac:picMk id="28" creationId="{C7237E3E-38E6-3A24-81FE-085C84E9A9E5}"/>
          </ac:picMkLst>
        </pc:picChg>
        <pc:picChg chg="add mod">
          <ac:chgData name="범수 김" userId="863329ffd88cf9fc" providerId="LiveId" clId="{F25647C8-6B74-4490-A5B7-D657EA0F1D8A}" dt="2024-01-04T04:49:15.096" v="3689" actId="1076"/>
          <ac:picMkLst>
            <pc:docMk/>
            <pc:sldMk cId="1177257315" sldId="438"/>
            <ac:picMk id="33" creationId="{52521416-D749-77A3-84AF-513D76DBB4D7}"/>
          </ac:picMkLst>
        </pc:picChg>
      </pc:sldChg>
      <pc:sldChg chg="addSp delSp modSp add mod">
        <pc:chgData name="범수 김" userId="863329ffd88cf9fc" providerId="LiveId" clId="{F25647C8-6B74-4490-A5B7-D657EA0F1D8A}" dt="2024-01-04T04:51:19.025" v="3850" actId="1076"/>
        <pc:sldMkLst>
          <pc:docMk/>
          <pc:sldMk cId="661184900" sldId="439"/>
        </pc:sldMkLst>
        <pc:spChg chg="mod">
          <ac:chgData name="범수 김" userId="863329ffd88cf9fc" providerId="LiveId" clId="{F25647C8-6B74-4490-A5B7-D657EA0F1D8A}" dt="2024-01-04T04:50:14.801" v="3844" actId="20577"/>
          <ac:spMkLst>
            <pc:docMk/>
            <pc:sldMk cId="661184900" sldId="439"/>
            <ac:spMk id="2" creationId="{D6FF3B9F-4BE9-FD1A-FC12-925685C2A976}"/>
          </ac:spMkLst>
        </pc:spChg>
        <pc:spChg chg="add del mod">
          <ac:chgData name="범수 김" userId="863329ffd88cf9fc" providerId="LiveId" clId="{F25647C8-6B74-4490-A5B7-D657EA0F1D8A}" dt="2024-01-04T04:51:16.093" v="3849" actId="478"/>
          <ac:spMkLst>
            <pc:docMk/>
            <pc:sldMk cId="661184900" sldId="439"/>
            <ac:spMk id="3" creationId="{4A549FFE-1378-17CA-94FB-A593E857B694}"/>
          </ac:spMkLst>
        </pc:spChg>
        <pc:spChg chg="del">
          <ac:chgData name="범수 김" userId="863329ffd88cf9fc" providerId="LiveId" clId="{F25647C8-6B74-4490-A5B7-D657EA0F1D8A}" dt="2024-01-04T04:50:07.296" v="3834" actId="478"/>
          <ac:spMkLst>
            <pc:docMk/>
            <pc:sldMk cId="661184900" sldId="439"/>
            <ac:spMk id="9" creationId="{A098E804-6E45-DA9E-C63D-7E8B4816FCC4}"/>
          </ac:spMkLst>
        </pc:spChg>
        <pc:spChg chg="del topLvl">
          <ac:chgData name="범수 김" userId="863329ffd88cf9fc" providerId="LiveId" clId="{F25647C8-6B74-4490-A5B7-D657EA0F1D8A}" dt="2024-01-04T04:50:08.280" v="3835" actId="478"/>
          <ac:spMkLst>
            <pc:docMk/>
            <pc:sldMk cId="661184900" sldId="439"/>
            <ac:spMk id="19" creationId="{809F217B-31EC-1AB5-B4AB-B49247649CEA}"/>
          </ac:spMkLst>
        </pc:spChg>
        <pc:spChg chg="del mod">
          <ac:chgData name="범수 김" userId="863329ffd88cf9fc" providerId="LiveId" clId="{F25647C8-6B74-4490-A5B7-D657EA0F1D8A}" dt="2024-01-04T04:50:05.514" v="3833" actId="478"/>
          <ac:spMkLst>
            <pc:docMk/>
            <pc:sldMk cId="661184900" sldId="439"/>
            <ac:spMk id="26" creationId="{557E3922-283E-B668-17CE-D786680C790E}"/>
          </ac:spMkLst>
        </pc:spChg>
        <pc:grpChg chg="mod topLvl">
          <ac:chgData name="범수 김" userId="863329ffd88cf9fc" providerId="LiveId" clId="{F25647C8-6B74-4490-A5B7-D657EA0F1D8A}" dt="2024-01-04T04:51:19.025" v="3850" actId="1076"/>
          <ac:grpSpMkLst>
            <pc:docMk/>
            <pc:sldMk cId="661184900" sldId="439"/>
            <ac:grpSpMk id="22" creationId="{0F6A05BD-14E9-AE4A-D2CC-BA8E43244E4D}"/>
          </ac:grpSpMkLst>
        </pc:grpChg>
        <pc:grpChg chg="del topLvl">
          <ac:chgData name="범수 김" userId="863329ffd88cf9fc" providerId="LiveId" clId="{F25647C8-6B74-4490-A5B7-D657EA0F1D8A}" dt="2024-01-04T04:50:08.280" v="3835" actId="478"/>
          <ac:grpSpMkLst>
            <pc:docMk/>
            <pc:sldMk cId="661184900" sldId="439"/>
            <ac:grpSpMk id="24" creationId="{4526090A-9BC0-E736-FA87-A69DE6E7C32A}"/>
          </ac:grpSpMkLst>
        </pc:grpChg>
        <pc:grpChg chg="del mod">
          <ac:chgData name="범수 김" userId="863329ffd88cf9fc" providerId="LiveId" clId="{F25647C8-6B74-4490-A5B7-D657EA0F1D8A}" dt="2024-01-04T04:50:04.817" v="3832" actId="478"/>
          <ac:grpSpMkLst>
            <pc:docMk/>
            <pc:sldMk cId="661184900" sldId="439"/>
            <ac:grpSpMk id="25" creationId="{B5E7C110-8BBE-FE2D-3E7F-41DDF17C209E}"/>
          </ac:grpSpMkLst>
        </pc:grpChg>
        <pc:picChg chg="del topLvl">
          <ac:chgData name="범수 김" userId="863329ffd88cf9fc" providerId="LiveId" clId="{F25647C8-6B74-4490-A5B7-D657EA0F1D8A}" dt="2024-01-04T04:50:04.817" v="3832" actId="478"/>
          <ac:picMkLst>
            <pc:docMk/>
            <pc:sldMk cId="661184900" sldId="439"/>
            <ac:picMk id="14" creationId="{986AD32F-D09E-0DC8-456D-DC8ED0D19403}"/>
          </ac:picMkLst>
        </pc:picChg>
        <pc:picChg chg="del mod">
          <ac:chgData name="범수 김" userId="863329ffd88cf9fc" providerId="LiveId" clId="{F25647C8-6B74-4490-A5B7-D657EA0F1D8A}" dt="2024-01-04T04:50:03.639" v="3831" actId="478"/>
          <ac:picMkLst>
            <pc:docMk/>
            <pc:sldMk cId="661184900" sldId="439"/>
            <ac:picMk id="28" creationId="{C7237E3E-38E6-3A24-81FE-085C84E9A9E5}"/>
          </ac:picMkLst>
        </pc:picChg>
      </pc:sldChg>
      <pc:sldChg chg="addSp delSp modSp add mod">
        <pc:chgData name="범수 김" userId="863329ffd88cf9fc" providerId="LiveId" clId="{F25647C8-6B74-4490-A5B7-D657EA0F1D8A}" dt="2024-01-04T04:57:18.076" v="4469" actId="20577"/>
        <pc:sldMkLst>
          <pc:docMk/>
          <pc:sldMk cId="1544100830" sldId="440"/>
        </pc:sldMkLst>
        <pc:spChg chg="mod">
          <ac:chgData name="범수 김" userId="863329ffd88cf9fc" providerId="LiveId" clId="{F25647C8-6B74-4490-A5B7-D657EA0F1D8A}" dt="2024-01-04T04:57:18.076" v="4469" actId="20577"/>
          <ac:spMkLst>
            <pc:docMk/>
            <pc:sldMk cId="1544100830" sldId="440"/>
            <ac:spMk id="2" creationId="{D6FF3B9F-4BE9-FD1A-FC12-925685C2A976}"/>
          </ac:spMkLst>
        </pc:spChg>
        <pc:spChg chg="add mod">
          <ac:chgData name="범수 김" userId="863329ffd88cf9fc" providerId="LiveId" clId="{F25647C8-6B74-4490-A5B7-D657EA0F1D8A}" dt="2024-01-04T04:53:39.348" v="4048" actId="164"/>
          <ac:spMkLst>
            <pc:docMk/>
            <pc:sldMk cId="1544100830" sldId="440"/>
            <ac:spMk id="6" creationId="{313BDAAD-6324-7626-5BDB-CC9C0AA58D27}"/>
          </ac:spMkLst>
        </pc:spChg>
        <pc:grpChg chg="add mod">
          <ac:chgData name="범수 김" userId="863329ffd88cf9fc" providerId="LiveId" clId="{F25647C8-6B74-4490-A5B7-D657EA0F1D8A}" dt="2024-01-04T04:53:47.085" v="4065" actId="1076"/>
          <ac:grpSpMkLst>
            <pc:docMk/>
            <pc:sldMk cId="1544100830" sldId="440"/>
            <ac:grpSpMk id="7" creationId="{C8DCE7E8-D534-004C-176E-3209BB2D2EE0}"/>
          </ac:grpSpMkLst>
        </pc:grpChg>
        <pc:grpChg chg="del">
          <ac:chgData name="범수 김" userId="863329ffd88cf9fc" providerId="LiveId" clId="{F25647C8-6B74-4490-A5B7-D657EA0F1D8A}" dt="2024-01-04T04:51:21.519" v="3852" actId="478"/>
          <ac:grpSpMkLst>
            <pc:docMk/>
            <pc:sldMk cId="1544100830" sldId="440"/>
            <ac:grpSpMk id="22" creationId="{0F6A05BD-14E9-AE4A-D2CC-BA8E43244E4D}"/>
          </ac:grpSpMkLst>
        </pc:grpChg>
        <pc:picChg chg="add mod">
          <ac:chgData name="범수 김" userId="863329ffd88cf9fc" providerId="LiveId" clId="{F25647C8-6B74-4490-A5B7-D657EA0F1D8A}" dt="2024-01-04T04:53:39.348" v="4048" actId="164"/>
          <ac:picMkLst>
            <pc:docMk/>
            <pc:sldMk cId="1544100830" sldId="440"/>
            <ac:picMk id="4" creationId="{96DEF514-0676-3A07-9D09-B342040E1C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9F55C-BAD9-242B-62FA-FC1D3232D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A26AA3-C026-2693-B0A9-DCF440AAE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71B3F-BB9D-CD1A-870F-8450E383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10A4C-C894-29FA-B647-53C038A9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98533-0306-6669-FE63-BC57669E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98338-2D53-C0B4-CFDD-23EF8EA4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127D0C-EB67-4DA1-007A-F00411A66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81C31-3205-C237-486B-C5908BE3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4B320-99B0-310C-CD10-D4BA334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22990-739D-0C0F-50EF-7A12234F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0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7A74A2-8C2E-7F05-578D-55B597C05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EC1D7-DAFD-9153-2FBD-C1A2920DF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24BBE-F723-B4DA-1C86-34EA69BD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F62E5-E540-13EF-BFDF-0EF11CC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D0CB7-9F8E-DBD1-5FA5-03BBDF7A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8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0ABD-8BE4-CFB5-1C7D-A86DA401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202E0-E8C1-3ED9-FB3C-7DD80E58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1F355-E505-C45C-045E-9A814361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2B56F-D297-C110-7792-E8349F9E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0FB2B-FDA6-9153-DE40-5EAB5399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5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FB021-BADA-A4B6-88BF-0F067D05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5F788-5007-CB2F-EA38-74338DE1C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7D7CA-6EE8-F159-11F3-C1AC4136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79219-3C68-A96E-DE82-30E6D7EA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6C8D8-BF91-4471-4CA3-2ACFE58C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6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635C3-61BE-83AF-4A48-4ADBBFDC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DD0CB-932B-149E-52B6-3DFB780FF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A090B1-005B-88D4-2B5E-DD5A8E53F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106DB2-1A18-646B-CD1A-D73CA3C8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7CC73-8679-4DAC-7FD9-252836CF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9E67F-88FA-C1F7-A277-B7DFE68A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5704A-177E-C98A-00DD-62C748CC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D71FE-156A-38FB-EB0F-BE04CE42B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0B67D2-499B-744D-EEB6-A754BEE12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CDDC44-011B-D96F-7FE6-D09F19DBC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6C816C-7964-42BC-0FE3-EA42EBC97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DFD9C5-97D1-B85C-833E-501D443B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3EB179-2818-9A68-B7DD-50E109E9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407E03-99E9-024E-BCF5-1545A0C1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5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93207-6611-6157-BB95-1F1DBF61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E85B73-0B86-F984-6C2F-2C8223B9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DE8374-236D-020E-6D91-23ED07C4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74E70B-A4B2-2D7C-6BC6-BC8CECCE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0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FFAB08-D675-4D3A-C3BC-54C83489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F0759E-35D3-5289-082D-4F5BF482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3BCC-F36E-276F-260B-F322B27E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4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B155B-41C1-B261-D540-8BDE9C4F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4D84F-0817-9607-56F9-B1477E0F0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4C43B3-7E24-ACE0-C412-D311B6818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8B7D8-32AC-2188-C86E-B4CF9C81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113EE-8E4D-9C0A-A50E-9C986B5D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252FAC-CA19-3947-8A2A-F99A3155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07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7787B-5411-BB35-9B5C-63491F88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9D0E32-02F0-7322-B329-466089152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E6DF8-7FD6-E83C-8529-E519DD3FA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B4773-5866-4E51-949E-41C91409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388-EA88-405D-B779-BF16F4F16E70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9E4264-42E4-405B-9EC5-0B6217C5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78C5C-3DC8-F488-22DE-32E9570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4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9B50B1-A2DB-4677-FAD1-09117868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61F18-4AFC-A58E-FC60-F04F360B4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28383-050C-7359-1D45-DF1A6E856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84388-EA88-405D-B779-BF16F4F16E70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805EA-B48F-A84D-0DCD-1844559D1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E6B5A-5EB9-684B-6AE6-4B1338222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722C-F213-4E97-BEA3-B291EE74E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9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9009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파일 </a:t>
            </a:r>
            <a:r>
              <a:rPr lang="ko-KR" altLang="en-US" sz="48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깃허브에</a:t>
            </a:r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업로드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3611" y="170056"/>
            <a:ext cx="3483646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파일 </a:t>
            </a:r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깃허브에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B9974-E031-6CB4-F724-0013346D1B8D}"/>
              </a:ext>
            </a:extLst>
          </p:cNvPr>
          <p:cNvSpPr txBox="1"/>
          <p:nvPr/>
        </p:nvSpPr>
        <p:spPr>
          <a:xfrm>
            <a:off x="223611" y="890752"/>
            <a:ext cx="14830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주소 복사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A06F93-E982-A160-9439-09629D2D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60" y="2830966"/>
            <a:ext cx="6959958" cy="15113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B753D9-10ED-6A7F-AF96-80A10C599F72}"/>
              </a:ext>
            </a:extLst>
          </p:cNvPr>
          <p:cNvSpPr/>
          <p:nvPr/>
        </p:nvSpPr>
        <p:spPr>
          <a:xfrm>
            <a:off x="5211800" y="2770991"/>
            <a:ext cx="463786" cy="374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64AB83-EDB6-4B2A-E6EA-13E2437A2657}"/>
              </a:ext>
            </a:extLst>
          </p:cNvPr>
          <p:cNvSpPr/>
          <p:nvPr/>
        </p:nvSpPr>
        <p:spPr>
          <a:xfrm>
            <a:off x="5519228" y="3429000"/>
            <a:ext cx="463786" cy="374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6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3611" y="170056"/>
            <a:ext cx="3483646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파일 </a:t>
            </a:r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깃허브에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B9974-E031-6CB4-F724-0013346D1B8D}"/>
              </a:ext>
            </a:extLst>
          </p:cNvPr>
          <p:cNvSpPr txBox="1"/>
          <p:nvPr/>
        </p:nvSpPr>
        <p:spPr>
          <a:xfrm>
            <a:off x="223611" y="890752"/>
            <a:ext cx="14830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주소 복사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220D75-7410-6C02-7A5C-92E00604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1" y="1694738"/>
            <a:ext cx="6554245" cy="437498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AD23D5-34FA-93C3-F872-A9E6D942A2F2}"/>
              </a:ext>
            </a:extLst>
          </p:cNvPr>
          <p:cNvGrpSpPr/>
          <p:nvPr/>
        </p:nvGrpSpPr>
        <p:grpSpPr>
          <a:xfrm>
            <a:off x="7953568" y="3388458"/>
            <a:ext cx="3289469" cy="1231963"/>
            <a:chOff x="8245230" y="1791997"/>
            <a:chExt cx="3289469" cy="123196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54EC99F-1521-CAD8-EA40-B3DF87D76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5230" y="2401628"/>
              <a:ext cx="2502029" cy="62233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8334A34-C233-9B90-D3DF-E4B2465F9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5230" y="1791997"/>
              <a:ext cx="3289469" cy="609631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BF32EC-0CD7-9793-2043-CF7CA7794124}"/>
              </a:ext>
            </a:extLst>
          </p:cNvPr>
          <p:cNvSpPr/>
          <p:nvPr/>
        </p:nvSpPr>
        <p:spPr>
          <a:xfrm>
            <a:off x="5038379" y="5695494"/>
            <a:ext cx="976166" cy="374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52CB484-49A2-D569-5F19-F22F434BDADF}"/>
              </a:ext>
            </a:extLst>
          </p:cNvPr>
          <p:cNvSpPr/>
          <p:nvPr/>
        </p:nvSpPr>
        <p:spPr>
          <a:xfrm>
            <a:off x="6928945" y="3618185"/>
            <a:ext cx="811924" cy="7725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1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3611" y="170056"/>
            <a:ext cx="3483646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파일 </a:t>
            </a:r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깃허브에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B9974-E031-6CB4-F724-0013346D1B8D}"/>
              </a:ext>
            </a:extLst>
          </p:cNvPr>
          <p:cNvSpPr txBox="1"/>
          <p:nvPr/>
        </p:nvSpPr>
        <p:spPr>
          <a:xfrm>
            <a:off x="223611" y="890752"/>
            <a:ext cx="9733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완료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90F560-EDC3-562B-ABD2-81E9E1AD5BAB}"/>
              </a:ext>
            </a:extLst>
          </p:cNvPr>
          <p:cNvGrpSpPr/>
          <p:nvPr/>
        </p:nvGrpSpPr>
        <p:grpSpPr>
          <a:xfrm>
            <a:off x="2479698" y="1213917"/>
            <a:ext cx="7626742" cy="5493032"/>
            <a:chOff x="2479698" y="1213917"/>
            <a:chExt cx="7626742" cy="549303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215C57A-1EE1-4808-4D98-7CACB05F5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9698" y="1213917"/>
              <a:ext cx="7626742" cy="549303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7B0222-0EA6-7BD5-DC75-5BF9FF68C280}"/>
                </a:ext>
              </a:extLst>
            </p:cNvPr>
            <p:cNvSpPr/>
            <p:nvPr/>
          </p:nvSpPr>
          <p:spPr>
            <a:xfrm>
              <a:off x="3304171" y="1974831"/>
              <a:ext cx="6620221" cy="40397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39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332791" y="3075057"/>
            <a:ext cx="7526419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파일 </a:t>
            </a:r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깃허브에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업로드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3611" y="170056"/>
            <a:ext cx="3483646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파일 </a:t>
            </a:r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깃허브에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업로드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13C978-3D26-FACD-E323-8246623696D9}"/>
              </a:ext>
            </a:extLst>
          </p:cNvPr>
          <p:cNvGrpSpPr/>
          <p:nvPr/>
        </p:nvGrpSpPr>
        <p:grpSpPr>
          <a:xfrm>
            <a:off x="5226244" y="4656304"/>
            <a:ext cx="6058211" cy="1511378"/>
            <a:chOff x="567534" y="5176566"/>
            <a:chExt cx="6058211" cy="15113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E0406BB-F1D9-313F-89F2-B511FB1CE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534" y="5176566"/>
              <a:ext cx="6058211" cy="151137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B800CF-1F22-3E81-4797-32F5A663A054}"/>
                </a:ext>
              </a:extLst>
            </p:cNvPr>
            <p:cNvSpPr/>
            <p:nvPr/>
          </p:nvSpPr>
          <p:spPr>
            <a:xfrm>
              <a:off x="5338378" y="5674322"/>
              <a:ext cx="1093953" cy="2850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63BF3CF-8ACD-F4F2-F2E7-1E877754EB9A}"/>
              </a:ext>
            </a:extLst>
          </p:cNvPr>
          <p:cNvGrpSpPr/>
          <p:nvPr/>
        </p:nvGrpSpPr>
        <p:grpSpPr>
          <a:xfrm>
            <a:off x="223611" y="850263"/>
            <a:ext cx="6467956" cy="3248772"/>
            <a:chOff x="434139" y="1228635"/>
            <a:chExt cx="6940907" cy="348632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0BED2CC-7C2A-D901-369F-8EDB09FFD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139" y="1228635"/>
              <a:ext cx="6940907" cy="348632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551404-7B9B-4062-55D2-C03D7EDA3BE7}"/>
                </a:ext>
              </a:extLst>
            </p:cNvPr>
            <p:cNvSpPr/>
            <p:nvPr/>
          </p:nvSpPr>
          <p:spPr>
            <a:xfrm>
              <a:off x="4910082" y="1562986"/>
              <a:ext cx="2342055" cy="2579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0FFDC7-8284-DBD2-E405-30DF4C8D88A6}"/>
                </a:ext>
              </a:extLst>
            </p:cNvPr>
            <p:cNvSpPr/>
            <p:nvPr/>
          </p:nvSpPr>
          <p:spPr>
            <a:xfrm>
              <a:off x="4718268" y="1253290"/>
              <a:ext cx="492235" cy="2579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AA34409-BBA1-DAD7-6771-30153BAE91BB}"/>
              </a:ext>
            </a:extLst>
          </p:cNvPr>
          <p:cNvSpPr txBox="1"/>
          <p:nvPr/>
        </p:nvSpPr>
        <p:spPr>
          <a:xfrm>
            <a:off x="7680960" y="539388"/>
            <a:ext cx="28777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원격저장소 </a:t>
            </a:r>
            <a:r>
              <a:rPr lang="ko-KR" altLang="en-US" dirty="0" err="1"/>
              <a:t>커밋</a:t>
            </a:r>
            <a:r>
              <a:rPr lang="ko-KR" altLang="en-US" dirty="0"/>
              <a:t> 활성화</a:t>
            </a:r>
          </a:p>
        </p:txBody>
      </p:sp>
    </p:spTree>
    <p:extLst>
      <p:ext uri="{BB962C8B-B14F-4D97-AF65-F5344CB8AC3E}">
        <p14:creationId xmlns:p14="http://schemas.microsoft.com/office/powerpoint/2010/main" val="189400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3611" y="170056"/>
            <a:ext cx="3483646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파일 </a:t>
            </a:r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깃허브에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업로드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4F37083-6ACA-15A3-5AAC-C1C283B31098}"/>
              </a:ext>
            </a:extLst>
          </p:cNvPr>
          <p:cNvGrpSpPr/>
          <p:nvPr/>
        </p:nvGrpSpPr>
        <p:grpSpPr>
          <a:xfrm>
            <a:off x="223611" y="428471"/>
            <a:ext cx="11744778" cy="6001058"/>
            <a:chOff x="223611" y="428471"/>
            <a:chExt cx="11744778" cy="60010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2390E04-B427-06B0-EFA1-2CF780CB3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611" y="850767"/>
              <a:ext cx="6572588" cy="257823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EA1B8DA-CA38-CF2C-0FE1-BA32B4486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4695" y="428471"/>
              <a:ext cx="4743694" cy="6001058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BC66EF-87A4-6883-DA70-240AA10F3E0B}"/>
                </a:ext>
              </a:extLst>
            </p:cNvPr>
            <p:cNvSpPr/>
            <p:nvPr/>
          </p:nvSpPr>
          <p:spPr>
            <a:xfrm>
              <a:off x="4224878" y="1280423"/>
              <a:ext cx="997362" cy="2638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460972B-5CF7-FC86-0048-9EE19AA53B0E}"/>
                </a:ext>
              </a:extLst>
            </p:cNvPr>
            <p:cNvSpPr/>
            <p:nvPr/>
          </p:nvSpPr>
          <p:spPr>
            <a:xfrm>
              <a:off x="4224878" y="850767"/>
              <a:ext cx="323474" cy="3631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B43FB7C-60F8-B7E0-FCF8-EA6158EE975C}"/>
                </a:ext>
              </a:extLst>
            </p:cNvPr>
            <p:cNvSpPr/>
            <p:nvPr/>
          </p:nvSpPr>
          <p:spPr>
            <a:xfrm>
              <a:off x="7758981" y="1649553"/>
              <a:ext cx="323474" cy="3631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637C926-69D9-AE71-E4F6-5EAC9DB0EFC4}"/>
                </a:ext>
              </a:extLst>
            </p:cNvPr>
            <p:cNvSpPr/>
            <p:nvPr/>
          </p:nvSpPr>
          <p:spPr>
            <a:xfrm>
              <a:off x="7591988" y="4292905"/>
              <a:ext cx="2403349" cy="3027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DBE42E-03B3-E51E-C4B8-A60EA74FF220}"/>
                </a:ext>
              </a:extLst>
            </p:cNvPr>
            <p:cNvSpPr/>
            <p:nvPr/>
          </p:nvSpPr>
          <p:spPr>
            <a:xfrm>
              <a:off x="7591988" y="6126786"/>
              <a:ext cx="858330" cy="3027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339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3611" y="170056"/>
            <a:ext cx="3483646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파일 </a:t>
            </a:r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깃허브에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업로드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670DC-B9BE-7A9F-7969-BBFA8DD7C17A}"/>
              </a:ext>
            </a:extLst>
          </p:cNvPr>
          <p:cNvSpPr txBox="1"/>
          <p:nvPr/>
        </p:nvSpPr>
        <p:spPr>
          <a:xfrm>
            <a:off x="7680960" y="539388"/>
            <a:ext cx="19928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원격 관리 클릭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099C156-939A-03C1-5E8A-3AE56CD2C750}"/>
              </a:ext>
            </a:extLst>
          </p:cNvPr>
          <p:cNvGrpSpPr/>
          <p:nvPr/>
        </p:nvGrpSpPr>
        <p:grpSpPr>
          <a:xfrm>
            <a:off x="429322" y="929043"/>
            <a:ext cx="6966308" cy="5315223"/>
            <a:chOff x="429322" y="929043"/>
            <a:chExt cx="6966308" cy="531522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A8B1E3C-636D-833B-84E5-781AFFB09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322" y="929043"/>
              <a:ext cx="6966308" cy="531522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A3FA790-98E6-CBCB-DBBF-080A46C48D28}"/>
                </a:ext>
              </a:extLst>
            </p:cNvPr>
            <p:cNvSpPr/>
            <p:nvPr/>
          </p:nvSpPr>
          <p:spPr>
            <a:xfrm>
              <a:off x="4950092" y="5466168"/>
              <a:ext cx="1308818" cy="2567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503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3611" y="170056"/>
            <a:ext cx="3483646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파일 </a:t>
            </a:r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깃허브에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업로드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670DC-B9BE-7A9F-7969-BBFA8DD7C17A}"/>
              </a:ext>
            </a:extLst>
          </p:cNvPr>
          <p:cNvSpPr txBox="1"/>
          <p:nvPr/>
        </p:nvSpPr>
        <p:spPr>
          <a:xfrm>
            <a:off x="468236" y="4332211"/>
            <a:ext cx="45656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URL</a:t>
            </a:r>
            <a:r>
              <a:rPr lang="ko-KR" altLang="en-US" dirty="0"/>
              <a:t>은 </a:t>
            </a:r>
            <a:r>
              <a:rPr lang="ko-KR" altLang="en-US" dirty="0" err="1"/>
              <a:t>깃허브에</a:t>
            </a:r>
            <a:r>
              <a:rPr lang="ko-KR" altLang="en-US" dirty="0"/>
              <a:t> </a:t>
            </a:r>
            <a:r>
              <a:rPr lang="ko-KR" altLang="en-US" dirty="0" err="1"/>
              <a:t>레포지토리가</a:t>
            </a:r>
            <a:r>
              <a:rPr lang="ko-KR" altLang="en-US" dirty="0"/>
              <a:t> 있어야 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DDA194-464E-0430-354A-406AEC58F8EB}"/>
              </a:ext>
            </a:extLst>
          </p:cNvPr>
          <p:cNvGrpSpPr/>
          <p:nvPr/>
        </p:nvGrpSpPr>
        <p:grpSpPr>
          <a:xfrm>
            <a:off x="355186" y="1746088"/>
            <a:ext cx="7954777" cy="2025754"/>
            <a:chOff x="355186" y="1746088"/>
            <a:chExt cx="7954777" cy="202575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1E4382F-CA86-4A1A-3EA7-0A399B1AD1FC}"/>
                </a:ext>
              </a:extLst>
            </p:cNvPr>
            <p:cNvGrpSpPr/>
            <p:nvPr/>
          </p:nvGrpSpPr>
          <p:grpSpPr>
            <a:xfrm>
              <a:off x="355186" y="1746088"/>
              <a:ext cx="3964566" cy="2025754"/>
              <a:chOff x="733558" y="2077164"/>
              <a:chExt cx="3964566" cy="2025754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BCC239E-68D0-CAC4-0400-25A8B95C2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3558" y="2077164"/>
                <a:ext cx="3346622" cy="2025754"/>
              </a:xfrm>
              <a:prstGeom prst="rect">
                <a:avLst/>
              </a:prstGeom>
            </p:spPr>
          </p:pic>
          <p:sp>
            <p:nvSpPr>
              <p:cNvPr id="2" name="화살표: 오른쪽 1">
                <a:extLst>
                  <a:ext uri="{FF2B5EF4-FFF2-40B4-BE49-F238E27FC236}">
                    <a16:creationId xmlns:a16="http://schemas.microsoft.com/office/drawing/2014/main" id="{62CA20CF-0E20-CD5F-41A2-6F748A4CB2FB}"/>
                  </a:ext>
                </a:extLst>
              </p:cNvPr>
              <p:cNvSpPr/>
              <p:nvPr/>
            </p:nvSpPr>
            <p:spPr>
              <a:xfrm>
                <a:off x="4209393" y="2822027"/>
                <a:ext cx="488731" cy="53602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7D14374-2482-CA96-C6AE-4487A3EE4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8965" y="1977875"/>
              <a:ext cx="3860998" cy="156218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87E7172-0795-6979-3809-0EBF8E6D2522}"/>
                </a:ext>
              </a:extLst>
            </p:cNvPr>
            <p:cNvSpPr/>
            <p:nvPr/>
          </p:nvSpPr>
          <p:spPr>
            <a:xfrm>
              <a:off x="399309" y="2171902"/>
              <a:ext cx="333788" cy="2481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F25A045-A3A7-A549-318E-F4B8D1CE53AA}"/>
                </a:ext>
              </a:extLst>
            </p:cNvPr>
            <p:cNvSpPr/>
            <p:nvPr/>
          </p:nvSpPr>
          <p:spPr>
            <a:xfrm>
              <a:off x="4900015" y="2758965"/>
              <a:ext cx="1887040" cy="3310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73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3611" y="170056"/>
            <a:ext cx="3483646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파일 </a:t>
            </a:r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깃허브에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B9974-E031-6CB4-F724-0013346D1B8D}"/>
              </a:ext>
            </a:extLst>
          </p:cNvPr>
          <p:cNvSpPr txBox="1"/>
          <p:nvPr/>
        </p:nvSpPr>
        <p:spPr>
          <a:xfrm>
            <a:off x="223611" y="890752"/>
            <a:ext cx="19255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깃허브로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프로젝트 생성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F66B65-6A12-7004-C49F-7E9C9A557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83" y="3085141"/>
            <a:ext cx="2533780" cy="3225966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B25FA15-CFC9-D18D-B571-160E209DF3E6}"/>
              </a:ext>
            </a:extLst>
          </p:cNvPr>
          <p:cNvSpPr/>
          <p:nvPr/>
        </p:nvSpPr>
        <p:spPr>
          <a:xfrm>
            <a:off x="3302876" y="4430110"/>
            <a:ext cx="488731" cy="5360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2EFA791-539C-300F-615B-9622BA11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466" y="293921"/>
            <a:ext cx="5729941" cy="62701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837A00-5FBD-1C21-4E78-63CAF1C5D249}"/>
              </a:ext>
            </a:extLst>
          </p:cNvPr>
          <p:cNvSpPr/>
          <p:nvPr/>
        </p:nvSpPr>
        <p:spPr>
          <a:xfrm>
            <a:off x="2334593" y="3850929"/>
            <a:ext cx="463786" cy="374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FFC7C6-C461-7EEC-3F44-3DB8E263D340}"/>
              </a:ext>
            </a:extLst>
          </p:cNvPr>
          <p:cNvSpPr/>
          <p:nvPr/>
        </p:nvSpPr>
        <p:spPr>
          <a:xfrm>
            <a:off x="8320234" y="6068611"/>
            <a:ext cx="1139075" cy="495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7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3611" y="170056"/>
            <a:ext cx="3483646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파일 </a:t>
            </a:r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깃허브에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업로드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B9974-E031-6CB4-F724-0013346D1B8D}"/>
              </a:ext>
            </a:extLst>
          </p:cNvPr>
          <p:cNvSpPr txBox="1"/>
          <p:nvPr/>
        </p:nvSpPr>
        <p:spPr>
          <a:xfrm>
            <a:off x="223611" y="890752"/>
            <a:ext cx="14830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진행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주소 복사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17ECBD-EBF1-089F-6012-A236324F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57" y="2631385"/>
            <a:ext cx="9290527" cy="13272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4BD89E6-364B-3026-40A8-03AB31668BCC}"/>
              </a:ext>
            </a:extLst>
          </p:cNvPr>
          <p:cNvSpPr/>
          <p:nvPr/>
        </p:nvSpPr>
        <p:spPr>
          <a:xfrm>
            <a:off x="3026979" y="3054770"/>
            <a:ext cx="3728545" cy="374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5E33BF-8276-AB16-529B-AF46BD4EAD9B}"/>
              </a:ext>
            </a:extLst>
          </p:cNvPr>
          <p:cNvSpPr/>
          <p:nvPr/>
        </p:nvSpPr>
        <p:spPr>
          <a:xfrm>
            <a:off x="2113876" y="3054770"/>
            <a:ext cx="463786" cy="374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3D05DA-F64E-E11A-BD54-07DFB7524FD1}"/>
              </a:ext>
            </a:extLst>
          </p:cNvPr>
          <p:cNvSpPr/>
          <p:nvPr/>
        </p:nvSpPr>
        <p:spPr>
          <a:xfrm>
            <a:off x="9197201" y="3107879"/>
            <a:ext cx="463786" cy="374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20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3611" y="170056"/>
            <a:ext cx="3483646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파일 </a:t>
            </a:r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깃허브에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업로드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670DC-B9BE-7A9F-7969-BBFA8DD7C17A}"/>
              </a:ext>
            </a:extLst>
          </p:cNvPr>
          <p:cNvSpPr txBox="1"/>
          <p:nvPr/>
        </p:nvSpPr>
        <p:spPr>
          <a:xfrm>
            <a:off x="468236" y="4332211"/>
            <a:ext cx="26564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복사한 주소 붙여넣기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E4382F-CA86-4A1A-3EA7-0A399B1AD1FC}"/>
              </a:ext>
            </a:extLst>
          </p:cNvPr>
          <p:cNvGrpSpPr/>
          <p:nvPr/>
        </p:nvGrpSpPr>
        <p:grpSpPr>
          <a:xfrm>
            <a:off x="355186" y="1746088"/>
            <a:ext cx="8804580" cy="2025754"/>
            <a:chOff x="733558" y="2077164"/>
            <a:chExt cx="8804580" cy="202575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CC239E-68D0-CAC4-0400-25A8B95C2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558" y="2077164"/>
              <a:ext cx="3346622" cy="2025754"/>
            </a:xfrm>
            <a:prstGeom prst="rect">
              <a:avLst/>
            </a:prstGeom>
          </p:spPr>
        </p:pic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62CA20CF-0E20-CD5F-41A2-6F748A4CB2FB}"/>
                </a:ext>
              </a:extLst>
            </p:cNvPr>
            <p:cNvSpPr/>
            <p:nvPr/>
          </p:nvSpPr>
          <p:spPr>
            <a:xfrm>
              <a:off x="9049407" y="2822027"/>
              <a:ext cx="488731" cy="53602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C59CFD4-3F9B-90E8-FAD3-27E5246D6053}"/>
                </a:ext>
              </a:extLst>
            </p:cNvPr>
            <p:cNvSpPr/>
            <p:nvPr/>
          </p:nvSpPr>
          <p:spPr>
            <a:xfrm>
              <a:off x="4278962" y="2822027"/>
              <a:ext cx="488731" cy="53602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89E3BDC-AF15-28FC-F4BB-7344B68E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04" y="1922696"/>
            <a:ext cx="3835597" cy="15621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9B9BB9-043D-DCB9-C11D-8C6C673BA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730" y="4089020"/>
            <a:ext cx="3314870" cy="197495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FD2903-DB80-3792-AED9-927533319CF6}"/>
              </a:ext>
            </a:extLst>
          </p:cNvPr>
          <p:cNvSpPr/>
          <p:nvPr/>
        </p:nvSpPr>
        <p:spPr>
          <a:xfrm>
            <a:off x="355186" y="2116721"/>
            <a:ext cx="463786" cy="374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D2F6C8-9724-B3F7-611E-230454E4E2C4}"/>
              </a:ext>
            </a:extLst>
          </p:cNvPr>
          <p:cNvSpPr/>
          <p:nvPr/>
        </p:nvSpPr>
        <p:spPr>
          <a:xfrm>
            <a:off x="4975317" y="2652749"/>
            <a:ext cx="3301580" cy="374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875C3D-CCD5-5A7B-27F9-E32867E6EC1F}"/>
              </a:ext>
            </a:extLst>
          </p:cNvPr>
          <p:cNvSpPr/>
          <p:nvPr/>
        </p:nvSpPr>
        <p:spPr>
          <a:xfrm>
            <a:off x="6890828" y="3054770"/>
            <a:ext cx="463786" cy="374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1AECEB-A01E-B97D-5616-79FAB928975D}"/>
              </a:ext>
            </a:extLst>
          </p:cNvPr>
          <p:cNvSpPr/>
          <p:nvPr/>
        </p:nvSpPr>
        <p:spPr>
          <a:xfrm>
            <a:off x="9232007" y="5689741"/>
            <a:ext cx="463786" cy="374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9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102</Words>
  <Application>Microsoft Office PowerPoint</Application>
  <PresentationFormat>와이드스크린</PresentationFormat>
  <Paragraphs>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2024-01-04T01:14:04Z</dcterms:created>
  <dcterms:modified xsi:type="dcterms:W3CDTF">2024-01-16T13:07:15Z</dcterms:modified>
</cp:coreProperties>
</file>