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7" r:id="rId4"/>
    <p:sldId id="428" r:id="rId5"/>
    <p:sldId id="429" r:id="rId6"/>
    <p:sldId id="430" r:id="rId7"/>
    <p:sldId id="43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9533C-4CF0-429B-AD76-DDB150A5E66C}" v="12" dt="2024-01-15T01:44:5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FBC9533C-4CF0-429B-AD76-DDB150A5E66C}"/>
    <pc:docChg chg="custSel addSld delSld modSld">
      <pc:chgData name="범수 김" userId="863329ffd88cf9fc" providerId="LiveId" clId="{FBC9533C-4CF0-429B-AD76-DDB150A5E66C}" dt="2024-01-15T01:44:54.200" v="1013"/>
      <pc:docMkLst>
        <pc:docMk/>
      </pc:docMkLst>
      <pc:sldChg chg="addSp modSp add mod">
        <pc:chgData name="범수 김" userId="863329ffd88cf9fc" providerId="LiveId" clId="{FBC9533C-4CF0-429B-AD76-DDB150A5E66C}" dt="2024-01-11T13:19:36.576" v="50" actId="1076"/>
        <pc:sldMkLst>
          <pc:docMk/>
          <pc:sldMk cId="3980595190" sldId="427"/>
        </pc:sldMkLst>
        <pc:spChg chg="add mod">
          <ac:chgData name="범수 김" userId="863329ffd88cf9fc" providerId="LiveId" clId="{FBC9533C-4CF0-429B-AD76-DDB150A5E66C}" dt="2024-01-11T13:19:36.576" v="50" actId="1076"/>
          <ac:spMkLst>
            <pc:docMk/>
            <pc:sldMk cId="3980595190" sldId="427"/>
            <ac:spMk id="2" creationId="{436AEC27-31FA-7A12-8295-E4A228A03D06}"/>
          </ac:spMkLst>
        </pc:spChg>
        <pc:spChg chg="mod">
          <ac:chgData name="범수 김" userId="863329ffd88cf9fc" providerId="LiveId" clId="{FBC9533C-4CF0-429B-AD76-DDB150A5E66C}" dt="2024-01-11T13:19:12.286" v="8" actId="1076"/>
          <ac:spMkLst>
            <pc:docMk/>
            <pc:sldMk cId="3980595190" sldId="427"/>
            <ac:spMk id="5" creationId="{A389414F-66B7-1262-7F78-D45BD7660CF6}"/>
          </ac:spMkLst>
        </pc:spChg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635143875" sldId="428"/>
        </pc:sldMkLst>
      </pc:sldChg>
      <pc:sldChg chg="modSp add mod">
        <pc:chgData name="범수 김" userId="863329ffd88cf9fc" providerId="LiveId" clId="{FBC9533C-4CF0-429B-AD76-DDB150A5E66C}" dt="2024-01-15T01:24:04.456" v="113" actId="12789"/>
        <pc:sldMkLst>
          <pc:docMk/>
          <pc:sldMk cId="2310341590" sldId="428"/>
        </pc:sldMkLst>
        <pc:spChg chg="mod">
          <ac:chgData name="범수 김" userId="863329ffd88cf9fc" providerId="LiveId" clId="{FBC9533C-4CF0-429B-AD76-DDB150A5E66C}" dt="2024-01-15T01:24:04.456" v="113" actId="12789"/>
          <ac:spMkLst>
            <pc:docMk/>
            <pc:sldMk cId="2310341590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BC9533C-4CF0-429B-AD76-DDB150A5E66C}" dt="2024-01-15T01:37:30.922" v="925" actId="207"/>
        <pc:sldMkLst>
          <pc:docMk/>
          <pc:sldMk cId="59286088" sldId="429"/>
        </pc:sldMkLst>
        <pc:spChg chg="add mod">
          <ac:chgData name="범수 김" userId="863329ffd88cf9fc" providerId="LiveId" clId="{FBC9533C-4CF0-429B-AD76-DDB150A5E66C}" dt="2024-01-15T01:37:30.922" v="925" actId="207"/>
          <ac:spMkLst>
            <pc:docMk/>
            <pc:sldMk cId="59286088" sldId="429"/>
            <ac:spMk id="2" creationId="{2CBE42E8-B84A-971E-8307-32A917245ED0}"/>
          </ac:spMkLst>
        </pc:spChg>
        <pc:spChg chg="mod">
          <ac:chgData name="범수 김" userId="863329ffd88cf9fc" providerId="LiveId" clId="{FBC9533C-4CF0-429B-AD76-DDB150A5E66C}" dt="2024-01-15T01:24:18.786" v="122" actId="1076"/>
          <ac:spMkLst>
            <pc:docMk/>
            <pc:sldMk cId="59286088" sldId="429"/>
            <ac:spMk id="5" creationId="{A389414F-66B7-1262-7F78-D45BD7660CF6}"/>
          </ac:spMkLst>
        </pc:spChg>
      </pc:sldChg>
      <pc:sldChg chg="modSp add mod">
        <pc:chgData name="범수 김" userId="863329ffd88cf9fc" providerId="LiveId" clId="{FBC9533C-4CF0-429B-AD76-DDB150A5E66C}" dt="2024-01-15T01:36:30.786" v="924" actId="20577"/>
        <pc:sldMkLst>
          <pc:docMk/>
          <pc:sldMk cId="2933249807" sldId="430"/>
        </pc:sldMkLst>
        <pc:spChg chg="mod">
          <ac:chgData name="범수 김" userId="863329ffd88cf9fc" providerId="LiveId" clId="{FBC9533C-4CF0-429B-AD76-DDB150A5E66C}" dt="2024-01-15T01:36:30.786" v="924" actId="20577"/>
          <ac:spMkLst>
            <pc:docMk/>
            <pc:sldMk cId="2933249807" sldId="430"/>
            <ac:spMk id="5" creationId="{A389414F-66B7-1262-7F78-D45BD7660CF6}"/>
          </ac:spMkLst>
        </pc:spChg>
      </pc:sldChg>
      <pc:sldChg chg="modSp add mod">
        <pc:chgData name="범수 김" userId="863329ffd88cf9fc" providerId="LiveId" clId="{FBC9533C-4CF0-429B-AD76-DDB150A5E66C}" dt="2024-01-15T01:44:54.200" v="1013"/>
        <pc:sldMkLst>
          <pc:docMk/>
          <pc:sldMk cId="3291756708" sldId="431"/>
        </pc:sldMkLst>
        <pc:spChg chg="mod">
          <ac:chgData name="범수 김" userId="863329ffd88cf9fc" providerId="LiveId" clId="{FBC9533C-4CF0-429B-AD76-DDB150A5E66C}" dt="2024-01-15T01:44:54.200" v="1013"/>
          <ac:spMkLst>
            <pc:docMk/>
            <pc:sldMk cId="3291756708" sldId="431"/>
            <ac:spMk id="5" creationId="{A389414F-66B7-1262-7F78-D45BD7660CF6}"/>
          </ac:spMkLst>
        </pc:spChg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996219724" sldId="434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961537168" sldId="435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492282246" sldId="436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620054708" sldId="437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67358568" sldId="438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44657000" sldId="439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960500810" sldId="440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820351832" sldId="441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036763365" sldId="442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409393282" sldId="443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955025279" sldId="444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649785417" sldId="445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432548610" sldId="446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832005939" sldId="447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2823915260" sldId="448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128357046" sldId="449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28212300" sldId="450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481196391" sldId="451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3253355344" sldId="452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40217042" sldId="453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909375795" sldId="454"/>
        </pc:sldMkLst>
      </pc:sldChg>
      <pc:sldChg chg="del">
        <pc:chgData name="범수 김" userId="863329ffd88cf9fc" providerId="LiveId" clId="{FBC9533C-4CF0-429B-AD76-DDB150A5E66C}" dt="2024-01-11T13:16:06.608" v="0" actId="47"/>
        <pc:sldMkLst>
          <pc:docMk/>
          <pc:sldMk cId="1387045696" sldId="455"/>
        </pc:sldMkLst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377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46352" y="206127"/>
            <a:ext cx="1136850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AEC27-31FA-7A12-8295-E4A228A03D06}"/>
              </a:ext>
            </a:extLst>
          </p:cNvPr>
          <p:cNvSpPr txBox="1"/>
          <p:nvPr/>
        </p:nvSpPr>
        <p:spPr>
          <a:xfrm>
            <a:off x="246352" y="1360170"/>
            <a:ext cx="82446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깃허브</a:t>
            </a:r>
            <a:r>
              <a:rPr lang="ko-KR" altLang="en-US" dirty="0"/>
              <a:t> 주소  </a:t>
            </a:r>
            <a:r>
              <a:rPr lang="en-US" altLang="ko-KR" dirty="0"/>
              <a:t>= https://github.com/jongwon/sp-fastcampus-spring-sec</a:t>
            </a:r>
          </a:p>
        </p:txBody>
      </p:sp>
    </p:spTree>
    <p:extLst>
      <p:ext uri="{BB962C8B-B14F-4D97-AF65-F5344CB8AC3E}">
        <p14:creationId xmlns:p14="http://schemas.microsoft.com/office/powerpoint/2010/main" val="398059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00441" y="2767281"/>
            <a:ext cx="6191118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 4-2.ch01-02 (0:00)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settings.gradle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231034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80334" y="112262"/>
            <a:ext cx="2887329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 4-2.ch01-02 (0:00)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settings.gradle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E42E8-B84A-971E-8307-32A917245ED0}"/>
              </a:ext>
            </a:extLst>
          </p:cNvPr>
          <p:cNvSpPr txBox="1"/>
          <p:nvPr/>
        </p:nvSpPr>
        <p:spPr>
          <a:xfrm>
            <a:off x="80334" y="1088571"/>
            <a:ext cx="116293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gradle</a:t>
            </a:r>
            <a:r>
              <a:rPr lang="ko-KR" altLang="en-US" dirty="0"/>
              <a:t>은 </a:t>
            </a:r>
            <a:r>
              <a:rPr lang="en-US" altLang="ko-KR" dirty="0"/>
              <a:t>Maven</a:t>
            </a:r>
            <a:r>
              <a:rPr lang="ko-KR" altLang="en-US" dirty="0"/>
              <a:t>과 동일하게 </a:t>
            </a:r>
            <a:r>
              <a:rPr lang="ko-KR" altLang="en-US" dirty="0">
                <a:solidFill>
                  <a:srgbClr val="FF0000"/>
                </a:solidFill>
              </a:rPr>
              <a:t>프로젝트를 빌드하고 관리하는 역할</a:t>
            </a:r>
            <a:r>
              <a:rPr lang="ko-KR" altLang="en-US" dirty="0"/>
              <a:t>을 합니다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기반으로 프로젝트를 생성하게 되면 </a:t>
            </a:r>
            <a:r>
              <a:rPr lang="en-US" altLang="ko-KR" dirty="0" err="1"/>
              <a:t>settings.gradle</a:t>
            </a:r>
            <a:r>
              <a:rPr lang="ko-KR" altLang="en-US" dirty="0"/>
              <a:t>이라는 파일이 생성됩니다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파일은 </a:t>
            </a:r>
            <a:r>
              <a:rPr lang="en-US" altLang="ko-KR" dirty="0"/>
              <a:t>Maven</a:t>
            </a:r>
            <a:r>
              <a:rPr lang="ko-KR" altLang="en-US" dirty="0"/>
              <a:t>의 </a:t>
            </a:r>
            <a:r>
              <a:rPr lang="en-US" altLang="ko-KR" dirty="0"/>
              <a:t>pom.xml</a:t>
            </a:r>
            <a:r>
              <a:rPr lang="ko-KR" altLang="en-US" dirty="0"/>
              <a:t>과 동일한 역할을 하는 파일입니다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강의에서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작성 방법을 알려줍니다</a:t>
            </a:r>
            <a:r>
              <a:rPr lang="en-US" altLang="ko-KR" dirty="0"/>
              <a:t>. @@(</a:t>
            </a:r>
            <a:r>
              <a:rPr lang="ko-KR" altLang="en-US" dirty="0"/>
              <a:t>나중에 보기</a:t>
            </a:r>
            <a:r>
              <a:rPr lang="en-US" altLang="ko-KR" dirty="0"/>
              <a:t>_</a:t>
            </a:r>
            <a:r>
              <a:rPr lang="ko-KR" altLang="en-US" dirty="0"/>
              <a:t>난 </a:t>
            </a:r>
            <a:r>
              <a:rPr lang="en-US" altLang="ko-KR" dirty="0"/>
              <a:t>Maven</a:t>
            </a:r>
            <a:r>
              <a:rPr lang="ko-KR" altLang="en-US" dirty="0"/>
              <a:t>을 사용해서 지금은 필요</a:t>
            </a:r>
            <a:r>
              <a:rPr lang="en-US" altLang="ko-KR" dirty="0"/>
              <a:t>X)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8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00441" y="2459505"/>
            <a:ext cx="6191118" cy="193899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 4-2.ch01-02 (4:00)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build.gradle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역할 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pass@@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24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70972" y="2767282"/>
            <a:ext cx="605005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 4-2.ch01-02 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해당 </a:t>
            </a:r>
            <a:r>
              <a:rPr lang="ko-KR" altLang="en-US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강의는 프로젝트 시작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75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123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2024-01-15T01:45:02Z</dcterms:modified>
</cp:coreProperties>
</file>