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96" r:id="rId4"/>
    <p:sldId id="495" r:id="rId5"/>
    <p:sldId id="428" r:id="rId6"/>
    <p:sldId id="497" r:id="rId7"/>
    <p:sldId id="498" r:id="rId8"/>
    <p:sldId id="499" r:id="rId9"/>
    <p:sldId id="500" r:id="rId10"/>
    <p:sldId id="501" r:id="rId11"/>
    <p:sldId id="50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5D818-B6DA-40C3-9BFD-9E84990C42F6}" v="12" dt="2024-02-20T12:13:07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5565D818-B6DA-40C3-9BFD-9E84990C42F6}"/>
    <pc:docChg chg="custSel addSld delSld modSld">
      <pc:chgData name="범수 김" userId="863329ffd88cf9fc" providerId="LiveId" clId="{5565D818-B6DA-40C3-9BFD-9E84990C42F6}" dt="2024-02-20T13:56:46.662" v="1050" actId="20577"/>
      <pc:docMkLst>
        <pc:docMk/>
      </pc:docMkLst>
      <pc:sldChg chg="modSp mod">
        <pc:chgData name="범수 김" userId="863329ffd88cf9fc" providerId="LiveId" clId="{5565D818-B6DA-40C3-9BFD-9E84990C42F6}" dt="2024-02-20T12:04:50.771" v="5" actId="1076"/>
        <pc:sldMkLst>
          <pc:docMk/>
          <pc:sldMk cId="1635143875" sldId="428"/>
        </pc:sldMkLst>
        <pc:spChg chg="mod">
          <ac:chgData name="범수 김" userId="863329ffd88cf9fc" providerId="LiveId" clId="{5565D818-B6DA-40C3-9BFD-9E84990C42F6}" dt="2024-02-20T12:04:50.771" v="5" actId="1076"/>
          <ac:spMkLst>
            <pc:docMk/>
            <pc:sldMk cId="1635143875" sldId="428"/>
            <ac:spMk id="2" creationId="{9620739A-14AC-7F59-8BA5-78A9999057B4}"/>
          </ac:spMkLst>
        </pc:spChg>
      </pc:sldChg>
      <pc:sldChg chg="modSp add mod">
        <pc:chgData name="범수 김" userId="863329ffd88cf9fc" providerId="LiveId" clId="{5565D818-B6DA-40C3-9BFD-9E84990C42F6}" dt="2024-02-20T12:09:13.884" v="39" actId="12789"/>
        <pc:sldMkLst>
          <pc:docMk/>
          <pc:sldMk cId="1307552391" sldId="497"/>
        </pc:sldMkLst>
        <pc:spChg chg="mod">
          <ac:chgData name="범수 김" userId="863329ffd88cf9fc" providerId="LiveId" clId="{5565D818-B6DA-40C3-9BFD-9E84990C42F6}" dt="2024-02-20T12:09:13.884" v="39" actId="12789"/>
          <ac:spMkLst>
            <pc:docMk/>
            <pc:sldMk cId="1307552391" sldId="497"/>
            <ac:spMk id="5" creationId="{860B0F1F-919D-6C6E-227E-13B447A21644}"/>
          </ac:spMkLst>
        </pc:spChg>
      </pc:sldChg>
      <pc:sldChg chg="del">
        <pc:chgData name="범수 김" userId="863329ffd88cf9fc" providerId="LiveId" clId="{5565D818-B6DA-40C3-9BFD-9E84990C42F6}" dt="2024-02-20T12:04:35.937" v="0" actId="47"/>
        <pc:sldMkLst>
          <pc:docMk/>
          <pc:sldMk cId="3017903424" sldId="497"/>
        </pc:sldMkLst>
      </pc:sldChg>
      <pc:sldChg chg="modSp add del mod">
        <pc:chgData name="범수 김" userId="863329ffd88cf9fc" providerId="LiveId" clId="{5565D818-B6DA-40C3-9BFD-9E84990C42F6}" dt="2024-02-20T12:08:02.412" v="24" actId="47"/>
        <pc:sldMkLst>
          <pc:docMk/>
          <pc:sldMk cId="2397168663" sldId="498"/>
        </pc:sldMkLst>
        <pc:spChg chg="mod">
          <ac:chgData name="범수 김" userId="863329ffd88cf9fc" providerId="LiveId" clId="{5565D818-B6DA-40C3-9BFD-9E84990C42F6}" dt="2024-02-20T12:05:01.699" v="23" actId="1076"/>
          <ac:spMkLst>
            <pc:docMk/>
            <pc:sldMk cId="2397168663" sldId="498"/>
            <ac:spMk id="5" creationId="{49A00B20-5F06-D0EA-9A8B-55E16783B1A2}"/>
          </ac:spMkLst>
        </pc:spChg>
      </pc:sldChg>
      <pc:sldChg chg="modSp add mod">
        <pc:chgData name="범수 김" userId="863329ffd88cf9fc" providerId="LiveId" clId="{5565D818-B6DA-40C3-9BFD-9E84990C42F6}" dt="2024-02-20T12:09:21.638" v="73" actId="12789"/>
        <pc:sldMkLst>
          <pc:docMk/>
          <pc:sldMk cId="2668720227" sldId="498"/>
        </pc:sldMkLst>
        <pc:spChg chg="mod">
          <ac:chgData name="범수 김" userId="863329ffd88cf9fc" providerId="LiveId" clId="{5565D818-B6DA-40C3-9BFD-9E84990C42F6}" dt="2024-02-20T12:09:21.638" v="73" actId="12789"/>
          <ac:spMkLst>
            <pc:docMk/>
            <pc:sldMk cId="2668720227" sldId="498"/>
            <ac:spMk id="5" creationId="{4C307A5C-139F-16AA-8658-2F19E3DBE8EE}"/>
          </ac:spMkLst>
        </pc:spChg>
      </pc:sldChg>
      <pc:sldChg chg="modSp add mod">
        <pc:chgData name="범수 김" userId="863329ffd88cf9fc" providerId="LiveId" clId="{5565D818-B6DA-40C3-9BFD-9E84990C42F6}" dt="2024-02-20T12:10:35.901" v="137" actId="12789"/>
        <pc:sldMkLst>
          <pc:docMk/>
          <pc:sldMk cId="1615345690" sldId="499"/>
        </pc:sldMkLst>
        <pc:spChg chg="mod">
          <ac:chgData name="범수 김" userId="863329ffd88cf9fc" providerId="LiveId" clId="{5565D818-B6DA-40C3-9BFD-9E84990C42F6}" dt="2024-02-20T12:10:35.901" v="137" actId="12789"/>
          <ac:spMkLst>
            <pc:docMk/>
            <pc:sldMk cId="1615345690" sldId="499"/>
            <ac:spMk id="5" creationId="{32EC5098-4893-58FD-5495-A55DE29F2C5F}"/>
          </ac:spMkLst>
        </pc:spChg>
      </pc:sldChg>
      <pc:sldChg chg="del">
        <pc:chgData name="범수 김" userId="863329ffd88cf9fc" providerId="LiveId" clId="{5565D818-B6DA-40C3-9BFD-9E84990C42F6}" dt="2024-02-20T12:04:35.937" v="0" actId="47"/>
        <pc:sldMkLst>
          <pc:docMk/>
          <pc:sldMk cId="1746309573" sldId="499"/>
        </pc:sldMkLst>
      </pc:sldChg>
      <pc:sldChg chg="addSp modSp add mod">
        <pc:chgData name="범수 김" userId="863329ffd88cf9fc" providerId="LiveId" clId="{5565D818-B6DA-40C3-9BFD-9E84990C42F6}" dt="2024-02-20T12:12:05.899" v="500" actId="20577"/>
        <pc:sldMkLst>
          <pc:docMk/>
          <pc:sldMk cId="187987846" sldId="500"/>
        </pc:sldMkLst>
        <pc:spChg chg="add mod">
          <ac:chgData name="범수 김" userId="863329ffd88cf9fc" providerId="LiveId" clId="{5565D818-B6DA-40C3-9BFD-9E84990C42F6}" dt="2024-02-20T12:12:05.899" v="500" actId="20577"/>
          <ac:spMkLst>
            <pc:docMk/>
            <pc:sldMk cId="187987846" sldId="500"/>
            <ac:spMk id="2" creationId="{CFFC663C-2219-6A3A-B28B-02C73B24B1E1}"/>
          </ac:spMkLst>
        </pc:spChg>
        <pc:spChg chg="mod">
          <ac:chgData name="범수 김" userId="863329ffd88cf9fc" providerId="LiveId" clId="{5565D818-B6DA-40C3-9BFD-9E84990C42F6}" dt="2024-02-20T12:10:43.545" v="146" actId="1076"/>
          <ac:spMkLst>
            <pc:docMk/>
            <pc:sldMk cId="187987846" sldId="500"/>
            <ac:spMk id="5" creationId="{820936FC-D389-8784-2340-B886BD27380B}"/>
          </ac:spMkLst>
        </pc:spChg>
      </pc:sldChg>
      <pc:sldChg chg="add del">
        <pc:chgData name="범수 김" userId="863329ffd88cf9fc" providerId="LiveId" clId="{5565D818-B6DA-40C3-9BFD-9E84990C42F6}" dt="2024-02-20T12:10:38.505" v="138" actId="47"/>
        <pc:sldMkLst>
          <pc:docMk/>
          <pc:sldMk cId="995528712" sldId="500"/>
        </pc:sldMkLst>
      </pc:sldChg>
      <pc:sldChg chg="del">
        <pc:chgData name="범수 김" userId="863329ffd88cf9fc" providerId="LiveId" clId="{5565D818-B6DA-40C3-9BFD-9E84990C42F6}" dt="2024-02-20T12:04:35.937" v="0" actId="47"/>
        <pc:sldMkLst>
          <pc:docMk/>
          <pc:sldMk cId="3596485122" sldId="500"/>
        </pc:sldMkLst>
      </pc:sldChg>
      <pc:sldChg chg="del">
        <pc:chgData name="범수 김" userId="863329ffd88cf9fc" providerId="LiveId" clId="{5565D818-B6DA-40C3-9BFD-9E84990C42F6}" dt="2024-02-20T12:04:35.937" v="0" actId="47"/>
        <pc:sldMkLst>
          <pc:docMk/>
          <pc:sldMk cId="3750962519" sldId="501"/>
        </pc:sldMkLst>
      </pc:sldChg>
      <pc:sldChg chg="modSp add mod">
        <pc:chgData name="범수 김" userId="863329ffd88cf9fc" providerId="LiveId" clId="{5565D818-B6DA-40C3-9BFD-9E84990C42F6}" dt="2024-02-20T12:12:58.156" v="540" actId="20577"/>
        <pc:sldMkLst>
          <pc:docMk/>
          <pc:sldMk cId="4091753421" sldId="501"/>
        </pc:sldMkLst>
        <pc:spChg chg="mod">
          <ac:chgData name="범수 김" userId="863329ffd88cf9fc" providerId="LiveId" clId="{5565D818-B6DA-40C3-9BFD-9E84990C42F6}" dt="2024-02-20T12:12:58.156" v="540" actId="20577"/>
          <ac:spMkLst>
            <pc:docMk/>
            <pc:sldMk cId="4091753421" sldId="501"/>
            <ac:spMk id="5" creationId="{0D03FF06-1C10-ED7B-3F77-D0D5F47E1CD0}"/>
          </ac:spMkLst>
        </pc:spChg>
      </pc:sldChg>
      <pc:sldChg chg="del">
        <pc:chgData name="범수 김" userId="863329ffd88cf9fc" providerId="LiveId" clId="{5565D818-B6DA-40C3-9BFD-9E84990C42F6}" dt="2024-02-20T12:04:35.937" v="0" actId="47"/>
        <pc:sldMkLst>
          <pc:docMk/>
          <pc:sldMk cId="1175877451" sldId="502"/>
        </pc:sldMkLst>
      </pc:sldChg>
      <pc:sldChg chg="addSp modSp add mod">
        <pc:chgData name="범수 김" userId="863329ffd88cf9fc" providerId="LiveId" clId="{5565D818-B6DA-40C3-9BFD-9E84990C42F6}" dt="2024-02-20T13:56:46.662" v="1050" actId="20577"/>
        <pc:sldMkLst>
          <pc:docMk/>
          <pc:sldMk cId="1522422742" sldId="502"/>
        </pc:sldMkLst>
        <pc:spChg chg="add mod">
          <ac:chgData name="범수 김" userId="863329ffd88cf9fc" providerId="LiveId" clId="{5565D818-B6DA-40C3-9BFD-9E84990C42F6}" dt="2024-02-20T13:56:46.662" v="1050" actId="20577"/>
          <ac:spMkLst>
            <pc:docMk/>
            <pc:sldMk cId="1522422742" sldId="502"/>
            <ac:spMk id="2" creationId="{A8D7F419-BF98-CC1B-3D07-B1F3BB43D8D2}"/>
          </ac:spMkLst>
        </pc:spChg>
        <pc:spChg chg="mod">
          <ac:chgData name="범수 김" userId="863329ffd88cf9fc" providerId="LiveId" clId="{5565D818-B6DA-40C3-9BFD-9E84990C42F6}" dt="2024-02-20T12:13:04.767" v="548" actId="1076"/>
          <ac:spMkLst>
            <pc:docMk/>
            <pc:sldMk cId="1522422742" sldId="502"/>
            <ac:spMk id="5" creationId="{B432C341-5F96-1071-7C1F-A7DF2B09972F}"/>
          </ac:spMkLst>
        </pc:spChg>
      </pc:sldChg>
      <pc:sldChg chg="del">
        <pc:chgData name="범수 김" userId="863329ffd88cf9fc" providerId="LiveId" clId="{5565D818-B6DA-40C3-9BFD-9E84990C42F6}" dt="2024-02-20T12:04:35.937" v="0" actId="47"/>
        <pc:sldMkLst>
          <pc:docMk/>
          <pc:sldMk cId="2525847268" sldId="503"/>
        </pc:sldMkLst>
      </pc:sldChg>
      <pc:sldChg chg="del">
        <pc:chgData name="범수 김" userId="863329ffd88cf9fc" providerId="LiveId" clId="{5565D818-B6DA-40C3-9BFD-9E84990C42F6}" dt="2024-02-20T12:04:35.937" v="0" actId="47"/>
        <pc:sldMkLst>
          <pc:docMk/>
          <pc:sldMk cId="2420699619" sldId="504"/>
        </pc:sldMkLst>
      </pc:sldChg>
      <pc:sldChg chg="del">
        <pc:chgData name="범수 김" userId="863329ffd88cf9fc" providerId="LiveId" clId="{5565D818-B6DA-40C3-9BFD-9E84990C42F6}" dt="2024-02-20T12:04:35.937" v="0" actId="47"/>
        <pc:sldMkLst>
          <pc:docMk/>
          <pc:sldMk cId="2347148439" sldId="505"/>
        </pc:sldMkLst>
      </pc:sldChg>
      <pc:sldChg chg="del">
        <pc:chgData name="범수 김" userId="863329ffd88cf9fc" providerId="LiveId" clId="{5565D818-B6DA-40C3-9BFD-9E84990C42F6}" dt="2024-02-20T12:04:35.937" v="0" actId="47"/>
        <pc:sldMkLst>
          <pc:docMk/>
          <pc:sldMk cId="653636328" sldId="506"/>
        </pc:sldMkLst>
      </pc:sldChg>
      <pc:sldChg chg="del">
        <pc:chgData name="범수 김" userId="863329ffd88cf9fc" providerId="LiveId" clId="{5565D818-B6DA-40C3-9BFD-9E84990C42F6}" dt="2024-02-20T12:04:35.937" v="0" actId="47"/>
        <pc:sldMkLst>
          <pc:docMk/>
          <pc:sldMk cId="2055063980" sldId="507"/>
        </pc:sldMkLst>
      </pc:sldChg>
      <pc:sldChg chg="del">
        <pc:chgData name="범수 김" userId="863329ffd88cf9fc" providerId="LiveId" clId="{5565D818-B6DA-40C3-9BFD-9E84990C42F6}" dt="2024-02-20T12:04:35.937" v="0" actId="47"/>
        <pc:sldMkLst>
          <pc:docMk/>
          <pc:sldMk cId="901022275" sldId="508"/>
        </pc:sldMkLst>
      </pc:sldChg>
      <pc:sldChg chg="del">
        <pc:chgData name="범수 김" userId="863329ffd88cf9fc" providerId="LiveId" clId="{5565D818-B6DA-40C3-9BFD-9E84990C42F6}" dt="2024-02-20T12:04:35.937" v="0" actId="47"/>
        <pc:sldMkLst>
          <pc:docMk/>
          <pc:sldMk cId="2428921103" sldId="509"/>
        </pc:sldMkLst>
      </pc:sldChg>
      <pc:sldChg chg="del">
        <pc:chgData name="범수 김" userId="863329ffd88cf9fc" providerId="LiveId" clId="{5565D818-B6DA-40C3-9BFD-9E84990C42F6}" dt="2024-02-20T12:04:35.937" v="0" actId="47"/>
        <pc:sldMkLst>
          <pc:docMk/>
          <pc:sldMk cId="3129002295" sldId="510"/>
        </pc:sldMkLst>
      </pc:sldChg>
      <pc:sldChg chg="del">
        <pc:chgData name="범수 김" userId="863329ffd88cf9fc" providerId="LiveId" clId="{5565D818-B6DA-40C3-9BFD-9E84990C42F6}" dt="2024-02-20T12:04:35.937" v="0" actId="47"/>
        <pc:sldMkLst>
          <pc:docMk/>
          <pc:sldMk cId="615610866" sldId="511"/>
        </pc:sldMkLst>
      </pc:sldChg>
      <pc:sldChg chg="del">
        <pc:chgData name="범수 김" userId="863329ffd88cf9fc" providerId="LiveId" clId="{5565D818-B6DA-40C3-9BFD-9E84990C42F6}" dt="2024-02-20T12:04:35.937" v="0" actId="47"/>
        <pc:sldMkLst>
          <pc:docMk/>
          <pc:sldMk cId="1102782118" sldId="512"/>
        </pc:sldMkLst>
      </pc:sldChg>
      <pc:sldChg chg="del">
        <pc:chgData name="범수 김" userId="863329ffd88cf9fc" providerId="LiveId" clId="{5565D818-B6DA-40C3-9BFD-9E84990C42F6}" dt="2024-02-20T12:04:35.937" v="0" actId="47"/>
        <pc:sldMkLst>
          <pc:docMk/>
          <pc:sldMk cId="1388323073" sldId="513"/>
        </pc:sldMkLst>
      </pc:sldChg>
      <pc:sldChg chg="del">
        <pc:chgData name="범수 김" userId="863329ffd88cf9fc" providerId="LiveId" clId="{5565D818-B6DA-40C3-9BFD-9E84990C42F6}" dt="2024-02-20T12:04:35.937" v="0" actId="47"/>
        <pc:sldMkLst>
          <pc:docMk/>
          <pc:sldMk cId="2948276570" sldId="514"/>
        </pc:sldMkLst>
      </pc:sldChg>
    </pc:docChg>
  </pc:docChgLst>
  <pc:docChgLst>
    <pc:chgData name="범수 김" userId="863329ffd88cf9fc" providerId="LiveId" clId="{F7C42845-B302-485A-B6A4-5E2A958DBEF1}"/>
    <pc:docChg chg="undo custSel addSld delSld modSld sldOrd">
      <pc:chgData name="범수 김" userId="863329ffd88cf9fc" providerId="LiveId" clId="{F7C42845-B302-485A-B6A4-5E2A958DBEF1}" dt="2024-01-02T02:24:26.522" v="2653" actId="1076"/>
      <pc:docMkLst>
        <pc:docMk/>
      </pc:docMkLst>
      <pc:sldChg chg="delSp new del mod">
        <pc:chgData name="범수 김" userId="863329ffd88cf9fc" providerId="LiveId" clId="{F7C42845-B302-485A-B6A4-5E2A958DBEF1}" dt="2024-01-02T01:57:11.570" v="5" actId="47"/>
        <pc:sldMkLst>
          <pc:docMk/>
          <pc:sldMk cId="2362721649" sldId="256"/>
        </pc:sldMkLst>
        <pc:spChg chg="del">
          <ac:chgData name="범수 김" userId="863329ffd88cf9fc" providerId="LiveId" clId="{F7C42845-B302-485A-B6A4-5E2A958DBEF1}" dt="2024-01-02T01:57:04.200" v="1" actId="478"/>
          <ac:spMkLst>
            <pc:docMk/>
            <pc:sldMk cId="2362721649" sldId="256"/>
            <ac:spMk id="2" creationId="{72C55243-D2F7-9315-2BEF-3D504562F434}"/>
          </ac:spMkLst>
        </pc:spChg>
        <pc:spChg chg="del">
          <ac:chgData name="범수 김" userId="863329ffd88cf9fc" providerId="LiveId" clId="{F7C42845-B302-485A-B6A4-5E2A958DBEF1}" dt="2024-01-02T01:57:05.478" v="2" actId="478"/>
          <ac:spMkLst>
            <pc:docMk/>
            <pc:sldMk cId="2362721649" sldId="256"/>
            <ac:spMk id="3" creationId="{34DDD457-5628-E6C7-F8D1-AA0EEF60BDF0}"/>
          </ac:spMkLst>
        </pc:spChg>
      </pc:sldChg>
      <pc:sldChg chg="add">
        <pc:chgData name="범수 김" userId="863329ffd88cf9fc" providerId="LiveId" clId="{F7C42845-B302-485A-B6A4-5E2A958DBEF1}" dt="2024-01-02T01:57:07.794" v="3"/>
        <pc:sldMkLst>
          <pc:docMk/>
          <pc:sldMk cId="1869551119" sldId="424"/>
        </pc:sldMkLst>
      </pc:sldChg>
      <pc:sldChg chg="modSp add mod">
        <pc:chgData name="범수 김" userId="863329ffd88cf9fc" providerId="LiveId" clId="{F7C42845-B302-485A-B6A4-5E2A958DBEF1}" dt="2024-01-02T01:59:17.724" v="193" actId="12789"/>
        <pc:sldMkLst>
          <pc:docMk/>
          <pc:sldMk cId="2895922620" sldId="425"/>
        </pc:sldMkLst>
        <pc:spChg chg="mod">
          <ac:chgData name="범수 김" userId="863329ffd88cf9fc" providerId="LiveId" clId="{F7C42845-B302-485A-B6A4-5E2A958DBEF1}" dt="2024-01-02T01:59:17.724" v="193" actId="12789"/>
          <ac:spMkLst>
            <pc:docMk/>
            <pc:sldMk cId="2895922620" sldId="425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7C42845-B302-485A-B6A4-5E2A958DBEF1}" dt="2024-01-02T01:57:55.371" v="58" actId="12789"/>
        <pc:sldMkLst>
          <pc:docMk/>
          <pc:sldMk cId="1088900546" sldId="426"/>
        </pc:sldMkLst>
        <pc:spChg chg="mod">
          <ac:chgData name="범수 김" userId="863329ffd88cf9fc" providerId="LiveId" clId="{F7C42845-B302-485A-B6A4-5E2A958DBEF1}" dt="2024-01-02T01:57:55.371" v="58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7C42845-B302-485A-B6A4-5E2A958DBEF1}" dt="2024-01-02T02:20:49.258" v="2355" actId="122"/>
        <pc:sldMkLst>
          <pc:docMk/>
          <pc:sldMk cId="922684083" sldId="427"/>
        </pc:sldMkLst>
        <pc:spChg chg="mod">
          <ac:chgData name="범수 김" userId="863329ffd88cf9fc" providerId="LiveId" clId="{F7C42845-B302-485A-B6A4-5E2A958DBEF1}" dt="2024-01-02T02:20:49.258" v="2355" actId="122"/>
          <ac:spMkLst>
            <pc:docMk/>
            <pc:sldMk cId="922684083" sldId="427"/>
            <ac:spMk id="5" creationId="{A389414F-66B7-1262-7F78-D45BD7660CF6}"/>
          </ac:spMkLst>
        </pc:spChg>
        <pc:picChg chg="add del">
          <ac:chgData name="범수 김" userId="863329ffd88cf9fc" providerId="LiveId" clId="{F7C42845-B302-485A-B6A4-5E2A958DBEF1}" dt="2024-01-02T02:09:15.210" v="1270" actId="21"/>
          <ac:picMkLst>
            <pc:docMk/>
            <pc:sldMk cId="922684083" sldId="427"/>
            <ac:picMk id="3" creationId="{0A393345-21C7-F37D-B346-730D8BAAC773}"/>
          </ac:picMkLst>
        </pc:picChg>
      </pc:sldChg>
      <pc:sldChg chg="addSp modSp add mod">
        <pc:chgData name="범수 김" userId="863329ffd88cf9fc" providerId="LiveId" clId="{F7C42845-B302-485A-B6A4-5E2A958DBEF1}" dt="2024-01-02T01:58:53.347" v="176" actId="1076"/>
        <pc:sldMkLst>
          <pc:docMk/>
          <pc:sldMk cId="1635143875" sldId="428"/>
        </pc:sldMkLst>
        <pc:spChg chg="add mod">
          <ac:chgData name="범수 김" userId="863329ffd88cf9fc" providerId="LiveId" clId="{F7C42845-B302-485A-B6A4-5E2A958DBEF1}" dt="2024-01-02T01:58:53.347" v="176" actId="1076"/>
          <ac:spMkLst>
            <pc:docMk/>
            <pc:sldMk cId="1635143875" sldId="428"/>
            <ac:spMk id="2" creationId="{9620739A-14AC-7F59-8BA5-78A9999057B4}"/>
          </ac:spMkLst>
        </pc:spChg>
        <pc:spChg chg="mod">
          <ac:chgData name="범수 김" userId="863329ffd88cf9fc" providerId="LiveId" clId="{F7C42845-B302-485A-B6A4-5E2A958DBEF1}" dt="2024-01-02T01:58:04.366" v="64" actId="1076"/>
          <ac:spMkLst>
            <pc:docMk/>
            <pc:sldMk cId="1635143875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6:04.969" v="999" actId="208"/>
        <pc:sldMkLst>
          <pc:docMk/>
          <pc:sldMk cId="936893803" sldId="429"/>
        </pc:sldMkLst>
        <pc:spChg chg="add mod">
          <ac:chgData name="범수 김" userId="863329ffd88cf9fc" providerId="LiveId" clId="{F7C42845-B302-485A-B6A4-5E2A958DBEF1}" dt="2024-01-02T02:06:04.969" v="999" actId="208"/>
          <ac:spMkLst>
            <pc:docMk/>
            <pc:sldMk cId="936893803" sldId="429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1:59:11.962" v="190" actId="20577"/>
          <ac:spMkLst>
            <pc:docMk/>
            <pc:sldMk cId="936893803" sldId="42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9:11.403" v="1269" actId="208"/>
        <pc:sldMkLst>
          <pc:docMk/>
          <pc:sldMk cId="3698589194" sldId="430"/>
        </pc:sldMkLst>
        <pc:spChg chg="mod">
          <ac:chgData name="범수 김" userId="863329ffd88cf9fc" providerId="LiveId" clId="{F7C42845-B302-485A-B6A4-5E2A958DBEF1}" dt="2024-01-02T02:06:20.556" v="1048" actId="20577"/>
          <ac:spMkLst>
            <pc:docMk/>
            <pc:sldMk cId="3698589194" sldId="430"/>
            <ac:spMk id="2" creationId="{B3CAD132-A6C6-3F29-50AC-E6C7B79914A4}"/>
          </ac:spMkLst>
        </pc:spChg>
        <pc:spChg chg="add mod">
          <ac:chgData name="범수 김" userId="863329ffd88cf9fc" providerId="LiveId" clId="{F7C42845-B302-485A-B6A4-5E2A958DBEF1}" dt="2024-01-02T02:07:16.947" v="1058" actId="164"/>
          <ac:spMkLst>
            <pc:docMk/>
            <pc:sldMk cId="3698589194" sldId="430"/>
            <ac:spMk id="6" creationId="{B1677FD1-FED2-4E1C-E0B8-9D455AD47436}"/>
          </ac:spMkLst>
        </pc:spChg>
        <pc:spChg chg="add mod">
          <ac:chgData name="범수 김" userId="863329ffd88cf9fc" providerId="LiveId" clId="{F7C42845-B302-485A-B6A4-5E2A958DBEF1}" dt="2024-01-02T02:09:11.403" v="1269" actId="208"/>
          <ac:spMkLst>
            <pc:docMk/>
            <pc:sldMk cId="3698589194" sldId="430"/>
            <ac:spMk id="8" creationId="{5E92BED3-D265-8B14-EAEC-C67569F1CFFC}"/>
          </ac:spMkLst>
        </pc:spChg>
        <pc:grpChg chg="add mod">
          <ac:chgData name="범수 김" userId="863329ffd88cf9fc" providerId="LiveId" clId="{F7C42845-B302-485A-B6A4-5E2A958DBEF1}" dt="2024-01-02T02:07:19.323" v="1060" actId="1076"/>
          <ac:grpSpMkLst>
            <pc:docMk/>
            <pc:sldMk cId="3698589194" sldId="430"/>
            <ac:grpSpMk id="7" creationId="{120DF8EE-C5F8-7035-1E57-5B1A7A190536}"/>
          </ac:grpSpMkLst>
        </pc:grpChg>
        <pc:picChg chg="add mod">
          <ac:chgData name="범수 김" userId="863329ffd88cf9fc" providerId="LiveId" clId="{F7C42845-B302-485A-B6A4-5E2A958DBEF1}" dt="2024-01-02T02:07:16.947" v="1058" actId="164"/>
          <ac:picMkLst>
            <pc:docMk/>
            <pc:sldMk cId="3698589194" sldId="430"/>
            <ac:picMk id="4" creationId="{0B4E9265-5324-2474-CDA2-7E18BF08E626}"/>
          </ac:picMkLst>
        </pc:picChg>
      </pc:sldChg>
      <pc:sldChg chg="addSp delSp modSp add mod">
        <pc:chgData name="범수 김" userId="863329ffd88cf9fc" providerId="LiveId" clId="{F7C42845-B302-485A-B6A4-5E2A958DBEF1}" dt="2024-01-02T02:16:59.517" v="2330" actId="20577"/>
        <pc:sldMkLst>
          <pc:docMk/>
          <pc:sldMk cId="3560009651" sldId="431"/>
        </pc:sldMkLst>
        <pc:spChg chg="del mod">
          <ac:chgData name="범수 김" userId="863329ffd88cf9fc" providerId="LiveId" clId="{F7C42845-B302-485A-B6A4-5E2A958DBEF1}" dt="2024-01-02T02:09:35.477" v="1278" actId="478"/>
          <ac:spMkLst>
            <pc:docMk/>
            <pc:sldMk cId="3560009651" sldId="431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2:16:59.517" v="2330" actId="20577"/>
          <ac:spMkLst>
            <pc:docMk/>
            <pc:sldMk cId="3560009651" sldId="431"/>
            <ac:spMk id="8" creationId="{5E92BED3-D265-8B14-EAEC-C67569F1CFFC}"/>
          </ac:spMkLst>
        </pc:spChg>
        <pc:spChg chg="add mod">
          <ac:chgData name="범수 김" userId="863329ffd88cf9fc" providerId="LiveId" clId="{F7C42845-B302-485A-B6A4-5E2A958DBEF1}" dt="2024-01-02T02:09:32.855" v="1276" actId="164"/>
          <ac:spMkLst>
            <pc:docMk/>
            <pc:sldMk cId="3560009651" sldId="431"/>
            <ac:spMk id="9" creationId="{86522980-B512-786D-EAEB-3196F247EACE}"/>
          </ac:spMkLst>
        </pc:spChg>
        <pc:grpChg chg="del">
          <ac:chgData name="범수 김" userId="863329ffd88cf9fc" providerId="LiveId" clId="{F7C42845-B302-485A-B6A4-5E2A958DBEF1}" dt="2024-01-02T02:09:03.951" v="1267" actId="478"/>
          <ac:grpSpMkLst>
            <pc:docMk/>
            <pc:sldMk cId="3560009651" sldId="431"/>
            <ac:grpSpMk id="7" creationId="{120DF8EE-C5F8-7035-1E57-5B1A7A190536}"/>
          </ac:grpSpMkLst>
        </pc:grpChg>
        <pc:grpChg chg="add mod">
          <ac:chgData name="범수 김" userId="863329ffd88cf9fc" providerId="LiveId" clId="{F7C42845-B302-485A-B6A4-5E2A958DBEF1}" dt="2024-01-02T02:09:37.210" v="1279" actId="1076"/>
          <ac:grpSpMkLst>
            <pc:docMk/>
            <pc:sldMk cId="3560009651" sldId="431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09:32.855" v="1276" actId="164"/>
          <ac:picMkLst>
            <pc:docMk/>
            <pc:sldMk cId="3560009651" sldId="431"/>
            <ac:picMk id="3" creationId="{FB3F28F2-305B-23C4-242F-B8476497BE91}"/>
          </ac:picMkLst>
        </pc:picChg>
      </pc:sldChg>
      <pc:sldChg chg="addSp delSp modSp add mod">
        <pc:chgData name="범수 김" userId="863329ffd88cf9fc" providerId="LiveId" clId="{F7C42845-B302-485A-B6A4-5E2A958DBEF1}" dt="2024-01-02T02:14:05.792" v="2237" actId="1076"/>
        <pc:sldMkLst>
          <pc:docMk/>
          <pc:sldMk cId="2243129919" sldId="432"/>
        </pc:sldMkLst>
        <pc:spChg chg="add mod">
          <ac:chgData name="범수 김" userId="863329ffd88cf9fc" providerId="LiveId" clId="{F7C42845-B302-485A-B6A4-5E2A958DBEF1}" dt="2024-01-02T02:12:26.337" v="1762" actId="14100"/>
          <ac:spMkLst>
            <pc:docMk/>
            <pc:sldMk cId="2243129919" sldId="432"/>
            <ac:spMk id="6" creationId="{A55998E7-3EAA-1637-5927-8079D7F4F94A}"/>
          </ac:spMkLst>
        </pc:spChg>
        <pc:spChg chg="mod">
          <ac:chgData name="범수 김" userId="863329ffd88cf9fc" providerId="LiveId" clId="{F7C42845-B302-485A-B6A4-5E2A958DBEF1}" dt="2024-01-02T02:14:05.792" v="2237" actId="1076"/>
          <ac:spMkLst>
            <pc:docMk/>
            <pc:sldMk cId="2243129919" sldId="432"/>
            <ac:spMk id="8" creationId="{5E92BED3-D265-8B14-EAEC-C67569F1CFFC}"/>
          </ac:spMkLst>
        </pc:spChg>
        <pc:grpChg chg="del">
          <ac:chgData name="범수 김" userId="863329ffd88cf9fc" providerId="LiveId" clId="{F7C42845-B302-485A-B6A4-5E2A958DBEF1}" dt="2024-01-02T02:12:10.389" v="1757" actId="478"/>
          <ac:grpSpMkLst>
            <pc:docMk/>
            <pc:sldMk cId="2243129919" sldId="432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12:14.646" v="1759" actId="1076"/>
          <ac:picMkLst>
            <pc:docMk/>
            <pc:sldMk cId="2243129919" sldId="432"/>
            <ac:picMk id="4" creationId="{1E7EBF93-6ADE-A5C4-9543-EAA976F0D889}"/>
          </ac:picMkLst>
        </pc:picChg>
      </pc:sldChg>
      <pc:sldChg chg="modSp add mod ord">
        <pc:chgData name="범수 김" userId="863329ffd88cf9fc" providerId="LiveId" clId="{F7C42845-B302-485A-B6A4-5E2A958DBEF1}" dt="2024-01-02T02:21:20.212" v="2403"/>
        <pc:sldMkLst>
          <pc:docMk/>
          <pc:sldMk cId="2486659378" sldId="433"/>
        </pc:sldMkLst>
        <pc:spChg chg="mod">
          <ac:chgData name="범수 김" userId="863329ffd88cf9fc" providerId="LiveId" clId="{F7C42845-B302-485A-B6A4-5E2A958DBEF1}" dt="2024-01-02T02:21:19.090" v="2401"/>
          <ac:spMkLst>
            <pc:docMk/>
            <pc:sldMk cId="2486659378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24:26.522" v="2653" actId="1076"/>
        <pc:sldMkLst>
          <pc:docMk/>
          <pc:sldMk cId="1593754711" sldId="434"/>
        </pc:sldMkLst>
        <pc:spChg chg="add mod">
          <ac:chgData name="범수 김" userId="863329ffd88cf9fc" providerId="LiveId" clId="{F7C42845-B302-485A-B6A4-5E2A958DBEF1}" dt="2024-01-02T02:24:26.522" v="2653" actId="1076"/>
          <ac:spMkLst>
            <pc:docMk/>
            <pc:sldMk cId="1593754711" sldId="434"/>
            <ac:spMk id="2" creationId="{F0CDA257-A704-A1AE-98CA-4BB4CB8C2355}"/>
          </ac:spMkLst>
        </pc:spChg>
        <pc:spChg chg="mod">
          <ac:chgData name="범수 김" userId="863329ffd88cf9fc" providerId="LiveId" clId="{F7C42845-B302-485A-B6A4-5E2A958DBEF1}" dt="2024-01-02T02:21:51.294" v="2411" actId="1076"/>
          <ac:spMkLst>
            <pc:docMk/>
            <pc:sldMk cId="1593754711" sldId="434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7E5ED829-D9D4-4CF2-89D6-6A0E32A7F9CD}"/>
    <pc:docChg chg="undo custSel addSld delSld modSld">
      <pc:chgData name="범수 김" userId="863329ffd88cf9fc" providerId="LiveId" clId="{7E5ED829-D9D4-4CF2-89D6-6A0E32A7F9CD}" dt="2024-02-12T09:30:25.888" v="127" actId="20577"/>
      <pc:docMkLst>
        <pc:docMk/>
      </pc:docMkLst>
      <pc:sldChg chg="modSp mod">
        <pc:chgData name="범수 김" userId="863329ffd88cf9fc" providerId="LiveId" clId="{7E5ED829-D9D4-4CF2-89D6-6A0E32A7F9CD}" dt="2024-02-12T09:28:56.312" v="100" actId="20577"/>
        <pc:sldMkLst>
          <pc:docMk/>
          <pc:sldMk cId="1088900546" sldId="426"/>
        </pc:sldMkLst>
        <pc:spChg chg="mod">
          <ac:chgData name="범수 김" userId="863329ffd88cf9fc" providerId="LiveId" clId="{7E5ED829-D9D4-4CF2-89D6-6A0E32A7F9CD}" dt="2024-02-12T09:28:56.312" v="100" actId="20577"/>
          <ac:spMkLst>
            <pc:docMk/>
            <pc:sldMk cId="1088900546" sldId="426"/>
            <ac:spMk id="5" creationId="{A389414F-66B7-1262-7F78-D45BD7660CF6}"/>
          </ac:spMkLst>
        </pc:spChg>
      </pc:sldChg>
      <pc:sldChg chg="modSp mod">
        <pc:chgData name="범수 김" userId="863329ffd88cf9fc" providerId="LiveId" clId="{7E5ED829-D9D4-4CF2-89D6-6A0E32A7F9CD}" dt="2024-02-12T09:27:59.218" v="76" actId="20577"/>
        <pc:sldMkLst>
          <pc:docMk/>
          <pc:sldMk cId="1635143875" sldId="428"/>
        </pc:sldMkLst>
        <pc:spChg chg="mod">
          <ac:chgData name="범수 김" userId="863329ffd88cf9fc" providerId="LiveId" clId="{7E5ED829-D9D4-4CF2-89D6-6A0E32A7F9CD}" dt="2024-02-12T09:27:59.218" v="76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81581897" sldId="42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132618220" sldId="43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226933856" sldId="43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917179312" sldId="43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081314976" sldId="43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72645594" sldId="43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546607933" sldId="43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191204399" sldId="44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190050156" sldId="44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546534745" sldId="44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263590583" sldId="44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470878483" sldId="44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94244049" sldId="44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994983760" sldId="44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804355314" sldId="44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11651752" sldId="44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928569967" sldId="44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819589001" sldId="45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148710964" sldId="45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617740012" sldId="45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65502167" sldId="45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174628910" sldId="45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978313846" sldId="45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125494946" sldId="45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262101556" sldId="45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149016370" sldId="45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826628355" sldId="45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212477376" sldId="46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89935569" sldId="46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069699940" sldId="46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066223459" sldId="46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607761826" sldId="46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203984810" sldId="46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93661638" sldId="46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551857887" sldId="46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117443119" sldId="46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14290708" sldId="46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892777587" sldId="47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35160593" sldId="47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031963484" sldId="47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573160916" sldId="47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068964829" sldId="47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22972654" sldId="47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900245206" sldId="47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993063415" sldId="47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984822869" sldId="47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531677650" sldId="47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384396238" sldId="48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576642767" sldId="48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16858236" sldId="48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975219060" sldId="48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722303370" sldId="48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531691591" sldId="48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807091050" sldId="48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675554930" sldId="48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887005311" sldId="48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884678393" sldId="49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595487235" sldId="49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77272406" sldId="49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575358821" sldId="49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31383475" sldId="494"/>
        </pc:sldMkLst>
      </pc:sldChg>
      <pc:sldChg chg="modSp mod">
        <pc:chgData name="범수 김" userId="863329ffd88cf9fc" providerId="LiveId" clId="{7E5ED829-D9D4-4CF2-89D6-6A0E32A7F9CD}" dt="2024-02-12T09:27:26.703" v="4" actId="20577"/>
        <pc:sldMkLst>
          <pc:docMk/>
          <pc:sldMk cId="2522515833" sldId="496"/>
        </pc:sldMkLst>
        <pc:spChg chg="mod">
          <ac:chgData name="범수 김" userId="863329ffd88cf9fc" providerId="LiveId" clId="{7E5ED829-D9D4-4CF2-89D6-6A0E32A7F9CD}" dt="2024-02-12T09:27:26.703" v="4" actId="20577"/>
          <ac:spMkLst>
            <pc:docMk/>
            <pc:sldMk cId="2522515833" sldId="496"/>
            <ac:spMk id="2" creationId="{D423C68E-9958-10E0-A5AD-FF4651CF66C0}"/>
          </ac:spMkLst>
        </pc:spChg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820996452" sldId="497"/>
        </pc:sldMkLst>
      </pc:sldChg>
      <pc:sldChg chg="modSp add mod">
        <pc:chgData name="범수 김" userId="863329ffd88cf9fc" providerId="LiveId" clId="{7E5ED829-D9D4-4CF2-89D6-6A0E32A7F9CD}" dt="2024-02-12T09:30:22.196" v="122" actId="12789"/>
        <pc:sldMkLst>
          <pc:docMk/>
          <pc:sldMk cId="3017903424" sldId="497"/>
        </pc:sldMkLst>
        <pc:spChg chg="mod">
          <ac:chgData name="범수 김" userId="863329ffd88cf9fc" providerId="LiveId" clId="{7E5ED829-D9D4-4CF2-89D6-6A0E32A7F9CD}" dt="2024-02-12T09:30:22.196" v="122" actId="12789"/>
          <ac:spMkLst>
            <pc:docMk/>
            <pc:sldMk cId="3017903424" sldId="497"/>
            <ac:spMk id="5" creationId="{7FFAE81D-B1FC-6BCF-C84B-0C4D40880953}"/>
          </ac:spMkLst>
        </pc:spChg>
      </pc:sldChg>
      <pc:sldChg chg="modSp add mod">
        <pc:chgData name="범수 김" userId="863329ffd88cf9fc" providerId="LiveId" clId="{7E5ED829-D9D4-4CF2-89D6-6A0E32A7F9CD}" dt="2024-02-12T09:30:25.888" v="127" actId="20577"/>
        <pc:sldMkLst>
          <pc:docMk/>
          <pc:sldMk cId="3800990940" sldId="498"/>
        </pc:sldMkLst>
        <pc:spChg chg="mod">
          <ac:chgData name="범수 김" userId="863329ffd88cf9fc" providerId="LiveId" clId="{7E5ED829-D9D4-4CF2-89D6-6A0E32A7F9CD}" dt="2024-02-12T09:30:25.888" v="127" actId="20577"/>
          <ac:spMkLst>
            <pc:docMk/>
            <pc:sldMk cId="3800990940" sldId="498"/>
            <ac:spMk id="5" creationId="{39248A8D-31D2-A932-589D-21A7DEFFE5A8}"/>
          </ac:spMkLst>
        </pc:spChg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881502117" sldId="49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518087364" sldId="49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347925429" sldId="50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562906255" sldId="50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515717313" sldId="50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345959588" sldId="50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18042524" sldId="50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271598856" sldId="50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521043950" sldId="50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990568012" sldId="50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664880141" sldId="50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883511791" sldId="50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832803321" sldId="51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205235970" sldId="51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960454191" sldId="51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453086982" sldId="51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578472113" sldId="51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782114874" sldId="51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789307561" sldId="51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91428952" sldId="51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447632447" sldId="51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898332574" sldId="51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206671816" sldId="52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973304043" sldId="521"/>
        </pc:sldMkLst>
      </pc:sldChg>
    </pc:docChg>
  </pc:docChgLst>
  <pc:docChgLst>
    <pc:chgData name="범수 김" userId="863329ffd88cf9fc" providerId="LiveId" clId="{4DDF83DA-35FB-47D0-9DA1-CC2B22863963}"/>
    <pc:docChg chg="undo custSel addSld delSld modSld sldOrd">
      <pc:chgData name="범수 김" userId="863329ffd88cf9fc" providerId="LiveId" clId="{4DDF83DA-35FB-47D0-9DA1-CC2B22863963}" dt="2024-01-09T02:11:32.547" v="23482" actId="20577"/>
      <pc:docMkLst>
        <pc:docMk/>
      </pc:docMkLst>
      <pc:sldChg chg="addSp delSp modSp mod">
        <pc:chgData name="범수 김" userId="863329ffd88cf9fc" providerId="LiveId" clId="{4DDF83DA-35FB-47D0-9DA1-CC2B22863963}" dt="2024-01-08T04:44:14.677" v="10031" actId="22"/>
        <pc:sldMkLst>
          <pc:docMk/>
          <pc:sldMk cId="1869551119" sldId="424"/>
        </pc:sldMkLst>
        <pc:spChg chg="add del mod">
          <ac:chgData name="범수 김" userId="863329ffd88cf9fc" providerId="LiveId" clId="{4DDF83DA-35FB-47D0-9DA1-CC2B22863963}" dt="2024-01-05T07:35:56.430" v="2099"/>
          <ac:spMkLst>
            <pc:docMk/>
            <pc:sldMk cId="1869551119" sldId="424"/>
            <ac:spMk id="2" creationId="{82D48492-E220-3B99-E62C-96AF998A616E}"/>
          </ac:spMkLst>
        </pc:spChg>
        <pc:spChg chg="mod">
          <ac:chgData name="범수 김" userId="863329ffd88cf9fc" providerId="LiveId" clId="{4DDF83DA-35FB-47D0-9DA1-CC2B22863963}" dt="2024-01-05T07:00:40.057" v="1000" actId="20577"/>
          <ac:spMkLst>
            <pc:docMk/>
            <pc:sldMk cId="1869551119" sldId="424"/>
            <ac:spMk id="11" creationId="{C481405D-ACD7-FFF7-6887-B68700D6AFF1}"/>
          </ac:spMkLst>
        </pc:spChg>
        <pc:picChg chg="add del">
          <ac:chgData name="범수 김" userId="863329ffd88cf9fc" providerId="LiveId" clId="{4DDF83DA-35FB-47D0-9DA1-CC2B22863963}" dt="2024-01-08T04:44:14.677" v="10031" actId="22"/>
          <ac:picMkLst>
            <pc:docMk/>
            <pc:sldMk cId="1869551119" sldId="424"/>
            <ac:picMk id="4" creationId="{375EE32E-5738-6FE2-6594-A70C034B560A}"/>
          </ac:picMkLst>
        </pc:picChg>
      </pc:sldChg>
      <pc:sldChg chg="modSp mod">
        <pc:chgData name="범수 김" userId="863329ffd88cf9fc" providerId="LiveId" clId="{4DDF83DA-35FB-47D0-9DA1-CC2B22863963}" dt="2024-01-08T11:40:38.095" v="18634" actId="12789"/>
        <pc:sldMkLst>
          <pc:docMk/>
          <pc:sldMk cId="1088900546" sldId="426"/>
        </pc:sldMkLst>
        <pc:spChg chg="mod">
          <ac:chgData name="범수 김" userId="863329ffd88cf9fc" providerId="LiveId" clId="{4DDF83DA-35FB-47D0-9DA1-CC2B22863963}" dt="2024-01-08T11:40:38.095" v="18634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modSp mod">
        <pc:chgData name="범수 김" userId="863329ffd88cf9fc" providerId="LiveId" clId="{4DDF83DA-35FB-47D0-9DA1-CC2B22863963}" dt="2024-01-08T12:15:22.269" v="20352" actId="20577"/>
        <pc:sldMkLst>
          <pc:docMk/>
          <pc:sldMk cId="1635143875" sldId="428"/>
        </pc:sldMkLst>
        <pc:spChg chg="mod">
          <ac:chgData name="범수 김" userId="863329ffd88cf9fc" providerId="LiveId" clId="{4DDF83DA-35FB-47D0-9DA1-CC2B22863963}" dt="2024-01-08T12:15:22.269" v="20352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">
        <pc:chgData name="범수 김" userId="863329ffd88cf9fc" providerId="LiveId" clId="{4DDF83DA-35FB-47D0-9DA1-CC2B22863963}" dt="2024-01-05T06:48:49.209" v="202" actId="20577"/>
        <pc:sldMkLst>
          <pc:docMk/>
          <pc:sldMk cId="3481581897" sldId="429"/>
        </pc:sldMkLst>
        <pc:spChg chg="mod">
          <ac:chgData name="범수 김" userId="863329ffd88cf9fc" providerId="LiveId" clId="{4DDF83DA-35FB-47D0-9DA1-CC2B22863963}" dt="2024-01-05T06:48:49.209" v="202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">
        <pc:chgData name="범수 김" userId="863329ffd88cf9fc" providerId="LiveId" clId="{4DDF83DA-35FB-47D0-9DA1-CC2B22863963}" dt="2024-01-05T07:00:20.977" v="982" actId="47"/>
        <pc:sldMkLst>
          <pc:docMk/>
          <pc:sldMk cId="1504750565" sldId="430"/>
        </pc:sldMkLst>
      </pc:sldChg>
      <pc:sldChg chg="del">
        <pc:chgData name="범수 김" userId="863329ffd88cf9fc" providerId="LiveId" clId="{4DDF83DA-35FB-47D0-9DA1-CC2B22863963}" dt="2024-01-05T07:00:22.859" v="984" actId="47"/>
        <pc:sldMkLst>
          <pc:docMk/>
          <pc:sldMk cId="2170771326" sldId="432"/>
        </pc:sldMkLst>
      </pc:sldChg>
      <pc:sldChg chg="del">
        <pc:chgData name="범수 김" userId="863329ffd88cf9fc" providerId="LiveId" clId="{4DDF83DA-35FB-47D0-9DA1-CC2B22863963}" dt="2024-01-05T07:00:21.869" v="983" actId="47"/>
        <pc:sldMkLst>
          <pc:docMk/>
          <pc:sldMk cId="2222312291" sldId="433"/>
        </pc:sldMkLst>
      </pc:sldChg>
      <pc:sldChg chg="modSp add mod">
        <pc:chgData name="범수 김" userId="863329ffd88cf9fc" providerId="LiveId" clId="{4DDF83DA-35FB-47D0-9DA1-CC2B22863963}" dt="2024-01-05T06:49:13.163" v="246" actId="12789"/>
        <pc:sldMkLst>
          <pc:docMk/>
          <pc:sldMk cId="3132618220" sldId="434"/>
        </pc:sldMkLst>
        <pc:spChg chg="mod">
          <ac:chgData name="범수 김" userId="863329ffd88cf9fc" providerId="LiveId" clId="{4DDF83DA-35FB-47D0-9DA1-CC2B22863963}" dt="2024-01-05T06:49:13.163" v="246" actId="12789"/>
          <ac:spMkLst>
            <pc:docMk/>
            <pc:sldMk cId="3132618220" sldId="43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5T06:51:58.944" v="602" actId="20577"/>
        <pc:sldMkLst>
          <pc:docMk/>
          <pc:sldMk cId="3226933856" sldId="435"/>
        </pc:sldMkLst>
        <pc:spChg chg="add mod">
          <ac:chgData name="범수 김" userId="863329ffd88cf9fc" providerId="LiveId" clId="{4DDF83DA-35FB-47D0-9DA1-CC2B22863963}" dt="2024-01-05T06:51:58.944" v="602" actId="20577"/>
          <ac:spMkLst>
            <pc:docMk/>
            <pc:sldMk cId="3226933856" sldId="435"/>
            <ac:spMk id="2" creationId="{BDB5E417-8890-C064-F019-67EC70F966BE}"/>
          </ac:spMkLst>
        </pc:spChg>
        <pc:spChg chg="mod">
          <ac:chgData name="범수 김" userId="863329ffd88cf9fc" providerId="LiveId" clId="{4DDF83DA-35FB-47D0-9DA1-CC2B22863963}" dt="2024-01-05T06:49:19.711" v="254" actId="1076"/>
          <ac:spMkLst>
            <pc:docMk/>
            <pc:sldMk cId="3226933856" sldId="43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5T06:51:06.817" v="331" actId="164"/>
          <ac:spMkLst>
            <pc:docMk/>
            <pc:sldMk cId="3226933856" sldId="435"/>
            <ac:spMk id="6" creationId="{1FF06C24-14EC-6119-A57A-4DA40FAB4B5F}"/>
          </ac:spMkLst>
        </pc:spChg>
        <pc:grpChg chg="add mod">
          <ac:chgData name="범수 김" userId="863329ffd88cf9fc" providerId="LiveId" clId="{4DDF83DA-35FB-47D0-9DA1-CC2B22863963}" dt="2024-01-05T06:51:06.817" v="331" actId="164"/>
          <ac:grpSpMkLst>
            <pc:docMk/>
            <pc:sldMk cId="3226933856" sldId="435"/>
            <ac:grpSpMk id="7" creationId="{D278DA7A-B52B-039C-5985-FF890FAC93B4}"/>
          </ac:grpSpMkLst>
        </pc:grpChg>
        <pc:picChg chg="add mod">
          <ac:chgData name="범수 김" userId="863329ffd88cf9fc" providerId="LiveId" clId="{4DDF83DA-35FB-47D0-9DA1-CC2B22863963}" dt="2024-01-05T06:51:06.817" v="331" actId="164"/>
          <ac:picMkLst>
            <pc:docMk/>
            <pc:sldMk cId="3226933856" sldId="435"/>
            <ac:picMk id="4" creationId="{7340CF43-4632-55E2-6AE9-BA8B063B2698}"/>
          </ac:picMkLst>
        </pc:picChg>
      </pc:sldChg>
      <pc:sldChg chg="modSp add mod">
        <pc:chgData name="범수 김" userId="863329ffd88cf9fc" providerId="LiveId" clId="{4DDF83DA-35FB-47D0-9DA1-CC2B22863963}" dt="2024-01-05T06:52:42.231" v="641" actId="12789"/>
        <pc:sldMkLst>
          <pc:docMk/>
          <pc:sldMk cId="2917179312" sldId="436"/>
        </pc:sldMkLst>
        <pc:spChg chg="mod">
          <ac:chgData name="범수 김" userId="863329ffd88cf9fc" providerId="LiveId" clId="{4DDF83DA-35FB-47D0-9DA1-CC2B22863963}" dt="2024-01-05T06:52:42.231" v="641" actId="12789"/>
          <ac:spMkLst>
            <pc:docMk/>
            <pc:sldMk cId="2917179312" sldId="43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5T07:03:19.549" v="1003" actId="478"/>
        <pc:sldMkLst>
          <pc:docMk/>
          <pc:sldMk cId="4081314976" sldId="437"/>
        </pc:sldMkLst>
        <pc:spChg chg="add mod">
          <ac:chgData name="범수 김" userId="863329ffd88cf9fc" providerId="LiveId" clId="{4DDF83DA-35FB-47D0-9DA1-CC2B22863963}" dt="2024-01-05T06:55:05.437" v="981" actId="20577"/>
          <ac:spMkLst>
            <pc:docMk/>
            <pc:sldMk cId="4081314976" sldId="437"/>
            <ac:spMk id="4" creationId="{317923F0-D809-E990-9B3E-8C6EBB9414A0}"/>
          </ac:spMkLst>
        </pc:spChg>
        <pc:spChg chg="mod">
          <ac:chgData name="범수 김" userId="863329ffd88cf9fc" providerId="LiveId" clId="{4DDF83DA-35FB-47D0-9DA1-CC2B22863963}" dt="2024-01-05T06:52:51.497" v="649" actId="1076"/>
          <ac:spMkLst>
            <pc:docMk/>
            <pc:sldMk cId="4081314976" sldId="437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5T06:53:17.087" v="653" actId="1076"/>
          <ac:picMkLst>
            <pc:docMk/>
            <pc:sldMk cId="4081314976" sldId="437"/>
            <ac:picMk id="3" creationId="{14FCAC84-2800-D13A-BBA9-5C81B249AE86}"/>
          </ac:picMkLst>
        </pc:picChg>
        <pc:picChg chg="add del">
          <ac:chgData name="범수 김" userId="863329ffd88cf9fc" providerId="LiveId" clId="{4DDF83DA-35FB-47D0-9DA1-CC2B22863963}" dt="2024-01-05T07:03:19.549" v="1003" actId="478"/>
          <ac:picMkLst>
            <pc:docMk/>
            <pc:sldMk cId="4081314976" sldId="437"/>
            <ac:picMk id="7" creationId="{2FBABC22-518A-F270-BB82-32925DEBDEB3}"/>
          </ac:picMkLst>
        </pc:picChg>
      </pc:sldChg>
      <pc:sldChg chg="addSp delSp modSp add mod">
        <pc:chgData name="범수 김" userId="863329ffd88cf9fc" providerId="LiveId" clId="{4DDF83DA-35FB-47D0-9DA1-CC2B22863963}" dt="2024-01-09T00:58:26.480" v="20683" actId="1036"/>
        <pc:sldMkLst>
          <pc:docMk/>
          <pc:sldMk cId="472645594" sldId="438"/>
        </pc:sldMkLst>
        <pc:spChg chg="add del mod">
          <ac:chgData name="범수 김" userId="863329ffd88cf9fc" providerId="LiveId" clId="{4DDF83DA-35FB-47D0-9DA1-CC2B22863963}" dt="2024-01-05T07:04:35.278" v="1016" actId="21"/>
          <ac:spMkLst>
            <pc:docMk/>
            <pc:sldMk cId="472645594" sldId="438"/>
            <ac:spMk id="2" creationId="{7942764E-1E3E-3A67-B88E-5C2008034213}"/>
          </ac:spMkLst>
        </pc:spChg>
        <pc:spChg chg="mod">
          <ac:chgData name="범수 김" userId="863329ffd88cf9fc" providerId="LiveId" clId="{4DDF83DA-35FB-47D0-9DA1-CC2B22863963}" dt="2024-01-09T00:58:26.480" v="20683" actId="1036"/>
          <ac:spMkLst>
            <pc:docMk/>
            <pc:sldMk cId="472645594" sldId="438"/>
            <ac:spMk id="4" creationId="{317923F0-D809-E990-9B3E-8C6EBB9414A0}"/>
          </ac:spMkLst>
        </pc:spChg>
        <pc:spChg chg="mod">
          <ac:chgData name="범수 김" userId="863329ffd88cf9fc" providerId="LiveId" clId="{4DDF83DA-35FB-47D0-9DA1-CC2B22863963}" dt="2024-01-09T00:58:26.480" v="20683" actId="1036"/>
          <ac:spMkLst>
            <pc:docMk/>
            <pc:sldMk cId="472645594" sldId="438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9" creationId="{F69EF944-A3A4-FC35-9DB2-00C04EA21FFA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10" creationId="{5377A3F6-47E4-AFC7-E23E-CCB72DA19C61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11" creationId="{3F01D09D-6F94-D2BB-F53B-275354ED7C6F}"/>
          </ac:spMkLst>
        </pc:spChg>
        <pc:spChg chg="add mod">
          <ac:chgData name="범수 김" userId="863329ffd88cf9fc" providerId="LiveId" clId="{4DDF83DA-35FB-47D0-9DA1-CC2B22863963}" dt="2024-01-05T07:06:21.537" v="1199" actId="164"/>
          <ac:spMkLst>
            <pc:docMk/>
            <pc:sldMk cId="472645594" sldId="438"/>
            <ac:spMk id="15" creationId="{3762696D-3F12-0643-E794-4DF479F8ABD5}"/>
          </ac:spMkLst>
        </pc:spChg>
        <pc:spChg chg="add mod">
          <ac:chgData name="범수 김" userId="863329ffd88cf9fc" providerId="LiveId" clId="{4DDF83DA-35FB-47D0-9DA1-CC2B22863963}" dt="2024-01-09T00:58:26.480" v="20683" actId="1036"/>
          <ac:spMkLst>
            <pc:docMk/>
            <pc:sldMk cId="472645594" sldId="438"/>
            <ac:spMk id="17" creationId="{A38765B1-A9DB-1920-D8EF-530C14590384}"/>
          </ac:spMkLst>
        </pc:spChg>
        <pc:grpChg chg="add mod">
          <ac:chgData name="범수 김" userId="863329ffd88cf9fc" providerId="LiveId" clId="{4DDF83DA-35FB-47D0-9DA1-CC2B22863963}" dt="2024-01-05T07:06:21.537" v="1199" actId="164"/>
          <ac:grpSpMkLst>
            <pc:docMk/>
            <pc:sldMk cId="472645594" sldId="438"/>
            <ac:grpSpMk id="12" creationId="{7C047CC5-8842-D0E8-6FE6-C8D53944F7DA}"/>
          </ac:grpSpMkLst>
        </pc:grpChg>
        <pc:grpChg chg="add mod">
          <ac:chgData name="범수 김" userId="863329ffd88cf9fc" providerId="LiveId" clId="{4DDF83DA-35FB-47D0-9DA1-CC2B22863963}" dt="2024-01-09T00:58:26.480" v="20683" actId="1036"/>
          <ac:grpSpMkLst>
            <pc:docMk/>
            <pc:sldMk cId="472645594" sldId="438"/>
            <ac:grpSpMk id="16" creationId="{95E48FE4-4620-7063-0D42-7E2884075CB9}"/>
          </ac:grpSpMkLst>
        </pc:grpChg>
        <pc:picChg chg="del">
          <ac:chgData name="범수 김" userId="863329ffd88cf9fc" providerId="LiveId" clId="{4DDF83DA-35FB-47D0-9DA1-CC2B22863963}" dt="2024-01-05T07:03:30.269" v="1004" actId="478"/>
          <ac:picMkLst>
            <pc:docMk/>
            <pc:sldMk cId="472645594" sldId="438"/>
            <ac:picMk id="3" creationId="{14FCAC84-2800-D13A-BBA9-5C81B249AE86}"/>
          </ac:picMkLst>
        </pc:picChg>
        <pc:picChg chg="del mod">
          <ac:chgData name="범수 김" userId="863329ffd88cf9fc" providerId="LiveId" clId="{4DDF83DA-35FB-47D0-9DA1-CC2B22863963}" dt="2024-01-05T07:04:33.545" v="1015" actId="478"/>
          <ac:picMkLst>
            <pc:docMk/>
            <pc:sldMk cId="472645594" sldId="438"/>
            <ac:picMk id="7" creationId="{2FBABC22-518A-F270-BB82-32925DEBDEB3}"/>
          </ac:picMkLst>
        </pc:picChg>
        <pc:picChg chg="add mod">
          <ac:chgData name="범수 김" userId="863329ffd88cf9fc" providerId="LiveId" clId="{4DDF83DA-35FB-47D0-9DA1-CC2B22863963}" dt="2024-01-05T07:05:39.044" v="1191" actId="164"/>
          <ac:picMkLst>
            <pc:docMk/>
            <pc:sldMk cId="472645594" sldId="438"/>
            <ac:picMk id="8" creationId="{C848E45D-130F-224C-B452-6523989B2194}"/>
          </ac:picMkLst>
        </pc:picChg>
        <pc:picChg chg="add mod">
          <ac:chgData name="범수 김" userId="863329ffd88cf9fc" providerId="LiveId" clId="{4DDF83DA-35FB-47D0-9DA1-CC2B22863963}" dt="2024-01-05T07:06:21.537" v="1199" actId="164"/>
          <ac:picMkLst>
            <pc:docMk/>
            <pc:sldMk cId="472645594" sldId="438"/>
            <ac:picMk id="14" creationId="{A4CECCDD-A959-5534-56D5-77857A81767D}"/>
          </ac:picMkLst>
        </pc:picChg>
      </pc:sldChg>
      <pc:sldChg chg="addSp delSp modSp add mod">
        <pc:chgData name="범수 김" userId="863329ffd88cf9fc" providerId="LiveId" clId="{4DDF83DA-35FB-47D0-9DA1-CC2B22863963}" dt="2024-01-05T07:19:33.108" v="1430" actId="478"/>
        <pc:sldMkLst>
          <pc:docMk/>
          <pc:sldMk cId="1546607933" sldId="439"/>
        </pc:sldMkLst>
        <pc:spChg chg="mod">
          <ac:chgData name="범수 김" userId="863329ffd88cf9fc" providerId="LiveId" clId="{4DDF83DA-35FB-47D0-9DA1-CC2B22863963}" dt="2024-01-05T07:19:10.058" v="1426" actId="20577"/>
          <ac:spMkLst>
            <pc:docMk/>
            <pc:sldMk cId="1546607933" sldId="439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6" creationId="{CBF5B594-E88B-57AA-AFDB-1A728DC9958B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9" creationId="{F69EF944-A3A4-FC35-9DB2-00C04EA21FFA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10" creationId="{5377A3F6-47E4-AFC7-E23E-CCB72DA19C61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11" creationId="{3F01D09D-6F94-D2BB-F53B-275354ED7C6F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13" creationId="{0499F89A-9ECD-F9EE-A272-CC95B61D9B18}"/>
          </ac:spMkLst>
        </pc:spChg>
        <pc:spChg chg="del">
          <ac:chgData name="범수 김" userId="863329ffd88cf9fc" providerId="LiveId" clId="{4DDF83DA-35FB-47D0-9DA1-CC2B22863963}" dt="2024-01-05T07:16:28.281" v="1205" actId="478"/>
          <ac:spMkLst>
            <pc:docMk/>
            <pc:sldMk cId="1546607933" sldId="439"/>
            <ac:spMk id="15" creationId="{3762696D-3F12-0643-E794-4DF479F8ABD5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20" creationId="{6F3AD6BC-F5E1-5145-C599-266070BA45CD}"/>
          </ac:spMkLst>
        </pc:spChg>
        <pc:spChg chg="add mod">
          <ac:chgData name="범수 김" userId="863329ffd88cf9fc" providerId="LiveId" clId="{4DDF83DA-35FB-47D0-9DA1-CC2B22863963}" dt="2024-01-05T07:18:58.510" v="1387" actId="164"/>
          <ac:spMkLst>
            <pc:docMk/>
            <pc:sldMk cId="1546607933" sldId="439"/>
            <ac:spMk id="21" creationId="{F0D3FB65-0428-5A7C-4084-4741D5BC2ED0}"/>
          </ac:spMkLst>
        </pc:spChg>
        <pc:grpChg chg="add mod">
          <ac:chgData name="범수 김" userId="863329ffd88cf9fc" providerId="LiveId" clId="{4DDF83DA-35FB-47D0-9DA1-CC2B22863963}" dt="2024-01-05T07:18:45.816" v="1382" actId="571"/>
          <ac:grpSpMkLst>
            <pc:docMk/>
            <pc:sldMk cId="1546607933" sldId="439"/>
            <ac:grpSpMk id="7" creationId="{38E7009D-6010-BE56-EEBD-E625DBAFAB2D}"/>
          </ac:grpSpMkLst>
        </pc:grpChg>
        <pc:grpChg chg="add del mod topLvl">
          <ac:chgData name="범수 김" userId="863329ffd88cf9fc" providerId="LiveId" clId="{4DDF83DA-35FB-47D0-9DA1-CC2B22863963}" dt="2024-01-05T07:16:36.003" v="1211" actId="478"/>
          <ac:grpSpMkLst>
            <pc:docMk/>
            <pc:sldMk cId="1546607933" sldId="439"/>
            <ac:grpSpMk id="12" creationId="{7C047CC5-8842-D0E8-6FE6-C8D53944F7DA}"/>
          </ac:grpSpMkLst>
        </pc:grpChg>
        <pc:grpChg chg="add del">
          <ac:chgData name="범수 김" userId="863329ffd88cf9fc" providerId="LiveId" clId="{4DDF83DA-35FB-47D0-9DA1-CC2B22863963}" dt="2024-01-05T07:16:32.041" v="1208" actId="165"/>
          <ac:grpSpMkLst>
            <pc:docMk/>
            <pc:sldMk cId="1546607933" sldId="439"/>
            <ac:grpSpMk id="16" creationId="{95E48FE4-4620-7063-0D42-7E2884075CB9}"/>
          </ac:grpSpMkLst>
        </pc:grpChg>
        <pc:grpChg chg="add mod">
          <ac:chgData name="범수 김" userId="863329ffd88cf9fc" providerId="LiveId" clId="{4DDF83DA-35FB-47D0-9DA1-CC2B22863963}" dt="2024-01-05T07:18:58.510" v="1387" actId="164"/>
          <ac:grpSpMkLst>
            <pc:docMk/>
            <pc:sldMk cId="1546607933" sldId="439"/>
            <ac:grpSpMk id="17" creationId="{4A56A45A-EB6D-B174-DBAD-1FCD68FCEE24}"/>
          </ac:grpSpMkLst>
        </pc:grpChg>
        <pc:grpChg chg="add mod">
          <ac:chgData name="범수 김" userId="863329ffd88cf9fc" providerId="LiveId" clId="{4DDF83DA-35FB-47D0-9DA1-CC2B22863963}" dt="2024-01-05T07:18:58.510" v="1387" actId="164"/>
          <ac:grpSpMkLst>
            <pc:docMk/>
            <pc:sldMk cId="1546607933" sldId="439"/>
            <ac:grpSpMk id="22" creationId="{609E569D-5A8C-876E-C20A-7F5007EF2B5F}"/>
          </ac:grpSpMkLst>
        </pc:grpChg>
        <pc:picChg chg="add mod">
          <ac:chgData name="범수 김" userId="863329ffd88cf9fc" providerId="LiveId" clId="{4DDF83DA-35FB-47D0-9DA1-CC2B22863963}" dt="2024-01-05T07:18:45.816" v="1382" actId="571"/>
          <ac:picMkLst>
            <pc:docMk/>
            <pc:sldMk cId="1546607933" sldId="439"/>
            <ac:picMk id="3" creationId="{1BB95C98-6C84-BD0A-6306-68B2E6B9A60C}"/>
          </ac:picMkLst>
        </pc:picChg>
        <pc:picChg chg="del">
          <ac:chgData name="범수 김" userId="863329ffd88cf9fc" providerId="LiveId" clId="{4DDF83DA-35FB-47D0-9DA1-CC2B22863963}" dt="2024-01-05T07:16:27.249" v="1204" actId="478"/>
          <ac:picMkLst>
            <pc:docMk/>
            <pc:sldMk cId="1546607933" sldId="439"/>
            <ac:picMk id="8" creationId="{C848E45D-130F-224C-B452-6523989B2194}"/>
          </ac:picMkLst>
        </pc:picChg>
        <pc:picChg chg="add del mod topLvl">
          <ac:chgData name="범수 김" userId="863329ffd88cf9fc" providerId="LiveId" clId="{4DDF83DA-35FB-47D0-9DA1-CC2B22863963}" dt="2024-01-05T07:18:45.816" v="1382" actId="571"/>
          <ac:picMkLst>
            <pc:docMk/>
            <pc:sldMk cId="1546607933" sldId="439"/>
            <ac:picMk id="14" creationId="{A4CECCDD-A959-5534-56D5-77857A81767D}"/>
          </ac:picMkLst>
        </pc:picChg>
        <pc:picChg chg="add mod">
          <ac:chgData name="범수 김" userId="863329ffd88cf9fc" providerId="LiveId" clId="{4DDF83DA-35FB-47D0-9DA1-CC2B22863963}" dt="2024-01-05T07:18:58.510" v="1387" actId="164"/>
          <ac:picMkLst>
            <pc:docMk/>
            <pc:sldMk cId="1546607933" sldId="439"/>
            <ac:picMk id="19" creationId="{62048CB8-4B20-05F8-C7BE-E9F6B7D66C43}"/>
          </ac:picMkLst>
        </pc:picChg>
        <pc:picChg chg="add del">
          <ac:chgData name="범수 김" userId="863329ffd88cf9fc" providerId="LiveId" clId="{4DDF83DA-35FB-47D0-9DA1-CC2B22863963}" dt="2024-01-05T07:19:33.108" v="1430" actId="478"/>
          <ac:picMkLst>
            <pc:docMk/>
            <pc:sldMk cId="1546607933" sldId="439"/>
            <ac:picMk id="24" creationId="{02800D0E-4159-92D1-B65B-17EC7C3EEA0A}"/>
          </ac:picMkLst>
        </pc:picChg>
      </pc:sldChg>
      <pc:sldChg chg="addSp delSp modSp add mod">
        <pc:chgData name="범수 김" userId="863329ffd88cf9fc" providerId="LiveId" clId="{4DDF83DA-35FB-47D0-9DA1-CC2B22863963}" dt="2024-01-05T07:20:52.859" v="1675" actId="20577"/>
        <pc:sldMkLst>
          <pc:docMk/>
          <pc:sldMk cId="1191204399" sldId="440"/>
        </pc:sldMkLst>
        <pc:spChg chg="add mod">
          <ac:chgData name="범수 김" userId="863329ffd88cf9fc" providerId="LiveId" clId="{4DDF83DA-35FB-47D0-9DA1-CC2B22863963}" dt="2024-01-05T07:20:10.549" v="1558" actId="164"/>
          <ac:spMkLst>
            <pc:docMk/>
            <pc:sldMk cId="1191204399" sldId="440"/>
            <ac:spMk id="2" creationId="{0489CA13-26DC-9907-CAE2-88F0E93C0EC1}"/>
          </ac:spMkLst>
        </pc:spChg>
        <pc:spChg chg="mod">
          <ac:chgData name="범수 김" userId="863329ffd88cf9fc" providerId="LiveId" clId="{4DDF83DA-35FB-47D0-9DA1-CC2B22863963}" dt="2024-01-05T07:20:52.859" v="1675" actId="20577"/>
          <ac:spMkLst>
            <pc:docMk/>
            <pc:sldMk cId="1191204399" sldId="440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20:10.549" v="1558" actId="164"/>
          <ac:spMkLst>
            <pc:docMk/>
            <pc:sldMk cId="1191204399" sldId="440"/>
            <ac:spMk id="8" creationId="{4320FD54-F180-0C4A-992E-BA8845B68B4C}"/>
          </ac:spMkLst>
        </pc:spChg>
        <pc:spChg chg="add mod">
          <ac:chgData name="범수 김" userId="863329ffd88cf9fc" providerId="LiveId" clId="{4DDF83DA-35FB-47D0-9DA1-CC2B22863963}" dt="2024-01-05T07:20:40.588" v="1568" actId="164"/>
          <ac:spMkLst>
            <pc:docMk/>
            <pc:sldMk cId="1191204399" sldId="440"/>
            <ac:spMk id="12" creationId="{8DF59032-AFFF-4001-F466-5B973DD88DBE}"/>
          </ac:spMkLst>
        </pc:spChg>
        <pc:spChg chg="add mod">
          <ac:chgData name="범수 김" userId="863329ffd88cf9fc" providerId="LiveId" clId="{4DDF83DA-35FB-47D0-9DA1-CC2B22863963}" dt="2024-01-05T07:20:40.588" v="1568" actId="164"/>
          <ac:spMkLst>
            <pc:docMk/>
            <pc:sldMk cId="1191204399" sldId="440"/>
            <ac:spMk id="15" creationId="{D5449994-9E67-21C7-A0AE-C65D02F784B9}"/>
          </ac:spMkLst>
        </pc:spChg>
        <pc:grpChg chg="add mod">
          <ac:chgData name="범수 김" userId="863329ffd88cf9fc" providerId="LiveId" clId="{4DDF83DA-35FB-47D0-9DA1-CC2B22863963}" dt="2024-01-05T07:20:40.588" v="1568" actId="164"/>
          <ac:grpSpMkLst>
            <pc:docMk/>
            <pc:sldMk cId="1191204399" sldId="440"/>
            <ac:grpSpMk id="9" creationId="{57673A8F-BD0D-A2A3-E92D-36B7F01EFE46}"/>
          </ac:grpSpMkLst>
        </pc:grpChg>
        <pc:grpChg chg="add mod">
          <ac:chgData name="범수 김" userId="863329ffd88cf9fc" providerId="LiveId" clId="{4DDF83DA-35FB-47D0-9DA1-CC2B22863963}" dt="2024-01-05T07:20:40.588" v="1568" actId="164"/>
          <ac:grpSpMkLst>
            <pc:docMk/>
            <pc:sldMk cId="1191204399" sldId="440"/>
            <ac:grpSpMk id="16" creationId="{8F79A1EB-D893-CF80-4A0B-8F524773A200}"/>
          </ac:grpSpMkLst>
        </pc:grpChg>
        <pc:grpChg chg="del">
          <ac:chgData name="범수 김" userId="863329ffd88cf9fc" providerId="LiveId" clId="{4DDF83DA-35FB-47D0-9DA1-CC2B22863963}" dt="2024-01-05T07:19:31.037" v="1429" actId="478"/>
          <ac:grpSpMkLst>
            <pc:docMk/>
            <pc:sldMk cId="1191204399" sldId="440"/>
            <ac:grpSpMk id="22" creationId="{609E569D-5A8C-876E-C20A-7F5007EF2B5F}"/>
          </ac:grpSpMkLst>
        </pc:grpChg>
        <pc:picChg chg="add mod">
          <ac:chgData name="범수 김" userId="863329ffd88cf9fc" providerId="LiveId" clId="{4DDF83DA-35FB-47D0-9DA1-CC2B22863963}" dt="2024-01-05T07:20:40.588" v="1568" actId="164"/>
          <ac:picMkLst>
            <pc:docMk/>
            <pc:sldMk cId="1191204399" sldId="440"/>
            <ac:picMk id="11" creationId="{0599E599-C32C-3A12-1DE0-C705D5BE29EA}"/>
          </ac:picMkLst>
        </pc:picChg>
        <pc:picChg chg="mod">
          <ac:chgData name="범수 김" userId="863329ffd88cf9fc" providerId="LiveId" clId="{4DDF83DA-35FB-47D0-9DA1-CC2B22863963}" dt="2024-01-05T07:20:10.549" v="1558" actId="164"/>
          <ac:picMkLst>
            <pc:docMk/>
            <pc:sldMk cId="1191204399" sldId="440"/>
            <ac:picMk id="24" creationId="{02800D0E-4159-92D1-B65B-17EC7C3EEA0A}"/>
          </ac:picMkLst>
        </pc:picChg>
      </pc:sldChg>
      <pc:sldChg chg="addSp delSp modSp add mod">
        <pc:chgData name="범수 김" userId="863329ffd88cf9fc" providerId="LiveId" clId="{4DDF83DA-35FB-47D0-9DA1-CC2B22863963}" dt="2024-01-07T02:02:56.275" v="6001"/>
        <pc:sldMkLst>
          <pc:docMk/>
          <pc:sldMk cId="4190050156" sldId="441"/>
        </pc:sldMkLst>
        <pc:spChg chg="mod">
          <ac:chgData name="범수 김" userId="863329ffd88cf9fc" providerId="LiveId" clId="{4DDF83DA-35FB-47D0-9DA1-CC2B22863963}" dt="2024-01-05T07:36:14.847" v="2143" actId="20577"/>
          <ac:spMkLst>
            <pc:docMk/>
            <pc:sldMk cId="4190050156" sldId="441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35:47.378" v="2094" actId="14100"/>
          <ac:spMkLst>
            <pc:docMk/>
            <pc:sldMk cId="4190050156" sldId="441"/>
            <ac:spMk id="14" creationId="{5F43B896-D17C-3F67-F024-4C2AE46F585D}"/>
          </ac:spMkLst>
        </pc:spChg>
        <pc:spChg chg="add mod">
          <ac:chgData name="범수 김" userId="863329ffd88cf9fc" providerId="LiveId" clId="{4DDF83DA-35FB-47D0-9DA1-CC2B22863963}" dt="2024-01-05T07:35:53.075" v="2097" actId="14100"/>
          <ac:spMkLst>
            <pc:docMk/>
            <pc:sldMk cId="4190050156" sldId="441"/>
            <ac:spMk id="17" creationId="{CB7BA57F-08E4-F43A-6784-CE68274B542A}"/>
          </ac:spMkLst>
        </pc:spChg>
        <pc:grpChg chg="add mod">
          <ac:chgData name="범수 김" userId="863329ffd88cf9fc" providerId="LiveId" clId="{4DDF83DA-35FB-47D0-9DA1-CC2B22863963}" dt="2024-01-05T07:35:36.716" v="2091" actId="164"/>
          <ac:grpSpMkLst>
            <pc:docMk/>
            <pc:sldMk cId="4190050156" sldId="441"/>
            <ac:grpSpMk id="13" creationId="{E82825FE-F627-2240-829F-1BE1087E7904}"/>
          </ac:grpSpMkLst>
        </pc:grpChg>
        <pc:grpChg chg="del">
          <ac:chgData name="범수 김" userId="863329ffd88cf9fc" providerId="LiveId" clId="{4DDF83DA-35FB-47D0-9DA1-CC2B22863963}" dt="2024-01-05T07:34:19.550" v="1782" actId="478"/>
          <ac:grpSpMkLst>
            <pc:docMk/>
            <pc:sldMk cId="4190050156" sldId="441"/>
            <ac:grpSpMk id="16" creationId="{8F79A1EB-D893-CF80-4A0B-8F524773A200}"/>
          </ac:grpSpMkLst>
        </pc:grpChg>
        <pc:picChg chg="add del mod">
          <ac:chgData name="범수 김" userId="863329ffd88cf9fc" providerId="LiveId" clId="{4DDF83DA-35FB-47D0-9DA1-CC2B22863963}" dt="2024-01-07T02:02:56.275" v="6001"/>
          <ac:picMkLst>
            <pc:docMk/>
            <pc:sldMk cId="4190050156" sldId="441"/>
            <ac:picMk id="2" creationId="{D51B1B18-FDFA-BB78-3012-38DD56BFC55E}"/>
          </ac:picMkLst>
        </pc:picChg>
        <pc:picChg chg="add mod">
          <ac:chgData name="범수 김" userId="863329ffd88cf9fc" providerId="LiveId" clId="{4DDF83DA-35FB-47D0-9DA1-CC2B22863963}" dt="2024-01-05T07:35:36.716" v="2091" actId="164"/>
          <ac:picMkLst>
            <pc:docMk/>
            <pc:sldMk cId="4190050156" sldId="441"/>
            <ac:picMk id="6" creationId="{EE626742-D1B6-B3D5-372E-69BA291423A9}"/>
          </ac:picMkLst>
        </pc:picChg>
        <pc:picChg chg="add mod">
          <ac:chgData name="범수 김" userId="863329ffd88cf9fc" providerId="LiveId" clId="{4DDF83DA-35FB-47D0-9DA1-CC2B22863963}" dt="2024-01-05T07:35:36.716" v="2091" actId="164"/>
          <ac:picMkLst>
            <pc:docMk/>
            <pc:sldMk cId="4190050156" sldId="441"/>
            <ac:picMk id="10" creationId="{EE3A5210-91F0-5209-C88B-97D70251F334}"/>
          </ac:picMkLst>
        </pc:picChg>
      </pc:sldChg>
      <pc:sldChg chg="addSp delSp modSp add mod">
        <pc:chgData name="범수 김" userId="863329ffd88cf9fc" providerId="LiveId" clId="{4DDF83DA-35FB-47D0-9DA1-CC2B22863963}" dt="2024-01-05T07:38:39.511" v="2494" actId="1076"/>
        <pc:sldMkLst>
          <pc:docMk/>
          <pc:sldMk cId="546534745" sldId="442"/>
        </pc:sldMkLst>
        <pc:spChg chg="mod">
          <ac:chgData name="범수 김" userId="863329ffd88cf9fc" providerId="LiveId" clId="{4DDF83DA-35FB-47D0-9DA1-CC2B22863963}" dt="2024-01-05T07:38:33.288" v="2490" actId="20577"/>
          <ac:spMkLst>
            <pc:docMk/>
            <pc:sldMk cId="546534745" sldId="442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37:11.951" v="2249" actId="164"/>
          <ac:spMkLst>
            <pc:docMk/>
            <pc:sldMk cId="546534745" sldId="442"/>
            <ac:spMk id="7" creationId="{B69CD488-BCDD-B4F9-A349-EB7239CF690B}"/>
          </ac:spMkLst>
        </pc:spChg>
        <pc:spChg chg="add mod">
          <ac:chgData name="범수 김" userId="863329ffd88cf9fc" providerId="LiveId" clId="{4DDF83DA-35FB-47D0-9DA1-CC2B22863963}" dt="2024-01-05T07:37:11.951" v="2249" actId="164"/>
          <ac:spMkLst>
            <pc:docMk/>
            <pc:sldMk cId="546534745" sldId="442"/>
            <ac:spMk id="8" creationId="{4E062C39-D6F6-4E25-EC14-DF78F48B5D9C}"/>
          </ac:spMkLst>
        </pc:spChg>
        <pc:spChg chg="del">
          <ac:chgData name="범수 김" userId="863329ffd88cf9fc" providerId="LiveId" clId="{4DDF83DA-35FB-47D0-9DA1-CC2B22863963}" dt="2024-01-05T07:36:58.388" v="2240" actId="21"/>
          <ac:spMkLst>
            <pc:docMk/>
            <pc:sldMk cId="546534745" sldId="442"/>
            <ac:spMk id="14" creationId="{5F43B896-D17C-3F67-F024-4C2AE46F585D}"/>
          </ac:spMkLst>
        </pc:spChg>
        <pc:spChg chg="add mod">
          <ac:chgData name="범수 김" userId="863329ffd88cf9fc" providerId="LiveId" clId="{4DDF83DA-35FB-47D0-9DA1-CC2B22863963}" dt="2024-01-05T07:38:37.719" v="2493" actId="1076"/>
          <ac:spMkLst>
            <pc:docMk/>
            <pc:sldMk cId="546534745" sldId="442"/>
            <ac:spMk id="15" creationId="{5390BE33-3561-EEED-9F05-1CCFC2E164D7}"/>
          </ac:spMkLst>
        </pc:spChg>
        <pc:spChg chg="del">
          <ac:chgData name="범수 김" userId="863329ffd88cf9fc" providerId="LiveId" clId="{4DDF83DA-35FB-47D0-9DA1-CC2B22863963}" dt="2024-01-05T07:37:05.956" v="2245" actId="21"/>
          <ac:spMkLst>
            <pc:docMk/>
            <pc:sldMk cId="546534745" sldId="442"/>
            <ac:spMk id="17" creationId="{CB7BA57F-08E4-F43A-6784-CE68274B542A}"/>
          </ac:spMkLst>
        </pc:spChg>
        <pc:grpChg chg="add mod">
          <ac:chgData name="범수 김" userId="863329ffd88cf9fc" providerId="LiveId" clId="{4DDF83DA-35FB-47D0-9DA1-CC2B22863963}" dt="2024-01-05T07:37:13.778" v="2250" actId="1076"/>
          <ac:grpSpMkLst>
            <pc:docMk/>
            <pc:sldMk cId="546534745" sldId="442"/>
            <ac:grpSpMk id="9" creationId="{8266395F-F62E-702B-A4C7-89E04FAC6741}"/>
          </ac:grpSpMkLst>
        </pc:grpChg>
        <pc:grpChg chg="del">
          <ac:chgData name="범수 김" userId="863329ffd88cf9fc" providerId="LiveId" clId="{4DDF83DA-35FB-47D0-9DA1-CC2B22863963}" dt="2024-01-05T07:36:42.145" v="2237" actId="478"/>
          <ac:grpSpMkLst>
            <pc:docMk/>
            <pc:sldMk cId="546534745" sldId="442"/>
            <ac:grpSpMk id="13" creationId="{E82825FE-F627-2240-829F-1BE1087E7904}"/>
          </ac:grpSpMkLst>
        </pc:grpChg>
        <pc:picChg chg="add mod">
          <ac:chgData name="범수 김" userId="863329ffd88cf9fc" providerId="LiveId" clId="{4DDF83DA-35FB-47D0-9DA1-CC2B22863963}" dt="2024-01-05T07:37:11.951" v="2249" actId="164"/>
          <ac:picMkLst>
            <pc:docMk/>
            <pc:sldMk cId="546534745" sldId="442"/>
            <ac:picMk id="3" creationId="{B5ACCCF0-2E60-ECDD-BB0D-CBDA51DF2F48}"/>
          </ac:picMkLst>
        </pc:picChg>
        <pc:picChg chg="add mod">
          <ac:chgData name="범수 김" userId="863329ffd88cf9fc" providerId="LiveId" clId="{4DDF83DA-35FB-47D0-9DA1-CC2B22863963}" dt="2024-01-05T07:38:39.511" v="2494" actId="1076"/>
          <ac:picMkLst>
            <pc:docMk/>
            <pc:sldMk cId="546534745" sldId="442"/>
            <ac:picMk id="12" creationId="{65BBA222-2581-8BA0-C6E8-17B1481E7A73}"/>
          </ac:picMkLst>
        </pc:picChg>
      </pc:sldChg>
      <pc:sldChg chg="addSp delSp modSp add mod">
        <pc:chgData name="범수 김" userId="863329ffd88cf9fc" providerId="LiveId" clId="{4DDF83DA-35FB-47D0-9DA1-CC2B22863963}" dt="2024-01-05T07:40:14.845" v="2717" actId="1076"/>
        <pc:sldMkLst>
          <pc:docMk/>
          <pc:sldMk cId="3263590583" sldId="443"/>
        </pc:sldMkLst>
        <pc:spChg chg="mod">
          <ac:chgData name="범수 김" userId="863329ffd88cf9fc" providerId="LiveId" clId="{4DDF83DA-35FB-47D0-9DA1-CC2B22863963}" dt="2024-01-05T07:40:12.362" v="2716" actId="20577"/>
          <ac:spMkLst>
            <pc:docMk/>
            <pc:sldMk cId="3263590583" sldId="443"/>
            <ac:spMk id="4" creationId="{317923F0-D809-E990-9B3E-8C6EBB9414A0}"/>
          </ac:spMkLst>
        </pc:spChg>
        <pc:spChg chg="del">
          <ac:chgData name="범수 김" userId="863329ffd88cf9fc" providerId="LiveId" clId="{4DDF83DA-35FB-47D0-9DA1-CC2B22863963}" dt="2024-01-05T07:39:26.039" v="2499" actId="478"/>
          <ac:spMkLst>
            <pc:docMk/>
            <pc:sldMk cId="3263590583" sldId="443"/>
            <ac:spMk id="15" creationId="{5390BE33-3561-EEED-9F05-1CCFC2E164D7}"/>
          </ac:spMkLst>
        </pc:spChg>
        <pc:grpChg chg="del">
          <ac:chgData name="범수 김" userId="863329ffd88cf9fc" providerId="LiveId" clId="{4DDF83DA-35FB-47D0-9DA1-CC2B22863963}" dt="2024-01-05T07:39:25.106" v="2496" actId="478"/>
          <ac:grpSpMkLst>
            <pc:docMk/>
            <pc:sldMk cId="3263590583" sldId="443"/>
            <ac:grpSpMk id="9" creationId="{8266395F-F62E-702B-A4C7-89E04FAC6741}"/>
          </ac:grpSpMkLst>
        </pc:grpChg>
        <pc:picChg chg="add mod">
          <ac:chgData name="범수 김" userId="863329ffd88cf9fc" providerId="LiveId" clId="{4DDF83DA-35FB-47D0-9DA1-CC2B22863963}" dt="2024-01-05T07:40:14.845" v="2717" actId="1076"/>
          <ac:picMkLst>
            <pc:docMk/>
            <pc:sldMk cId="3263590583" sldId="443"/>
            <ac:picMk id="6" creationId="{D43FACDA-A195-2214-28D8-AA21773F6162}"/>
          </ac:picMkLst>
        </pc:picChg>
        <pc:picChg chg="del mod">
          <ac:chgData name="범수 김" userId="863329ffd88cf9fc" providerId="LiveId" clId="{4DDF83DA-35FB-47D0-9DA1-CC2B22863963}" dt="2024-01-05T07:39:25.679" v="2498" actId="478"/>
          <ac:picMkLst>
            <pc:docMk/>
            <pc:sldMk cId="3263590583" sldId="443"/>
            <ac:picMk id="12" creationId="{65BBA222-2581-8BA0-C6E8-17B1481E7A73}"/>
          </ac:picMkLst>
        </pc:picChg>
      </pc:sldChg>
      <pc:sldChg chg="addSp delSp modSp add mod">
        <pc:chgData name="범수 김" userId="863329ffd88cf9fc" providerId="LiveId" clId="{4DDF83DA-35FB-47D0-9DA1-CC2B22863963}" dt="2024-01-05T07:42:42.724" v="3109" actId="1076"/>
        <pc:sldMkLst>
          <pc:docMk/>
          <pc:sldMk cId="2470878483" sldId="444"/>
        </pc:sldMkLst>
        <pc:spChg chg="add del">
          <ac:chgData name="범수 김" userId="863329ffd88cf9fc" providerId="LiveId" clId="{4DDF83DA-35FB-47D0-9DA1-CC2B22863963}" dt="2024-01-05T07:41:52.660" v="2940"/>
          <ac:spMkLst>
            <pc:docMk/>
            <pc:sldMk cId="2470878483" sldId="444"/>
            <ac:spMk id="2" creationId="{B2DA2DEE-12A9-A507-29C7-D350654A5567}"/>
          </ac:spMkLst>
        </pc:spChg>
        <pc:spChg chg="add mod">
          <ac:chgData name="범수 김" userId="863329ffd88cf9fc" providerId="LiveId" clId="{4DDF83DA-35FB-47D0-9DA1-CC2B22863963}" dt="2024-01-05T07:42:42.724" v="3109" actId="1076"/>
          <ac:spMkLst>
            <pc:docMk/>
            <pc:sldMk cId="2470878483" sldId="444"/>
            <ac:spMk id="3" creationId="{3495CBC3-2FA0-290B-8B9B-83C83D93AAC5}"/>
          </ac:spMkLst>
        </pc:spChg>
        <pc:spChg chg="mod">
          <ac:chgData name="범수 김" userId="863329ffd88cf9fc" providerId="LiveId" clId="{4DDF83DA-35FB-47D0-9DA1-CC2B22863963}" dt="2024-01-05T07:42:38.833" v="3108" actId="20577"/>
          <ac:spMkLst>
            <pc:docMk/>
            <pc:sldMk cId="2470878483" sldId="444"/>
            <ac:spMk id="4" creationId="{317923F0-D809-E990-9B3E-8C6EBB9414A0}"/>
          </ac:spMkLst>
        </pc:spChg>
        <pc:picChg chg="del">
          <ac:chgData name="범수 김" userId="863329ffd88cf9fc" providerId="LiveId" clId="{4DDF83DA-35FB-47D0-9DA1-CC2B22863963}" dt="2024-01-05T07:40:55.959" v="2719" actId="478"/>
          <ac:picMkLst>
            <pc:docMk/>
            <pc:sldMk cId="2470878483" sldId="444"/>
            <ac:picMk id="6" creationId="{D43FACDA-A195-2214-28D8-AA21773F6162}"/>
          </ac:picMkLst>
        </pc:picChg>
      </pc:sldChg>
      <pc:sldChg chg="modSp add mod">
        <pc:chgData name="범수 김" userId="863329ffd88cf9fc" providerId="LiveId" clId="{4DDF83DA-35FB-47D0-9DA1-CC2B22863963}" dt="2024-01-05T07:43:43.467" v="3242" actId="12789"/>
        <pc:sldMkLst>
          <pc:docMk/>
          <pc:sldMk cId="294244049" sldId="445"/>
        </pc:sldMkLst>
        <pc:spChg chg="mod">
          <ac:chgData name="범수 김" userId="863329ffd88cf9fc" providerId="LiveId" clId="{4DDF83DA-35FB-47D0-9DA1-CC2B22863963}" dt="2024-01-05T07:43:43.467" v="3242" actId="12789"/>
          <ac:spMkLst>
            <pc:docMk/>
            <pc:sldMk cId="294244049" sldId="445"/>
            <ac:spMk id="5" creationId="{A389414F-66B7-1262-7F78-D45BD7660CF6}"/>
          </ac:spMkLst>
        </pc:spChg>
      </pc:sldChg>
      <pc:sldChg chg="addSp delSp modSp add del mod">
        <pc:chgData name="범수 김" userId="863329ffd88cf9fc" providerId="LiveId" clId="{4DDF83DA-35FB-47D0-9DA1-CC2B22863963}" dt="2024-01-07T01:24:14.525" v="3471" actId="478"/>
        <pc:sldMkLst>
          <pc:docMk/>
          <pc:sldMk cId="3994983760" sldId="446"/>
        </pc:sldMkLst>
        <pc:spChg chg="mod">
          <ac:chgData name="범수 김" userId="863329ffd88cf9fc" providerId="LiveId" clId="{4DDF83DA-35FB-47D0-9DA1-CC2B22863963}" dt="2024-01-07T01:22:16.807" v="3328" actId="20577"/>
          <ac:spMkLst>
            <pc:docMk/>
            <pc:sldMk cId="3994983760" sldId="446"/>
            <ac:spMk id="5" creationId="{A389414F-66B7-1262-7F78-D45BD7660CF6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6" creationId="{38A1F5A8-079A-FA61-6DB2-0B05FD4E36C4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8" creationId="{EACE9533-3521-2F87-87CA-4F914FF2140B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9" creationId="{7B606612-3A15-E13B-A60C-724186D99552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10" creationId="{809EF17C-0431-9767-4AEC-E823CF00B449}"/>
          </ac:spMkLst>
        </pc:spChg>
        <pc:grpChg chg="add del mod">
          <ac:chgData name="범수 김" userId="863329ffd88cf9fc" providerId="LiveId" clId="{4DDF83DA-35FB-47D0-9DA1-CC2B22863963}" dt="2024-01-07T01:24:14.525" v="3471" actId="478"/>
          <ac:grpSpMkLst>
            <pc:docMk/>
            <pc:sldMk cId="3994983760" sldId="446"/>
            <ac:grpSpMk id="2" creationId="{2206BD67-30D5-4440-F5CD-DA6B7C3E4EAB}"/>
          </ac:grpSpMkLst>
        </pc:grpChg>
        <pc:grpChg chg="mod">
          <ac:chgData name="범수 김" userId="863329ffd88cf9fc" providerId="LiveId" clId="{4DDF83DA-35FB-47D0-9DA1-CC2B22863963}" dt="2024-01-07T01:22:25.963" v="3329"/>
          <ac:grpSpMkLst>
            <pc:docMk/>
            <pc:sldMk cId="3994983760" sldId="446"/>
            <ac:grpSpMk id="3" creationId="{DF3FE269-434E-40CC-C1AC-10DB05033691}"/>
          </ac:grpSpMkLst>
        </pc:grpChg>
        <pc:picChg chg="mod">
          <ac:chgData name="범수 김" userId="863329ffd88cf9fc" providerId="LiveId" clId="{4DDF83DA-35FB-47D0-9DA1-CC2B22863963}" dt="2024-01-07T01:22:25.963" v="3329"/>
          <ac:picMkLst>
            <pc:docMk/>
            <pc:sldMk cId="3994983760" sldId="446"/>
            <ac:picMk id="4" creationId="{DD63FAAD-E6CC-D7B8-CA72-31DFD575F22E}"/>
          </ac:picMkLst>
        </pc:picChg>
        <pc:picChg chg="mod">
          <ac:chgData name="범수 김" userId="863329ffd88cf9fc" providerId="LiveId" clId="{4DDF83DA-35FB-47D0-9DA1-CC2B22863963}" dt="2024-01-07T01:22:25.963" v="3329"/>
          <ac:picMkLst>
            <pc:docMk/>
            <pc:sldMk cId="3994983760" sldId="446"/>
            <ac:picMk id="7" creationId="{BBE4E70E-44D2-638B-C417-819177019DC3}"/>
          </ac:picMkLst>
        </pc:picChg>
      </pc:sldChg>
      <pc:sldChg chg="addSp delSp modSp add mod">
        <pc:chgData name="범수 김" userId="863329ffd88cf9fc" providerId="LiveId" clId="{4DDF83DA-35FB-47D0-9DA1-CC2B22863963}" dt="2024-01-07T01:23:00.311" v="3468" actId="208"/>
        <pc:sldMkLst>
          <pc:docMk/>
          <pc:sldMk cId="1804355314" sldId="447"/>
        </pc:sldMkLst>
        <pc:spChg chg="mod">
          <ac:chgData name="범수 김" userId="863329ffd88cf9fc" providerId="LiveId" clId="{4DDF83DA-35FB-47D0-9DA1-CC2B22863963}" dt="2024-01-07T01:22:35.426" v="3339" actId="1076"/>
          <ac:spMkLst>
            <pc:docMk/>
            <pc:sldMk cId="1804355314" sldId="447"/>
            <ac:spMk id="5" creationId="{A389414F-66B7-1262-7F78-D45BD7660CF6}"/>
          </ac:spMkLst>
        </pc:spChg>
        <pc:spChg chg="del topLvl">
          <ac:chgData name="범수 김" userId="863329ffd88cf9fc" providerId="LiveId" clId="{4DDF83DA-35FB-47D0-9DA1-CC2B22863963}" dt="2024-01-07T01:22:41.487" v="3344" actId="478"/>
          <ac:spMkLst>
            <pc:docMk/>
            <pc:sldMk cId="1804355314" sldId="447"/>
            <ac:spMk id="6" creationId="{38A1F5A8-079A-FA61-6DB2-0B05FD4E36C4}"/>
          </ac:spMkLst>
        </pc:spChg>
        <pc:spChg chg="del">
          <ac:chgData name="범수 김" userId="863329ffd88cf9fc" providerId="LiveId" clId="{4DDF83DA-35FB-47D0-9DA1-CC2B22863963}" dt="2024-01-07T01:22:38.236" v="3341" actId="478"/>
          <ac:spMkLst>
            <pc:docMk/>
            <pc:sldMk cId="1804355314" sldId="447"/>
            <ac:spMk id="9" creationId="{7B606612-3A15-E13B-A60C-724186D99552}"/>
          </ac:spMkLst>
        </pc:spChg>
        <pc:spChg chg="del">
          <ac:chgData name="범수 김" userId="863329ffd88cf9fc" providerId="LiveId" clId="{4DDF83DA-35FB-47D0-9DA1-CC2B22863963}" dt="2024-01-07T01:22:39.551" v="3342" actId="478"/>
          <ac:spMkLst>
            <pc:docMk/>
            <pc:sldMk cId="1804355314" sldId="447"/>
            <ac:spMk id="10" creationId="{809EF17C-0431-9767-4AEC-E823CF00B449}"/>
          </ac:spMkLst>
        </pc:spChg>
        <pc:spChg chg="add mod">
          <ac:chgData name="범수 김" userId="863329ffd88cf9fc" providerId="LiveId" clId="{4DDF83DA-35FB-47D0-9DA1-CC2B22863963}" dt="2024-01-07T01:23:00.311" v="3468" actId="208"/>
          <ac:spMkLst>
            <pc:docMk/>
            <pc:sldMk cId="1804355314" sldId="447"/>
            <ac:spMk id="11" creationId="{87A85533-C93C-E385-9CB9-0456FAECFCF1}"/>
          </ac:spMkLst>
        </pc:spChg>
        <pc:grpChg chg="del mod">
          <ac:chgData name="범수 김" userId="863329ffd88cf9fc" providerId="LiveId" clId="{4DDF83DA-35FB-47D0-9DA1-CC2B22863963}" dt="2024-01-07T01:22:41.487" v="3344" actId="478"/>
          <ac:grpSpMkLst>
            <pc:docMk/>
            <pc:sldMk cId="1804355314" sldId="447"/>
            <ac:grpSpMk id="2" creationId="{2206BD67-30D5-4440-F5CD-DA6B7C3E4EAB}"/>
          </ac:grpSpMkLst>
        </pc:grpChg>
        <pc:grpChg chg="topLvl">
          <ac:chgData name="범수 김" userId="863329ffd88cf9fc" providerId="LiveId" clId="{4DDF83DA-35FB-47D0-9DA1-CC2B22863963}" dt="2024-01-07T01:22:41.487" v="3344" actId="478"/>
          <ac:grpSpMkLst>
            <pc:docMk/>
            <pc:sldMk cId="1804355314" sldId="447"/>
            <ac:grpSpMk id="3" creationId="{DF3FE269-434E-40CC-C1AC-10DB05033691}"/>
          </ac:grpSpMkLst>
        </pc:grpChg>
        <pc:picChg chg="del">
          <ac:chgData name="범수 김" userId="863329ffd88cf9fc" providerId="LiveId" clId="{4DDF83DA-35FB-47D0-9DA1-CC2B22863963}" dt="2024-01-07T01:22:40.595" v="3343" actId="478"/>
          <ac:picMkLst>
            <pc:docMk/>
            <pc:sldMk cId="1804355314" sldId="447"/>
            <ac:picMk id="4" creationId="{DD63FAAD-E6CC-D7B8-CA72-31DFD575F22E}"/>
          </ac:picMkLst>
        </pc:picChg>
      </pc:sldChg>
      <pc:sldChg chg="modSp add mod">
        <pc:chgData name="범수 김" userId="863329ffd88cf9fc" providerId="LiveId" clId="{4DDF83DA-35FB-47D0-9DA1-CC2B22863963}" dt="2024-01-07T01:24:36.857" v="3523" actId="12789"/>
        <pc:sldMkLst>
          <pc:docMk/>
          <pc:sldMk cId="3411651752" sldId="448"/>
        </pc:sldMkLst>
        <pc:spChg chg="mod">
          <ac:chgData name="범수 김" userId="863329ffd88cf9fc" providerId="LiveId" clId="{4DDF83DA-35FB-47D0-9DA1-CC2B22863963}" dt="2024-01-07T01:24:36.857" v="3523" actId="12789"/>
          <ac:spMkLst>
            <pc:docMk/>
            <pc:sldMk cId="3411651752" sldId="44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1:47:55.579" v="4628" actId="404"/>
        <pc:sldMkLst>
          <pc:docMk/>
          <pc:sldMk cId="2928569967" sldId="449"/>
        </pc:sldMkLst>
        <pc:spChg chg="add mod">
          <ac:chgData name="범수 김" userId="863329ffd88cf9fc" providerId="LiveId" clId="{4DDF83DA-35FB-47D0-9DA1-CC2B22863963}" dt="2024-01-07T01:47:55.579" v="4628" actId="404"/>
          <ac:spMkLst>
            <pc:docMk/>
            <pc:sldMk cId="2928569967" sldId="449"/>
            <ac:spMk id="2" creationId="{9015CA05-E303-FC9C-F06C-2B07EC60C0CD}"/>
          </ac:spMkLst>
        </pc:spChg>
        <pc:spChg chg="mod">
          <ac:chgData name="범수 김" userId="863329ffd88cf9fc" providerId="LiveId" clId="{4DDF83DA-35FB-47D0-9DA1-CC2B22863963}" dt="2024-01-07T01:24:42.435" v="3530" actId="1076"/>
          <ac:spMkLst>
            <pc:docMk/>
            <pc:sldMk cId="2928569967" sldId="449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1:54:24.293" v="4737" actId="12789"/>
        <pc:sldMkLst>
          <pc:docMk/>
          <pc:sldMk cId="3819589001" sldId="450"/>
        </pc:sldMkLst>
        <pc:spChg chg="mod">
          <ac:chgData name="범수 김" userId="863329ffd88cf9fc" providerId="LiveId" clId="{4DDF83DA-35FB-47D0-9DA1-CC2B22863963}" dt="2024-01-07T01:54:24.293" v="4737" actId="12789"/>
          <ac:spMkLst>
            <pc:docMk/>
            <pc:sldMk cId="3819589001" sldId="45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1:58:19.459" v="5308" actId="113"/>
        <pc:sldMkLst>
          <pc:docMk/>
          <pc:sldMk cId="2148710964" sldId="451"/>
        </pc:sldMkLst>
        <pc:spChg chg="add mod">
          <ac:chgData name="범수 김" userId="863329ffd88cf9fc" providerId="LiveId" clId="{4DDF83DA-35FB-47D0-9DA1-CC2B22863963}" dt="2024-01-07T01:58:19.459" v="5308" actId="113"/>
          <ac:spMkLst>
            <pc:docMk/>
            <pc:sldMk cId="2148710964" sldId="451"/>
            <ac:spMk id="2" creationId="{3E7B5018-2E4F-28D6-5FF4-AEB6F86F7563}"/>
          </ac:spMkLst>
        </pc:spChg>
        <pc:spChg chg="mod">
          <ac:chgData name="범수 김" userId="863329ffd88cf9fc" providerId="LiveId" clId="{4DDF83DA-35FB-47D0-9DA1-CC2B22863963}" dt="2024-01-07T01:54:33.945" v="4745" actId="1076"/>
          <ac:spMkLst>
            <pc:docMk/>
            <pc:sldMk cId="2148710964" sldId="451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1:59:28.098" v="5355"/>
        <pc:sldMkLst>
          <pc:docMk/>
          <pc:sldMk cId="617740012" sldId="452"/>
        </pc:sldMkLst>
        <pc:spChg chg="mod">
          <ac:chgData name="범수 김" userId="863329ffd88cf9fc" providerId="LiveId" clId="{4DDF83DA-35FB-47D0-9DA1-CC2B22863963}" dt="2024-01-07T01:59:28.098" v="5355"/>
          <ac:spMkLst>
            <pc:docMk/>
            <pc:sldMk cId="617740012" sldId="45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2:00:40.543" v="5614" actId="208"/>
        <pc:sldMkLst>
          <pc:docMk/>
          <pc:sldMk cId="65502167" sldId="453"/>
        </pc:sldMkLst>
        <pc:spChg chg="add mod">
          <ac:chgData name="범수 김" userId="863329ffd88cf9fc" providerId="LiveId" clId="{4DDF83DA-35FB-47D0-9DA1-CC2B22863963}" dt="2024-01-07T02:00:40.543" v="5614" actId="208"/>
          <ac:spMkLst>
            <pc:docMk/>
            <pc:sldMk cId="65502167" sldId="453"/>
            <ac:spMk id="2" creationId="{553BBF41-8E2B-D292-A28A-D43E28A5B4F1}"/>
          </ac:spMkLst>
        </pc:spChg>
        <pc:spChg chg="mod">
          <ac:chgData name="범수 김" userId="863329ffd88cf9fc" providerId="LiveId" clId="{4DDF83DA-35FB-47D0-9DA1-CC2B22863963}" dt="2024-01-07T01:59:37.764" v="5362" actId="1076"/>
          <ac:spMkLst>
            <pc:docMk/>
            <pc:sldMk cId="65502167" sldId="453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2:01:27.088" v="5643" actId="12789"/>
        <pc:sldMkLst>
          <pc:docMk/>
          <pc:sldMk cId="4174628910" sldId="454"/>
        </pc:sldMkLst>
        <pc:spChg chg="mod">
          <ac:chgData name="범수 김" userId="863329ffd88cf9fc" providerId="LiveId" clId="{4DDF83DA-35FB-47D0-9DA1-CC2B22863963}" dt="2024-01-07T02:01:27.088" v="5643" actId="12789"/>
          <ac:spMkLst>
            <pc:docMk/>
            <pc:sldMk cId="4174628910" sldId="45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7T02:04:06.438" v="6010" actId="478"/>
        <pc:sldMkLst>
          <pc:docMk/>
          <pc:sldMk cId="1978313846" sldId="455"/>
        </pc:sldMkLst>
        <pc:spChg chg="add mod">
          <ac:chgData name="범수 김" userId="863329ffd88cf9fc" providerId="LiveId" clId="{4DDF83DA-35FB-47D0-9DA1-CC2B22863963}" dt="2024-01-07T02:02:34.916" v="5995" actId="208"/>
          <ac:spMkLst>
            <pc:docMk/>
            <pc:sldMk cId="1978313846" sldId="455"/>
            <ac:spMk id="2" creationId="{E7B711CB-C42A-9956-0480-3F34AE9FA20E}"/>
          </ac:spMkLst>
        </pc:spChg>
        <pc:spChg chg="mod">
          <ac:chgData name="범수 김" userId="863329ffd88cf9fc" providerId="LiveId" clId="{4DDF83DA-35FB-47D0-9DA1-CC2B22863963}" dt="2024-01-07T02:01:33.749" v="5651" actId="1076"/>
          <ac:spMkLst>
            <pc:docMk/>
            <pc:sldMk cId="1978313846" sldId="45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7T02:03:04.480" v="6005" actId="164"/>
          <ac:spMkLst>
            <pc:docMk/>
            <pc:sldMk cId="1978313846" sldId="455"/>
            <ac:spMk id="6" creationId="{EB5E646B-7EA6-FF26-75FA-0C2123D65276}"/>
          </ac:spMkLst>
        </pc:spChg>
        <pc:grpChg chg="add del mod">
          <ac:chgData name="범수 김" userId="863329ffd88cf9fc" providerId="LiveId" clId="{4DDF83DA-35FB-47D0-9DA1-CC2B22863963}" dt="2024-01-07T02:04:06.438" v="6010" actId="478"/>
          <ac:grpSpMkLst>
            <pc:docMk/>
            <pc:sldMk cId="1978313846" sldId="455"/>
            <ac:grpSpMk id="7" creationId="{3CD3468B-AEA6-8B82-83B0-BAB7D59B7851}"/>
          </ac:grpSpMkLst>
        </pc:grpChg>
        <pc:picChg chg="add mod">
          <ac:chgData name="범수 김" userId="863329ffd88cf9fc" providerId="LiveId" clId="{4DDF83DA-35FB-47D0-9DA1-CC2B22863963}" dt="2024-01-07T02:03:04.480" v="6005" actId="164"/>
          <ac:picMkLst>
            <pc:docMk/>
            <pc:sldMk cId="1978313846" sldId="455"/>
            <ac:picMk id="3" creationId="{0FBB7305-7F25-5BAB-F58A-271F7100A5F8}"/>
          </ac:picMkLst>
        </pc:picChg>
        <pc:picChg chg="add del mod">
          <ac:chgData name="범수 김" userId="863329ffd88cf9fc" providerId="LiveId" clId="{4DDF83DA-35FB-47D0-9DA1-CC2B22863963}" dt="2024-01-07T02:02:52.114" v="5999"/>
          <ac:picMkLst>
            <pc:docMk/>
            <pc:sldMk cId="1978313846" sldId="455"/>
            <ac:picMk id="4" creationId="{12F60FCB-5C7E-1E67-6CFE-1EAEB123A2BA}"/>
          </ac:picMkLst>
        </pc:picChg>
        <pc:picChg chg="add del">
          <ac:chgData name="범수 김" userId="863329ffd88cf9fc" providerId="LiveId" clId="{4DDF83DA-35FB-47D0-9DA1-CC2B22863963}" dt="2024-01-07T02:04:04.736" v="6008" actId="478"/>
          <ac:picMkLst>
            <pc:docMk/>
            <pc:sldMk cId="1978313846" sldId="455"/>
            <ac:picMk id="9" creationId="{63649B51-9165-5158-B0B1-819A802E132C}"/>
          </ac:picMkLst>
        </pc:picChg>
      </pc:sldChg>
      <pc:sldChg chg="addSp delSp modSp add mod">
        <pc:chgData name="범수 김" userId="863329ffd88cf9fc" providerId="LiveId" clId="{4DDF83DA-35FB-47D0-9DA1-CC2B22863963}" dt="2024-01-07T02:08:15.554" v="6621" actId="22"/>
        <pc:sldMkLst>
          <pc:docMk/>
          <pc:sldMk cId="1125494946" sldId="456"/>
        </pc:sldMkLst>
        <pc:spChg chg="mod">
          <ac:chgData name="범수 김" userId="863329ffd88cf9fc" providerId="LiveId" clId="{4DDF83DA-35FB-47D0-9DA1-CC2B22863963}" dt="2024-01-07T02:07:27.017" v="6615" actId="1076"/>
          <ac:spMkLst>
            <pc:docMk/>
            <pc:sldMk cId="1125494946" sldId="456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4" creationId="{A71AC641-3293-FAAD-233A-98E0805CECBB}"/>
          </ac:spMkLst>
        </pc:spChg>
        <pc:spChg chg="del topLvl">
          <ac:chgData name="범수 김" userId="863329ffd88cf9fc" providerId="LiveId" clId="{4DDF83DA-35FB-47D0-9DA1-CC2B22863963}" dt="2024-01-07T02:04:10.205" v="6011" actId="21"/>
          <ac:spMkLst>
            <pc:docMk/>
            <pc:sldMk cId="1125494946" sldId="456"/>
            <ac:spMk id="6" creationId="{EB5E646B-7EA6-FF26-75FA-0C2123D65276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8" creationId="{C4974659-F64F-8542-9657-6E59D798C109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10" creationId="{D1321AC4-472A-5C73-F339-EA6383CA0173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4" creationId="{60707540-A41C-025C-4DE8-45520E0C5104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5" creationId="{C6624383-27CB-8C97-FB18-5AE46C5D6B5C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8" creationId="{1525F480-7DCB-DCD6-AFE8-106D430C70A9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9" creationId="{18B5E787-E203-87F7-A654-6419E95F300E}"/>
          </ac:spMkLst>
        </pc:spChg>
        <pc:spChg chg="add mod">
          <ac:chgData name="범수 김" userId="863329ffd88cf9fc" providerId="LiveId" clId="{4DDF83DA-35FB-47D0-9DA1-CC2B22863963}" dt="2024-01-07T02:07:42.390" v="6620" actId="20577"/>
          <ac:spMkLst>
            <pc:docMk/>
            <pc:sldMk cId="1125494946" sldId="456"/>
            <ac:spMk id="22" creationId="{0BE49CE5-501A-517D-2F96-5B6D91163A1E}"/>
          </ac:spMkLst>
        </pc:spChg>
        <pc:grpChg chg="del">
          <ac:chgData name="범수 김" userId="863329ffd88cf9fc" providerId="LiveId" clId="{4DDF83DA-35FB-47D0-9DA1-CC2B22863963}" dt="2024-01-07T02:04:10.205" v="6011" actId="21"/>
          <ac:grpSpMkLst>
            <pc:docMk/>
            <pc:sldMk cId="1125494946" sldId="456"/>
            <ac:grpSpMk id="7" creationId="{3CD3468B-AEA6-8B82-83B0-BAB7D59B7851}"/>
          </ac:grpSpMkLst>
        </pc:grpChg>
        <pc:grpChg chg="add mod">
          <ac:chgData name="범수 김" userId="863329ffd88cf9fc" providerId="LiveId" clId="{4DDF83DA-35FB-47D0-9DA1-CC2B22863963}" dt="2024-01-07T02:06:02.623" v="6168" actId="164"/>
          <ac:grpSpMkLst>
            <pc:docMk/>
            <pc:sldMk cId="1125494946" sldId="456"/>
            <ac:grpSpMk id="11" creationId="{322CDAEC-6E0D-3295-BCE5-56BB7609E2E6}"/>
          </ac:grpSpMkLst>
        </pc:grpChg>
        <pc:grpChg chg="add mod">
          <ac:chgData name="범수 김" userId="863329ffd88cf9fc" providerId="LiveId" clId="{4DDF83DA-35FB-47D0-9DA1-CC2B22863963}" dt="2024-01-07T02:06:03.432" v="6169" actId="164"/>
          <ac:grpSpMkLst>
            <pc:docMk/>
            <pc:sldMk cId="1125494946" sldId="456"/>
            <ac:grpSpMk id="20" creationId="{5E1FB2E3-60DD-DC04-DC76-75A6C41907F3}"/>
          </ac:grpSpMkLst>
        </pc:grpChg>
        <pc:grpChg chg="add mod">
          <ac:chgData name="범수 김" userId="863329ffd88cf9fc" providerId="LiveId" clId="{4DDF83DA-35FB-47D0-9DA1-CC2B22863963}" dt="2024-01-07T02:06:03.432" v="6169" actId="164"/>
          <ac:grpSpMkLst>
            <pc:docMk/>
            <pc:sldMk cId="1125494946" sldId="456"/>
            <ac:grpSpMk id="21" creationId="{92F5FA67-1090-BFB1-4C2E-FB30FB4DBAB7}"/>
          </ac:grpSpMkLst>
        </pc:grpChg>
        <pc:picChg chg="del topLvl">
          <ac:chgData name="범수 김" userId="863329ffd88cf9fc" providerId="LiveId" clId="{4DDF83DA-35FB-47D0-9DA1-CC2B22863963}" dt="2024-01-07T02:04:11.303" v="6013" actId="478"/>
          <ac:picMkLst>
            <pc:docMk/>
            <pc:sldMk cId="1125494946" sldId="456"/>
            <ac:picMk id="3" creationId="{0FBB7305-7F25-5BAB-F58A-271F7100A5F8}"/>
          </ac:picMkLst>
        </pc:picChg>
        <pc:picChg chg="mod">
          <ac:chgData name="범수 김" userId="863329ffd88cf9fc" providerId="LiveId" clId="{4DDF83DA-35FB-47D0-9DA1-CC2B22863963}" dt="2024-01-07T02:04:27.684" v="6022" actId="164"/>
          <ac:picMkLst>
            <pc:docMk/>
            <pc:sldMk cId="1125494946" sldId="456"/>
            <ac:picMk id="9" creationId="{63649B51-9165-5158-B0B1-819A802E132C}"/>
          </ac:picMkLst>
        </pc:picChg>
        <pc:picChg chg="add mod">
          <ac:chgData name="범수 김" userId="863329ffd88cf9fc" providerId="LiveId" clId="{4DDF83DA-35FB-47D0-9DA1-CC2B22863963}" dt="2024-01-07T02:06:03.432" v="6169" actId="164"/>
          <ac:picMkLst>
            <pc:docMk/>
            <pc:sldMk cId="1125494946" sldId="456"/>
            <ac:picMk id="13" creationId="{37D4E4ED-DA73-99D5-0D0C-5447DDE76DCE}"/>
          </ac:picMkLst>
        </pc:picChg>
        <pc:picChg chg="add mod">
          <ac:chgData name="범수 김" userId="863329ffd88cf9fc" providerId="LiveId" clId="{4DDF83DA-35FB-47D0-9DA1-CC2B22863963}" dt="2024-01-07T02:06:02.623" v="6168" actId="164"/>
          <ac:picMkLst>
            <pc:docMk/>
            <pc:sldMk cId="1125494946" sldId="456"/>
            <ac:picMk id="17" creationId="{EE7C1F77-019B-0BAA-B90D-F6941A6B524D}"/>
          </ac:picMkLst>
        </pc:picChg>
        <pc:picChg chg="add">
          <ac:chgData name="범수 김" userId="863329ffd88cf9fc" providerId="LiveId" clId="{4DDF83DA-35FB-47D0-9DA1-CC2B22863963}" dt="2024-01-07T02:08:15.554" v="6621" actId="22"/>
          <ac:picMkLst>
            <pc:docMk/>
            <pc:sldMk cId="1125494946" sldId="456"/>
            <ac:picMk id="24" creationId="{08034FE4-1EEF-A511-EE10-D44E2D9D3AE6}"/>
          </ac:picMkLst>
        </pc:picChg>
      </pc:sldChg>
      <pc:sldChg chg="addSp delSp modSp add mod">
        <pc:chgData name="범수 김" userId="863329ffd88cf9fc" providerId="LiveId" clId="{4DDF83DA-35FB-47D0-9DA1-CC2B22863963}" dt="2024-01-07T02:11:46.425" v="6997" actId="478"/>
        <pc:sldMkLst>
          <pc:docMk/>
          <pc:sldMk cId="2262101556" sldId="457"/>
        </pc:sldMkLst>
        <pc:spChg chg="mod">
          <ac:chgData name="범수 김" userId="863329ffd88cf9fc" providerId="LiveId" clId="{4DDF83DA-35FB-47D0-9DA1-CC2B22863963}" dt="2024-01-07T02:11:01.167" v="6992" actId="20577"/>
          <ac:spMkLst>
            <pc:docMk/>
            <pc:sldMk cId="2262101556" sldId="457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3" creationId="{1FAE7EA9-5300-6B8A-73C1-9EA599F91FF1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6" creationId="{8D12B040-4B25-C218-41F5-F0819E2719AF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16" creationId="{353D78A4-BB78-053A-A2CF-C77E446A630F}"/>
          </ac:spMkLst>
        </pc:spChg>
        <pc:spChg chg="del">
          <ac:chgData name="범수 김" userId="863329ffd88cf9fc" providerId="LiveId" clId="{4DDF83DA-35FB-47D0-9DA1-CC2B22863963}" dt="2024-01-07T02:08:59.428" v="6636" actId="478"/>
          <ac:spMkLst>
            <pc:docMk/>
            <pc:sldMk cId="2262101556" sldId="457"/>
            <ac:spMk id="22" creationId="{0BE49CE5-501A-517D-2F96-5B6D91163A1E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23" creationId="{A459BE76-A381-81BF-C2B0-2EC9DD21F9CA}"/>
          </ac:spMkLst>
        </pc:spChg>
        <pc:spChg chg="add mod">
          <ac:chgData name="범수 김" userId="863329ffd88cf9fc" providerId="LiveId" clId="{4DDF83DA-35FB-47D0-9DA1-CC2B22863963}" dt="2024-01-07T02:10:46.137" v="6866" actId="1076"/>
          <ac:spMkLst>
            <pc:docMk/>
            <pc:sldMk cId="2262101556" sldId="457"/>
            <ac:spMk id="26" creationId="{9F79F072-4D3F-3770-C4F1-C16CDFDACFC7}"/>
          </ac:spMkLst>
        </pc:spChg>
        <pc:grpChg chg="del">
          <ac:chgData name="범수 김" userId="863329ffd88cf9fc" providerId="LiveId" clId="{4DDF83DA-35FB-47D0-9DA1-CC2B22863963}" dt="2024-01-07T02:08:19.172" v="6623" actId="478"/>
          <ac:grpSpMkLst>
            <pc:docMk/>
            <pc:sldMk cId="2262101556" sldId="457"/>
            <ac:grpSpMk id="21" creationId="{92F5FA67-1090-BFB1-4C2E-FB30FB4DBAB7}"/>
          </ac:grpSpMkLst>
        </pc:grpChg>
        <pc:grpChg chg="add mod">
          <ac:chgData name="범수 김" userId="863329ffd88cf9fc" providerId="LiveId" clId="{4DDF83DA-35FB-47D0-9DA1-CC2B22863963}" dt="2024-01-07T02:10:41.339" v="6864" actId="571"/>
          <ac:grpSpMkLst>
            <pc:docMk/>
            <pc:sldMk cId="2262101556" sldId="457"/>
            <ac:grpSpMk id="25" creationId="{08527D4E-3E40-5B30-C6DA-716C09256CB3}"/>
          </ac:grpSpMkLst>
        </pc:grpChg>
        <pc:picChg chg="add mod">
          <ac:chgData name="범수 김" userId="863329ffd88cf9fc" providerId="LiveId" clId="{4DDF83DA-35FB-47D0-9DA1-CC2B22863963}" dt="2024-01-07T02:10:41.339" v="6864" actId="571"/>
          <ac:picMkLst>
            <pc:docMk/>
            <pc:sldMk cId="2262101556" sldId="457"/>
            <ac:picMk id="12" creationId="{017DD281-CE8E-A743-7BDD-91DBFAA4ABAF}"/>
          </ac:picMkLst>
        </pc:picChg>
        <pc:picChg chg="mod">
          <ac:chgData name="범수 김" userId="863329ffd88cf9fc" providerId="LiveId" clId="{4DDF83DA-35FB-47D0-9DA1-CC2B22863963}" dt="2024-01-07T02:10:41.339" v="6864" actId="571"/>
          <ac:picMkLst>
            <pc:docMk/>
            <pc:sldMk cId="2262101556" sldId="457"/>
            <ac:picMk id="24" creationId="{08034FE4-1EEF-A511-EE10-D44E2D9D3AE6}"/>
          </ac:picMkLst>
        </pc:picChg>
        <pc:picChg chg="add del">
          <ac:chgData name="범수 김" userId="863329ffd88cf9fc" providerId="LiveId" clId="{4DDF83DA-35FB-47D0-9DA1-CC2B22863963}" dt="2024-01-07T02:11:46.425" v="6997" actId="478"/>
          <ac:picMkLst>
            <pc:docMk/>
            <pc:sldMk cId="2262101556" sldId="457"/>
            <ac:picMk id="28" creationId="{39A2EFDC-834C-845B-EAED-E21462E7E16D}"/>
          </ac:picMkLst>
        </pc:picChg>
      </pc:sldChg>
      <pc:sldChg chg="addSp delSp modSp add mod">
        <pc:chgData name="범수 김" userId="863329ffd88cf9fc" providerId="LiveId" clId="{4DDF83DA-35FB-47D0-9DA1-CC2B22863963}" dt="2024-01-07T02:13:17.135" v="7438" actId="20577"/>
        <pc:sldMkLst>
          <pc:docMk/>
          <pc:sldMk cId="1149016370" sldId="458"/>
        </pc:sldMkLst>
        <pc:spChg chg="mod">
          <ac:chgData name="범수 김" userId="863329ffd88cf9fc" providerId="LiveId" clId="{4DDF83DA-35FB-47D0-9DA1-CC2B22863963}" dt="2024-01-07T02:13:17.135" v="7438" actId="20577"/>
          <ac:spMkLst>
            <pc:docMk/>
            <pc:sldMk cId="1149016370" sldId="458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12:56.432" v="7336" actId="164"/>
          <ac:spMkLst>
            <pc:docMk/>
            <pc:sldMk cId="1149016370" sldId="458"/>
            <ac:spMk id="4" creationId="{10E8114C-FA58-63FA-13B1-4640BF2787A4}"/>
          </ac:spMkLst>
        </pc:spChg>
        <pc:spChg chg="add mod">
          <ac:chgData name="범수 김" userId="863329ffd88cf9fc" providerId="LiveId" clId="{4DDF83DA-35FB-47D0-9DA1-CC2B22863963}" dt="2024-01-07T02:12:56.432" v="7336" actId="164"/>
          <ac:spMkLst>
            <pc:docMk/>
            <pc:sldMk cId="1149016370" sldId="458"/>
            <ac:spMk id="7" creationId="{254FD18C-89F2-5B46-2C97-2F1FB3594D86}"/>
          </ac:spMkLst>
        </pc:spChg>
        <pc:spChg chg="add del mod">
          <ac:chgData name="범수 김" userId="863329ffd88cf9fc" providerId="LiveId" clId="{4DDF83DA-35FB-47D0-9DA1-CC2B22863963}" dt="2024-01-07T02:13:03.815" v="7362"/>
          <ac:spMkLst>
            <pc:docMk/>
            <pc:sldMk cId="1149016370" sldId="458"/>
            <ac:spMk id="9" creationId="{C907A722-BCE3-CB65-702F-D5A30AE2A0B6}"/>
          </ac:spMkLst>
        </pc:spChg>
        <pc:grpChg chg="add mod">
          <ac:chgData name="범수 김" userId="863329ffd88cf9fc" providerId="LiveId" clId="{4DDF83DA-35FB-47D0-9DA1-CC2B22863963}" dt="2024-01-07T02:12:56.432" v="7336" actId="164"/>
          <ac:grpSpMkLst>
            <pc:docMk/>
            <pc:sldMk cId="1149016370" sldId="458"/>
            <ac:grpSpMk id="8" creationId="{E3782427-6012-7BBC-F67D-14CEC3FED2E9}"/>
          </ac:grpSpMkLst>
        </pc:grpChg>
        <pc:grpChg chg="del">
          <ac:chgData name="범수 김" userId="863329ffd88cf9fc" providerId="LiveId" clId="{4DDF83DA-35FB-47D0-9DA1-CC2B22863963}" dt="2024-01-07T02:11:43.559" v="6995" actId="478"/>
          <ac:grpSpMkLst>
            <pc:docMk/>
            <pc:sldMk cId="1149016370" sldId="458"/>
            <ac:grpSpMk id="25" creationId="{08527D4E-3E40-5B30-C6DA-716C09256CB3}"/>
          </ac:grpSpMkLst>
        </pc:grpChg>
        <pc:picChg chg="mod">
          <ac:chgData name="범수 김" userId="863329ffd88cf9fc" providerId="LiveId" clId="{4DDF83DA-35FB-47D0-9DA1-CC2B22863963}" dt="2024-01-07T02:12:56.432" v="7336" actId="164"/>
          <ac:picMkLst>
            <pc:docMk/>
            <pc:sldMk cId="1149016370" sldId="458"/>
            <ac:picMk id="28" creationId="{39A2EFDC-834C-845B-EAED-E21462E7E16D}"/>
          </ac:picMkLst>
        </pc:picChg>
      </pc:sldChg>
      <pc:sldChg chg="modSp add mod">
        <pc:chgData name="범수 김" userId="863329ffd88cf9fc" providerId="LiveId" clId="{4DDF83DA-35FB-47D0-9DA1-CC2B22863963}" dt="2024-01-07T02:15:43.775" v="7506"/>
        <pc:sldMkLst>
          <pc:docMk/>
          <pc:sldMk cId="1826628355" sldId="459"/>
        </pc:sldMkLst>
        <pc:spChg chg="mod">
          <ac:chgData name="범수 김" userId="863329ffd88cf9fc" providerId="LiveId" clId="{4DDF83DA-35FB-47D0-9DA1-CC2B22863963}" dt="2024-01-07T02:15:43.775" v="7506"/>
          <ac:spMkLst>
            <pc:docMk/>
            <pc:sldMk cId="1826628355" sldId="45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2:26:12.384" v="7940" actId="164"/>
        <pc:sldMkLst>
          <pc:docMk/>
          <pc:sldMk cId="3212477376" sldId="460"/>
        </pc:sldMkLst>
        <pc:spChg chg="add mod">
          <ac:chgData name="범수 김" userId="863329ffd88cf9fc" providerId="LiveId" clId="{4DDF83DA-35FB-47D0-9DA1-CC2B22863963}" dt="2024-01-07T02:21:45.268" v="7723" actId="1076"/>
          <ac:spMkLst>
            <pc:docMk/>
            <pc:sldMk cId="3212477376" sldId="460"/>
            <ac:spMk id="2" creationId="{D828F9CE-4C84-3783-DD10-9CC4A4C25ADB}"/>
          </ac:spMkLst>
        </pc:spChg>
        <pc:spChg chg="add mod">
          <ac:chgData name="범수 김" userId="863329ffd88cf9fc" providerId="LiveId" clId="{4DDF83DA-35FB-47D0-9DA1-CC2B22863963}" dt="2024-01-07T02:24:51.262" v="7934" actId="208"/>
          <ac:spMkLst>
            <pc:docMk/>
            <pc:sldMk cId="3212477376" sldId="460"/>
            <ac:spMk id="3" creationId="{004D16C8-ECE0-C92F-0D24-A6EEBA55AEC5}"/>
          </ac:spMkLst>
        </pc:spChg>
        <pc:spChg chg="mod">
          <ac:chgData name="범수 김" userId="863329ffd88cf9fc" providerId="LiveId" clId="{4DDF83DA-35FB-47D0-9DA1-CC2B22863963}" dt="2024-01-07T02:15:40.461" v="7505" actId="20577"/>
          <ac:spMkLst>
            <pc:docMk/>
            <pc:sldMk cId="3212477376" sldId="46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7T02:26:12.384" v="7940" actId="164"/>
          <ac:spMkLst>
            <pc:docMk/>
            <pc:sldMk cId="3212477376" sldId="460"/>
            <ac:spMk id="7" creationId="{F4456EFB-0095-2792-2115-A473F404ACCF}"/>
          </ac:spMkLst>
        </pc:spChg>
        <pc:grpChg chg="add mod">
          <ac:chgData name="범수 김" userId="863329ffd88cf9fc" providerId="LiveId" clId="{4DDF83DA-35FB-47D0-9DA1-CC2B22863963}" dt="2024-01-07T02:26:12.384" v="7940" actId="164"/>
          <ac:grpSpMkLst>
            <pc:docMk/>
            <pc:sldMk cId="3212477376" sldId="460"/>
            <ac:grpSpMk id="8" creationId="{72DF8A08-CEF0-A3AD-4AFB-FD9954318BDA}"/>
          </ac:grpSpMkLst>
        </pc:grpChg>
        <pc:picChg chg="add mod">
          <ac:chgData name="범수 김" userId="863329ffd88cf9fc" providerId="LiveId" clId="{4DDF83DA-35FB-47D0-9DA1-CC2B22863963}" dt="2024-01-07T02:26:12.384" v="7940" actId="164"/>
          <ac:picMkLst>
            <pc:docMk/>
            <pc:sldMk cId="3212477376" sldId="460"/>
            <ac:picMk id="6" creationId="{2F6D6AAD-31CA-34E9-D902-28482355E40C}"/>
          </ac:picMkLst>
        </pc:picChg>
      </pc:sldChg>
      <pc:sldChg chg="addSp delSp modSp add mod">
        <pc:chgData name="범수 김" userId="863329ffd88cf9fc" providerId="LiveId" clId="{4DDF83DA-35FB-47D0-9DA1-CC2B22863963}" dt="2024-01-08T05:36:13.185" v="13401" actId="20577"/>
        <pc:sldMkLst>
          <pc:docMk/>
          <pc:sldMk cId="289935569" sldId="461"/>
        </pc:sldMkLst>
        <pc:spChg chg="del">
          <ac:chgData name="범수 김" userId="863329ffd88cf9fc" providerId="LiveId" clId="{4DDF83DA-35FB-47D0-9DA1-CC2B22863963}" dt="2024-01-07T02:26:16.979" v="7942" actId="478"/>
          <ac:spMkLst>
            <pc:docMk/>
            <pc:sldMk cId="289935569" sldId="461"/>
            <ac:spMk id="2" creationId="{D828F9CE-4C84-3783-DD10-9CC4A4C25ADB}"/>
          </ac:spMkLst>
        </pc:spChg>
        <pc:spChg chg="mod">
          <ac:chgData name="범수 김" userId="863329ffd88cf9fc" providerId="LiveId" clId="{4DDF83DA-35FB-47D0-9DA1-CC2B22863963}" dt="2024-01-08T05:36:13.185" v="13401" actId="20577"/>
          <ac:spMkLst>
            <pc:docMk/>
            <pc:sldMk cId="289935569" sldId="461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7T02:28:54.626" v="8012" actId="1076"/>
          <ac:spMkLst>
            <pc:docMk/>
            <pc:sldMk cId="289935569" sldId="461"/>
            <ac:spMk id="4" creationId="{991C9924-A918-549C-8F6E-9660A9295021}"/>
          </ac:spMkLst>
        </pc:spChg>
        <pc:grpChg chg="del mod">
          <ac:chgData name="범수 김" userId="863329ffd88cf9fc" providerId="LiveId" clId="{4DDF83DA-35FB-47D0-9DA1-CC2B22863963}" dt="2024-01-07T02:28:47.441" v="8003" actId="478"/>
          <ac:grpSpMkLst>
            <pc:docMk/>
            <pc:sldMk cId="289935569" sldId="461"/>
            <ac:grpSpMk id="8" creationId="{72DF8A08-CEF0-A3AD-4AFB-FD9954318BDA}"/>
          </ac:grpSpMkLst>
        </pc:grpChg>
      </pc:sldChg>
      <pc:sldChg chg="addSp delSp modSp add mod">
        <pc:chgData name="범수 김" userId="863329ffd88cf9fc" providerId="LiveId" clId="{4DDF83DA-35FB-47D0-9DA1-CC2B22863963}" dt="2024-01-08T04:34:11.798" v="9227" actId="164"/>
        <pc:sldMkLst>
          <pc:docMk/>
          <pc:sldMk cId="4069699940" sldId="462"/>
        </pc:sldMkLst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2" creationId="{B82CF9AE-717F-0027-6823-9B740A705BFB}"/>
          </ac:spMkLst>
        </pc:spChg>
        <pc:spChg chg="mod">
          <ac:chgData name="범수 김" userId="863329ffd88cf9fc" providerId="LiveId" clId="{4DDF83DA-35FB-47D0-9DA1-CC2B22863963}" dt="2024-01-08T04:34:02.091" v="9223" actId="20577"/>
          <ac:spMkLst>
            <pc:docMk/>
            <pc:sldMk cId="4069699940" sldId="462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4" creationId="{28F40850-F61F-E5D8-5AE1-C026E64D8D19}"/>
          </ac:spMkLst>
        </pc:spChg>
        <pc:spChg chg="del">
          <ac:chgData name="범수 김" userId="863329ffd88cf9fc" providerId="LiveId" clId="{4DDF83DA-35FB-47D0-9DA1-CC2B22863963}" dt="2024-01-07T02:29:30.800" v="8137" actId="478"/>
          <ac:spMkLst>
            <pc:docMk/>
            <pc:sldMk cId="4069699940" sldId="462"/>
            <ac:spMk id="4" creationId="{991C9924-A918-549C-8F6E-9660A9295021}"/>
          </ac:spMkLst>
        </pc:spChg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7" creationId="{F5968C4E-6278-E008-B8D5-28E9AA9F2A1C}"/>
          </ac:spMkLst>
        </pc:spChg>
        <pc:spChg chg="add mod">
          <ac:chgData name="범수 김" userId="863329ffd88cf9fc" providerId="LiveId" clId="{4DDF83DA-35FB-47D0-9DA1-CC2B22863963}" dt="2024-01-08T04:34:11.798" v="9227" actId="164"/>
          <ac:spMkLst>
            <pc:docMk/>
            <pc:sldMk cId="4069699940" sldId="462"/>
            <ac:spMk id="10" creationId="{5560D305-8966-B323-93CF-4A6570852B4B}"/>
          </ac:spMkLst>
        </pc:spChg>
        <pc:grpChg chg="add mod">
          <ac:chgData name="범수 김" userId="863329ffd88cf9fc" providerId="LiveId" clId="{4DDF83DA-35FB-47D0-9DA1-CC2B22863963}" dt="2024-01-08T04:33:53.665" v="9139" actId="1036"/>
          <ac:grpSpMkLst>
            <pc:docMk/>
            <pc:sldMk cId="4069699940" sldId="462"/>
            <ac:grpSpMk id="8" creationId="{1FE6F8B2-969B-1A26-18C5-7155F9E99925}"/>
          </ac:grpSpMkLst>
        </pc:grpChg>
        <pc:grpChg chg="add mod">
          <ac:chgData name="범수 김" userId="863329ffd88cf9fc" providerId="LiveId" clId="{4DDF83DA-35FB-47D0-9DA1-CC2B22863963}" dt="2024-01-08T04:34:11.798" v="9227" actId="164"/>
          <ac:grpSpMkLst>
            <pc:docMk/>
            <pc:sldMk cId="4069699940" sldId="462"/>
            <ac:grpSpMk id="9" creationId="{7D36E3E0-2038-4C84-27F3-E76966C2B32A}"/>
          </ac:grpSpMkLst>
        </pc:grpChg>
        <pc:grpChg chg="add mod">
          <ac:chgData name="범수 김" userId="863329ffd88cf9fc" providerId="LiveId" clId="{4DDF83DA-35FB-47D0-9DA1-CC2B22863963}" dt="2024-01-08T04:34:11.798" v="9227" actId="164"/>
          <ac:grpSpMkLst>
            <pc:docMk/>
            <pc:sldMk cId="4069699940" sldId="462"/>
            <ac:grpSpMk id="11" creationId="{797D6CF2-01D0-924D-8C89-5595199D31F3}"/>
          </ac:grpSpMkLst>
        </pc:grpChg>
        <pc:picChg chg="add mod">
          <ac:chgData name="범수 김" userId="863329ffd88cf9fc" providerId="LiveId" clId="{4DDF83DA-35FB-47D0-9DA1-CC2B22863963}" dt="2024-01-08T04:33:53.665" v="9139" actId="1036"/>
          <ac:picMkLst>
            <pc:docMk/>
            <pc:sldMk cId="4069699940" sldId="462"/>
            <ac:picMk id="6" creationId="{D10A0393-7970-6159-62BC-458815C67900}"/>
          </ac:picMkLst>
        </pc:picChg>
      </pc:sldChg>
      <pc:sldChg chg="modSp add mod">
        <pc:chgData name="범수 김" userId="863329ffd88cf9fc" providerId="LiveId" clId="{4DDF83DA-35FB-47D0-9DA1-CC2B22863963}" dt="2024-01-08T04:13:32.184" v="8162" actId="12789"/>
        <pc:sldMkLst>
          <pc:docMk/>
          <pc:sldMk cId="4066223459" sldId="463"/>
        </pc:sldMkLst>
        <pc:spChg chg="mod">
          <ac:chgData name="범수 김" userId="863329ffd88cf9fc" providerId="LiveId" clId="{4DDF83DA-35FB-47D0-9DA1-CC2B22863963}" dt="2024-01-08T04:13:32.184" v="8162" actId="12789"/>
          <ac:spMkLst>
            <pc:docMk/>
            <pc:sldMk cId="4066223459" sldId="46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4:19:04.168" v="8968" actId="20577"/>
        <pc:sldMkLst>
          <pc:docMk/>
          <pc:sldMk cId="2607761826" sldId="464"/>
        </pc:sldMkLst>
        <pc:spChg chg="add mod">
          <ac:chgData name="범수 김" userId="863329ffd88cf9fc" providerId="LiveId" clId="{4DDF83DA-35FB-47D0-9DA1-CC2B22863963}" dt="2024-01-08T04:19:04.168" v="8968" actId="20577"/>
          <ac:spMkLst>
            <pc:docMk/>
            <pc:sldMk cId="2607761826" sldId="464"/>
            <ac:spMk id="2" creationId="{4EB48D3A-7F96-5501-F0E8-D55259EB0F37}"/>
          </ac:spMkLst>
        </pc:spChg>
        <pc:spChg chg="mod">
          <ac:chgData name="범수 김" userId="863329ffd88cf9fc" providerId="LiveId" clId="{4DDF83DA-35FB-47D0-9DA1-CC2B22863963}" dt="2024-01-08T04:13:37.774" v="8169" actId="1076"/>
          <ac:spMkLst>
            <pc:docMk/>
            <pc:sldMk cId="2607761826" sldId="46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8T04:39:37.935" v="9850" actId="113"/>
        <pc:sldMkLst>
          <pc:docMk/>
          <pc:sldMk cId="1203984810" sldId="465"/>
        </pc:sldMkLst>
        <pc:spChg chg="mod">
          <ac:chgData name="범수 김" userId="863329ffd88cf9fc" providerId="LiveId" clId="{4DDF83DA-35FB-47D0-9DA1-CC2B22863963}" dt="2024-01-08T04:36:56.688" v="9349" actId="20577"/>
          <ac:spMkLst>
            <pc:docMk/>
            <pc:sldMk cId="1203984810" sldId="465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2" creationId="{D9C23B3D-1DE6-3A53-9357-148A051CC1D5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3" creationId="{687741EF-F7C8-8022-73F8-93D57791AA64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4" creationId="{F5F36CC4-83C3-08E6-754A-8EDF873FA3F6}"/>
          </ac:spMkLst>
        </pc:spChg>
        <pc:spChg chg="add mod">
          <ac:chgData name="범수 김" userId="863329ffd88cf9fc" providerId="LiveId" clId="{4DDF83DA-35FB-47D0-9DA1-CC2B22863963}" dt="2024-01-08T04:39:37.935" v="9850" actId="113"/>
          <ac:spMkLst>
            <pc:docMk/>
            <pc:sldMk cId="1203984810" sldId="465"/>
            <ac:spMk id="15" creationId="{13B7A169-6DCF-E430-6674-7500C174A64E}"/>
          </ac:spMkLst>
        </pc:spChg>
        <pc:grpChg chg="del">
          <ac:chgData name="범수 김" userId="863329ffd88cf9fc" providerId="LiveId" clId="{4DDF83DA-35FB-47D0-9DA1-CC2B22863963}" dt="2024-01-08T04:36:03.337" v="9229" actId="478"/>
          <ac:grpSpMkLst>
            <pc:docMk/>
            <pc:sldMk cId="1203984810" sldId="465"/>
            <ac:grpSpMk id="11" creationId="{797D6CF2-01D0-924D-8C89-5595199D31F3}"/>
          </ac:grpSpMkLst>
        </pc:grpChg>
        <pc:grpChg chg="add mod">
          <ac:chgData name="범수 김" userId="863329ffd88cf9fc" providerId="LiveId" clId="{4DDF83DA-35FB-47D0-9DA1-CC2B22863963}" dt="2024-01-08T04:38:39.100" v="9604" actId="1076"/>
          <ac:grpSpMkLst>
            <pc:docMk/>
            <pc:sldMk cId="1203984810" sldId="465"/>
            <ac:grpSpMk id="16" creationId="{A424195A-F3B1-7B8F-CCF4-462D3AC9845C}"/>
          </ac:grpSpMkLst>
        </pc:grpChg>
      </pc:sldChg>
      <pc:sldChg chg="addSp delSp modSp add mod">
        <pc:chgData name="범수 김" userId="863329ffd88cf9fc" providerId="LiveId" clId="{4DDF83DA-35FB-47D0-9DA1-CC2B22863963}" dt="2024-01-08T04:42:33.932" v="10029" actId="208"/>
        <pc:sldMkLst>
          <pc:docMk/>
          <pc:sldMk cId="193661638" sldId="466"/>
        </pc:sldMkLst>
        <pc:spChg chg="mod">
          <ac:chgData name="범수 김" userId="863329ffd88cf9fc" providerId="LiveId" clId="{4DDF83DA-35FB-47D0-9DA1-CC2B22863963}" dt="2024-01-08T04:42:12.879" v="10026" actId="20577"/>
          <ac:spMkLst>
            <pc:docMk/>
            <pc:sldMk cId="193661638" sldId="466"/>
            <ac:spMk id="3" creationId="{004D16C8-ECE0-C92F-0D24-A6EEBA55AEC5}"/>
          </ac:spMkLst>
        </pc:spChg>
        <pc:spChg chg="del">
          <ac:chgData name="범수 김" userId="863329ffd88cf9fc" providerId="LiveId" clId="{4DDF83DA-35FB-47D0-9DA1-CC2B22863963}" dt="2024-01-08T04:41:25.804" v="9853" actId="478"/>
          <ac:spMkLst>
            <pc:docMk/>
            <pc:sldMk cId="193661638" sldId="466"/>
            <ac:spMk id="15" creationId="{13B7A169-6DCF-E430-6674-7500C174A64E}"/>
          </ac:spMkLst>
        </pc:spChg>
        <pc:grpChg chg="del">
          <ac:chgData name="범수 김" userId="863329ffd88cf9fc" providerId="LiveId" clId="{4DDF83DA-35FB-47D0-9DA1-CC2B22863963}" dt="2024-01-08T04:41:23.677" v="9852" actId="478"/>
          <ac:grpSpMkLst>
            <pc:docMk/>
            <pc:sldMk cId="193661638" sldId="466"/>
            <ac:grpSpMk id="16" creationId="{A424195A-F3B1-7B8F-CCF4-462D3AC9845C}"/>
          </ac:grpSpMkLst>
        </pc:grpChg>
        <pc:picChg chg="add mod">
          <ac:chgData name="범수 김" userId="863329ffd88cf9fc" providerId="LiveId" clId="{4DDF83DA-35FB-47D0-9DA1-CC2B22863963}" dt="2024-01-08T04:42:33.932" v="10029" actId="208"/>
          <ac:picMkLst>
            <pc:docMk/>
            <pc:sldMk cId="193661638" sldId="466"/>
            <ac:picMk id="4" creationId="{D7C17DBE-DCDF-3715-2BB1-66CC75BBF644}"/>
          </ac:picMkLst>
        </pc:picChg>
      </pc:sldChg>
      <pc:sldChg chg="addSp delSp modSp add mod">
        <pc:chgData name="범수 김" userId="863329ffd88cf9fc" providerId="LiveId" clId="{4DDF83DA-35FB-47D0-9DA1-CC2B22863963}" dt="2024-01-08T04:51:20.581" v="10845" actId="20577"/>
        <pc:sldMkLst>
          <pc:docMk/>
          <pc:sldMk cId="2551857887" sldId="467"/>
        </pc:sldMkLst>
        <pc:spChg chg="mod">
          <ac:chgData name="범수 김" userId="863329ffd88cf9fc" providerId="LiveId" clId="{4DDF83DA-35FB-47D0-9DA1-CC2B22863963}" dt="2024-01-08T04:51:20.581" v="10845" actId="20577"/>
          <ac:spMkLst>
            <pc:docMk/>
            <pc:sldMk cId="2551857887" sldId="467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50:46.205" v="10697" actId="21"/>
          <ac:spMkLst>
            <pc:docMk/>
            <pc:sldMk cId="2551857887" sldId="467"/>
            <ac:spMk id="6" creationId="{F042B224-290B-4B57-A050-AE4305C04C59}"/>
          </ac:spMkLst>
        </pc:spChg>
        <pc:picChg chg="del mod">
          <ac:chgData name="범수 김" userId="863329ffd88cf9fc" providerId="LiveId" clId="{4DDF83DA-35FB-47D0-9DA1-CC2B22863963}" dt="2024-01-08T04:45:11.549" v="10359" actId="478"/>
          <ac:picMkLst>
            <pc:docMk/>
            <pc:sldMk cId="2551857887" sldId="467"/>
            <ac:picMk id="4" creationId="{D7C17DBE-DCDF-3715-2BB1-66CC75BBF644}"/>
          </ac:picMkLst>
        </pc:picChg>
      </pc:sldChg>
      <pc:sldChg chg="modSp add mod">
        <pc:chgData name="범수 김" userId="863329ffd88cf9fc" providerId="LiveId" clId="{4DDF83DA-35FB-47D0-9DA1-CC2B22863963}" dt="2024-01-08T04:54:32.641" v="10926" actId="20577"/>
        <pc:sldMkLst>
          <pc:docMk/>
          <pc:sldMk cId="2117443119" sldId="468"/>
        </pc:sldMkLst>
        <pc:spChg chg="mod">
          <ac:chgData name="범수 김" userId="863329ffd88cf9fc" providerId="LiveId" clId="{4DDF83DA-35FB-47D0-9DA1-CC2B22863963}" dt="2024-01-08T04:54:32.641" v="10926" actId="20577"/>
          <ac:spMkLst>
            <pc:docMk/>
            <pc:sldMk cId="2117443119" sldId="468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4:55:17.134" v="10968" actId="12789"/>
        <pc:sldMkLst>
          <pc:docMk/>
          <pc:sldMk cId="414290708" sldId="469"/>
        </pc:sldMkLst>
        <pc:spChg chg="mod">
          <ac:chgData name="범수 김" userId="863329ffd88cf9fc" providerId="LiveId" clId="{4DDF83DA-35FB-47D0-9DA1-CC2B22863963}" dt="2024-01-08T04:55:17.134" v="10968" actId="12789"/>
          <ac:spMkLst>
            <pc:docMk/>
            <pc:sldMk cId="414290708" sldId="46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03:30.984" v="11688" actId="208"/>
        <pc:sldMkLst>
          <pc:docMk/>
          <pc:sldMk cId="1892777587" sldId="470"/>
        </pc:sldMkLst>
        <pc:spChg chg="add mod">
          <ac:chgData name="범수 김" userId="863329ffd88cf9fc" providerId="LiveId" clId="{4DDF83DA-35FB-47D0-9DA1-CC2B22863963}" dt="2024-01-08T05:03:30.984" v="11688" actId="208"/>
          <ac:spMkLst>
            <pc:docMk/>
            <pc:sldMk cId="1892777587" sldId="470"/>
            <ac:spMk id="2" creationId="{84E8E9A7-ED1B-0AC8-2A91-D939ADDDAFE0}"/>
          </ac:spMkLst>
        </pc:spChg>
        <pc:spChg chg="mod">
          <ac:chgData name="범수 김" userId="863329ffd88cf9fc" providerId="LiveId" clId="{4DDF83DA-35FB-47D0-9DA1-CC2B22863963}" dt="2024-01-08T04:55:25.179" v="10976" actId="1076"/>
          <ac:spMkLst>
            <pc:docMk/>
            <pc:sldMk cId="1892777587" sldId="470"/>
            <ac:spMk id="5" creationId="{A389414F-66B7-1262-7F78-D45BD7660CF6}"/>
          </ac:spMkLst>
        </pc:spChg>
      </pc:sldChg>
      <pc:sldChg chg="add del">
        <pc:chgData name="범수 김" userId="863329ffd88cf9fc" providerId="LiveId" clId="{4DDF83DA-35FB-47D0-9DA1-CC2B22863963}" dt="2024-01-08T05:03:36.687" v="11690" actId="47"/>
        <pc:sldMkLst>
          <pc:docMk/>
          <pc:sldMk cId="1676404087" sldId="471"/>
        </pc:sldMkLst>
      </pc:sldChg>
      <pc:sldChg chg="modSp add mod">
        <pc:chgData name="범수 김" userId="863329ffd88cf9fc" providerId="LiveId" clId="{4DDF83DA-35FB-47D0-9DA1-CC2B22863963}" dt="2024-01-08T05:03:56.678" v="11733" actId="20577"/>
        <pc:sldMkLst>
          <pc:docMk/>
          <pc:sldMk cId="3435160593" sldId="471"/>
        </pc:sldMkLst>
        <pc:spChg chg="mod">
          <ac:chgData name="범수 김" userId="863329ffd88cf9fc" providerId="LiveId" clId="{4DDF83DA-35FB-47D0-9DA1-CC2B22863963}" dt="2024-01-08T05:03:56.678" v="11733" actId="20577"/>
          <ac:spMkLst>
            <pc:docMk/>
            <pc:sldMk cId="3435160593" sldId="47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13:08.020" v="12593" actId="1076"/>
        <pc:sldMkLst>
          <pc:docMk/>
          <pc:sldMk cId="4031963484" sldId="472"/>
        </pc:sldMkLst>
        <pc:spChg chg="add mod">
          <ac:chgData name="범수 김" userId="863329ffd88cf9fc" providerId="LiveId" clId="{4DDF83DA-35FB-47D0-9DA1-CC2B22863963}" dt="2024-01-08T05:04:55.748" v="11746" actId="164"/>
          <ac:spMkLst>
            <pc:docMk/>
            <pc:sldMk cId="4031963484" sldId="472"/>
            <ac:spMk id="4" creationId="{4A1019DA-7ABB-E90B-0861-7C7A8801A0BA}"/>
          </ac:spMkLst>
        </pc:spChg>
        <pc:spChg chg="mod">
          <ac:chgData name="범수 김" userId="863329ffd88cf9fc" providerId="LiveId" clId="{4DDF83DA-35FB-47D0-9DA1-CC2B22863963}" dt="2024-01-08T05:04:04.083" v="11740" actId="1076"/>
          <ac:spMkLst>
            <pc:docMk/>
            <pc:sldMk cId="4031963484" sldId="472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05:11:45.838" v="12217" actId="20577"/>
          <ac:spMkLst>
            <pc:docMk/>
            <pc:sldMk cId="4031963484" sldId="472"/>
            <ac:spMk id="7" creationId="{4D3E9D3B-4084-41DA-30DA-E181D58E921E}"/>
          </ac:spMkLst>
        </pc:spChg>
        <pc:spChg chg="add mod">
          <ac:chgData name="범수 김" userId="863329ffd88cf9fc" providerId="LiveId" clId="{4DDF83DA-35FB-47D0-9DA1-CC2B22863963}" dt="2024-01-08T05:13:08.020" v="12593" actId="1076"/>
          <ac:spMkLst>
            <pc:docMk/>
            <pc:sldMk cId="4031963484" sldId="472"/>
            <ac:spMk id="8" creationId="{877457DA-8F11-1C78-3C8E-11FCFF7C9094}"/>
          </ac:spMkLst>
        </pc:spChg>
        <pc:grpChg chg="add mod">
          <ac:chgData name="범수 김" userId="863329ffd88cf9fc" providerId="LiveId" clId="{4DDF83DA-35FB-47D0-9DA1-CC2B22863963}" dt="2024-01-08T05:05:28.716" v="11892" actId="1076"/>
          <ac:grpSpMkLst>
            <pc:docMk/>
            <pc:sldMk cId="4031963484" sldId="472"/>
            <ac:grpSpMk id="6" creationId="{0AD5E19B-9704-C27F-95FF-26DA02FB2D85}"/>
          </ac:grpSpMkLst>
        </pc:grpChg>
        <pc:picChg chg="add mod">
          <ac:chgData name="범수 김" userId="863329ffd88cf9fc" providerId="LiveId" clId="{4DDF83DA-35FB-47D0-9DA1-CC2B22863963}" dt="2024-01-08T05:04:55.748" v="11746" actId="164"/>
          <ac:picMkLst>
            <pc:docMk/>
            <pc:sldMk cId="4031963484" sldId="472"/>
            <ac:picMk id="3" creationId="{0375412D-76CB-859F-4A34-7B881AD016F6}"/>
          </ac:picMkLst>
        </pc:picChg>
      </pc:sldChg>
      <pc:sldChg chg="modSp add mod ord">
        <pc:chgData name="범수 김" userId="863329ffd88cf9fc" providerId="LiveId" clId="{4DDF83DA-35FB-47D0-9DA1-CC2B22863963}" dt="2024-01-08T05:31:57.238" v="12609" actId="20577"/>
        <pc:sldMkLst>
          <pc:docMk/>
          <pc:sldMk cId="573160916" sldId="473"/>
        </pc:sldMkLst>
        <pc:spChg chg="mod">
          <ac:chgData name="범수 김" userId="863329ffd88cf9fc" providerId="LiveId" clId="{4DDF83DA-35FB-47D0-9DA1-CC2B22863963}" dt="2024-01-08T05:31:57.238" v="12609" actId="20577"/>
          <ac:spMkLst>
            <pc:docMk/>
            <pc:sldMk cId="573160916" sldId="47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34:35.603" v="13272" actId="20577"/>
        <pc:sldMkLst>
          <pc:docMk/>
          <pc:sldMk cId="4068964829" sldId="474"/>
        </pc:sldMkLst>
        <pc:spChg chg="add mod">
          <ac:chgData name="범수 김" userId="863329ffd88cf9fc" providerId="LiveId" clId="{4DDF83DA-35FB-47D0-9DA1-CC2B22863963}" dt="2024-01-08T05:32:38.438" v="12624" actId="1076"/>
          <ac:spMkLst>
            <pc:docMk/>
            <pc:sldMk cId="4068964829" sldId="474"/>
            <ac:spMk id="2" creationId="{7F08470C-569C-88F0-629F-5402D091A1D3}"/>
          </ac:spMkLst>
        </pc:spChg>
        <pc:spChg chg="add mod">
          <ac:chgData name="범수 김" userId="863329ffd88cf9fc" providerId="LiveId" clId="{4DDF83DA-35FB-47D0-9DA1-CC2B22863963}" dt="2024-01-08T05:34:35.603" v="13272" actId="20577"/>
          <ac:spMkLst>
            <pc:docMk/>
            <pc:sldMk cId="4068964829" sldId="474"/>
            <ac:spMk id="3" creationId="{2574045C-BE2C-2A5B-1C19-C99987C988E8}"/>
          </ac:spMkLst>
        </pc:spChg>
        <pc:spChg chg="mod">
          <ac:chgData name="범수 김" userId="863329ffd88cf9fc" providerId="LiveId" clId="{4DDF83DA-35FB-47D0-9DA1-CC2B22863963}" dt="2024-01-08T05:32:03.775" v="12616" actId="1076"/>
          <ac:spMkLst>
            <pc:docMk/>
            <pc:sldMk cId="4068964829" sldId="474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5:41:37.942" v="13434" actId="20577"/>
        <pc:sldMkLst>
          <pc:docMk/>
          <pc:sldMk cId="3422972654" sldId="475"/>
        </pc:sldMkLst>
        <pc:spChg chg="mod">
          <ac:chgData name="범수 김" userId="863329ffd88cf9fc" providerId="LiveId" clId="{4DDF83DA-35FB-47D0-9DA1-CC2B22863963}" dt="2024-01-08T05:41:37.942" v="13434" actId="20577"/>
          <ac:spMkLst>
            <pc:docMk/>
            <pc:sldMk cId="3422972654" sldId="475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54:59.841" v="14311" actId="1076"/>
        <pc:sldMkLst>
          <pc:docMk/>
          <pc:sldMk cId="3900245206" sldId="476"/>
        </pc:sldMkLst>
        <pc:spChg chg="add mod">
          <ac:chgData name="범수 김" userId="863329ffd88cf9fc" providerId="LiveId" clId="{4DDF83DA-35FB-47D0-9DA1-CC2B22863963}" dt="2024-01-08T05:53:53.820" v="14027" actId="20577"/>
          <ac:spMkLst>
            <pc:docMk/>
            <pc:sldMk cId="3900245206" sldId="476"/>
            <ac:spMk id="2" creationId="{B98B59B5-01C0-28B5-74C8-6FC7069FD5F0}"/>
          </ac:spMkLst>
        </pc:spChg>
        <pc:spChg chg="add mod">
          <ac:chgData name="범수 김" userId="863329ffd88cf9fc" providerId="LiveId" clId="{4DDF83DA-35FB-47D0-9DA1-CC2B22863963}" dt="2024-01-08T05:54:59.841" v="14311" actId="1076"/>
          <ac:spMkLst>
            <pc:docMk/>
            <pc:sldMk cId="3900245206" sldId="476"/>
            <ac:spMk id="3" creationId="{39FA5544-A032-BBAE-ED60-2D5699BF60D2}"/>
          </ac:spMkLst>
        </pc:spChg>
        <pc:spChg chg="mod">
          <ac:chgData name="범수 김" userId="863329ffd88cf9fc" providerId="LiveId" clId="{4DDF83DA-35FB-47D0-9DA1-CC2B22863963}" dt="2024-01-08T05:41:48.460" v="13441" actId="1076"/>
          <ac:spMkLst>
            <pc:docMk/>
            <pc:sldMk cId="3900245206" sldId="476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57:22.803" v="14514" actId="164"/>
        <pc:sldMkLst>
          <pc:docMk/>
          <pc:sldMk cId="2993063415" sldId="477"/>
        </pc:sldMkLst>
        <pc:spChg chg="mod">
          <ac:chgData name="범수 김" userId="863329ffd88cf9fc" providerId="LiveId" clId="{4DDF83DA-35FB-47D0-9DA1-CC2B22863963}" dt="2024-01-08T05:56:29.596" v="14499" actId="20577"/>
          <ac:spMkLst>
            <pc:docMk/>
            <pc:sldMk cId="2993063415" sldId="477"/>
            <ac:spMk id="2" creationId="{B98B59B5-01C0-28B5-74C8-6FC7069FD5F0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3" creationId="{A8D7CB6F-2021-62D7-032D-3021C3F5CB3D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7" creationId="{DD220662-450D-2224-5589-FD41D9AA51D9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8" creationId="{6CD89105-44A1-DAB2-2262-3D01EEB04FE5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9" creationId="{C4609487-63F5-1617-C871-5B7637B28C64}"/>
          </ac:spMkLst>
        </pc:spChg>
        <pc:grpChg chg="add mod">
          <ac:chgData name="범수 김" userId="863329ffd88cf9fc" providerId="LiveId" clId="{4DDF83DA-35FB-47D0-9DA1-CC2B22863963}" dt="2024-01-08T05:57:22.803" v="14514" actId="164"/>
          <ac:grpSpMkLst>
            <pc:docMk/>
            <pc:sldMk cId="2993063415" sldId="477"/>
            <ac:grpSpMk id="10" creationId="{B79F7893-1F11-AD9C-88FF-174F86244AA5}"/>
          </ac:grpSpMkLst>
        </pc:grpChg>
        <pc:picChg chg="add mod">
          <ac:chgData name="범수 김" userId="863329ffd88cf9fc" providerId="LiveId" clId="{4DDF83DA-35FB-47D0-9DA1-CC2B22863963}" dt="2024-01-08T05:57:22.803" v="14514" actId="164"/>
          <ac:picMkLst>
            <pc:docMk/>
            <pc:sldMk cId="2993063415" sldId="477"/>
            <ac:picMk id="6" creationId="{C4452D2D-C0AC-AEB8-8530-ED593F035820}"/>
          </ac:picMkLst>
        </pc:picChg>
      </pc:sldChg>
      <pc:sldChg chg="delSp modSp add mod">
        <pc:chgData name="범수 김" userId="863329ffd88cf9fc" providerId="LiveId" clId="{4DDF83DA-35FB-47D0-9DA1-CC2B22863963}" dt="2024-01-08T06:02:42.496" v="14743" actId="20577"/>
        <pc:sldMkLst>
          <pc:docMk/>
          <pc:sldMk cId="984822869" sldId="478"/>
        </pc:sldMkLst>
        <pc:spChg chg="mod">
          <ac:chgData name="범수 김" userId="863329ffd88cf9fc" providerId="LiveId" clId="{4DDF83DA-35FB-47D0-9DA1-CC2B22863963}" dt="2024-01-08T06:02:42.496" v="14743" actId="20577"/>
          <ac:spMkLst>
            <pc:docMk/>
            <pc:sldMk cId="984822869" sldId="478"/>
            <ac:spMk id="2" creationId="{B98B59B5-01C0-28B5-74C8-6FC7069FD5F0}"/>
          </ac:spMkLst>
        </pc:spChg>
        <pc:spChg chg="del 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3" creationId="{A8D7CB6F-2021-62D7-032D-3021C3F5CB3D}"/>
          </ac:spMkLst>
        </pc:spChg>
        <pc:spChg chg="del mod">
          <ac:chgData name="범수 김" userId="863329ffd88cf9fc" providerId="LiveId" clId="{4DDF83DA-35FB-47D0-9DA1-CC2B22863963}" dt="2024-01-08T06:02:00.674" v="14639" actId="478"/>
          <ac:spMkLst>
            <pc:docMk/>
            <pc:sldMk cId="984822869" sldId="478"/>
            <ac:spMk id="7" creationId="{DD220662-450D-2224-5589-FD41D9AA51D9}"/>
          </ac:spMkLst>
        </pc:spChg>
        <pc:spChg chg="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8" creationId="{6CD89105-44A1-DAB2-2262-3D01EEB04FE5}"/>
          </ac:spMkLst>
        </pc:spChg>
        <pc:spChg chg="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9" creationId="{C4609487-63F5-1617-C871-5B7637B28C64}"/>
          </ac:spMkLst>
        </pc:spChg>
        <pc:grpChg chg="mod">
          <ac:chgData name="범수 김" userId="863329ffd88cf9fc" providerId="LiveId" clId="{4DDF83DA-35FB-47D0-9DA1-CC2B22863963}" dt="2024-01-08T06:02:02.250" v="14640" actId="1076"/>
          <ac:grpSpMkLst>
            <pc:docMk/>
            <pc:sldMk cId="984822869" sldId="478"/>
            <ac:grpSpMk id="10" creationId="{B79F7893-1F11-AD9C-88FF-174F86244AA5}"/>
          </ac:grpSpMkLst>
        </pc:grpChg>
        <pc:picChg chg="mod">
          <ac:chgData name="범수 김" userId="863329ffd88cf9fc" providerId="LiveId" clId="{4DDF83DA-35FB-47D0-9DA1-CC2B22863963}" dt="2024-01-08T06:01:59.779" v="14638" actId="478"/>
          <ac:picMkLst>
            <pc:docMk/>
            <pc:sldMk cId="984822869" sldId="478"/>
            <ac:picMk id="6" creationId="{C4452D2D-C0AC-AEB8-8530-ED593F035820}"/>
          </ac:picMkLst>
        </pc:picChg>
      </pc:sldChg>
      <pc:sldChg chg="modSp add mod">
        <pc:chgData name="범수 김" userId="863329ffd88cf9fc" providerId="LiveId" clId="{4DDF83DA-35FB-47D0-9DA1-CC2B22863963}" dt="2024-01-08T06:05:17.501" v="14772" actId="20577"/>
        <pc:sldMkLst>
          <pc:docMk/>
          <pc:sldMk cId="531677650" sldId="479"/>
        </pc:sldMkLst>
        <pc:spChg chg="mod">
          <ac:chgData name="범수 김" userId="863329ffd88cf9fc" providerId="LiveId" clId="{4DDF83DA-35FB-47D0-9DA1-CC2B22863963}" dt="2024-01-08T06:05:17.501" v="14772" actId="20577"/>
          <ac:spMkLst>
            <pc:docMk/>
            <pc:sldMk cId="531677650" sldId="479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8T06:10:07.357" v="15677" actId="20577"/>
        <pc:sldMkLst>
          <pc:docMk/>
          <pc:sldMk cId="3384396238" sldId="480"/>
        </pc:sldMkLst>
        <pc:spChg chg="add mod">
          <ac:chgData name="범수 김" userId="863329ffd88cf9fc" providerId="LiveId" clId="{4DDF83DA-35FB-47D0-9DA1-CC2B22863963}" dt="2024-01-08T06:09:38.646" v="15538" actId="1076"/>
          <ac:spMkLst>
            <pc:docMk/>
            <pc:sldMk cId="3384396238" sldId="480"/>
            <ac:spMk id="2" creationId="{6A7D42A9-7303-E190-5DF5-E317D96E9900}"/>
          </ac:spMkLst>
        </pc:spChg>
        <pc:spChg chg="mod">
          <ac:chgData name="범수 김" userId="863329ffd88cf9fc" providerId="LiveId" clId="{4DDF83DA-35FB-47D0-9DA1-CC2B22863963}" dt="2024-01-08T06:05:31.828" v="14783" actId="1076"/>
          <ac:spMkLst>
            <pc:docMk/>
            <pc:sldMk cId="3384396238" sldId="48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06:09:34.169" v="15537" actId="571"/>
          <ac:spMkLst>
            <pc:docMk/>
            <pc:sldMk cId="3384396238" sldId="480"/>
            <ac:spMk id="6" creationId="{E7BD8E8E-A95A-10A4-79AB-D68D947E0783}"/>
          </ac:spMkLst>
        </pc:spChg>
        <pc:spChg chg="add mod">
          <ac:chgData name="범수 김" userId="863329ffd88cf9fc" providerId="LiveId" clId="{4DDF83DA-35FB-47D0-9DA1-CC2B22863963}" dt="2024-01-08T06:09:33.973" v="15536" actId="571"/>
          <ac:spMkLst>
            <pc:docMk/>
            <pc:sldMk cId="3384396238" sldId="480"/>
            <ac:spMk id="7" creationId="{DCB15998-8DBA-DA02-17C3-E09DE43866F7}"/>
          </ac:spMkLst>
        </pc:spChg>
        <pc:spChg chg="add mod">
          <ac:chgData name="범수 김" userId="863329ffd88cf9fc" providerId="LiveId" clId="{4DDF83DA-35FB-47D0-9DA1-CC2B22863963}" dt="2024-01-08T06:10:07.357" v="15677" actId="20577"/>
          <ac:spMkLst>
            <pc:docMk/>
            <pc:sldMk cId="3384396238" sldId="480"/>
            <ac:spMk id="8" creationId="{3322498A-EB48-02BB-C119-4FCB44A8505A}"/>
          </ac:spMkLst>
        </pc:spChg>
        <pc:picChg chg="add del">
          <ac:chgData name="범수 김" userId="863329ffd88cf9fc" providerId="LiveId" clId="{4DDF83DA-35FB-47D0-9DA1-CC2B22863963}" dt="2024-01-08T06:08:51.522" v="15529" actId="478"/>
          <ac:picMkLst>
            <pc:docMk/>
            <pc:sldMk cId="3384396238" sldId="480"/>
            <ac:picMk id="4" creationId="{00719825-B96B-40C8-9C31-8DE28A29BA96}"/>
          </ac:picMkLst>
        </pc:picChg>
      </pc:sldChg>
      <pc:sldChg chg="delSp modSp add mod">
        <pc:chgData name="범수 김" userId="863329ffd88cf9fc" providerId="LiveId" clId="{4DDF83DA-35FB-47D0-9DA1-CC2B22863963}" dt="2024-01-08T06:09:10.969" v="15533" actId="1076"/>
        <pc:sldMkLst>
          <pc:docMk/>
          <pc:sldMk cId="3576642767" sldId="481"/>
        </pc:sldMkLst>
        <pc:spChg chg="del">
          <ac:chgData name="범수 김" userId="863329ffd88cf9fc" providerId="LiveId" clId="{4DDF83DA-35FB-47D0-9DA1-CC2B22863963}" dt="2024-01-08T06:08:49.936" v="15528" actId="478"/>
          <ac:spMkLst>
            <pc:docMk/>
            <pc:sldMk cId="3576642767" sldId="481"/>
            <ac:spMk id="2" creationId="{6A7D42A9-7303-E190-5DF5-E317D96E9900}"/>
          </ac:spMkLst>
        </pc:spChg>
        <pc:picChg chg="mod">
          <ac:chgData name="범수 김" userId="863329ffd88cf9fc" providerId="LiveId" clId="{4DDF83DA-35FB-47D0-9DA1-CC2B22863963}" dt="2024-01-08T06:09:10.969" v="15533" actId="1076"/>
          <ac:picMkLst>
            <pc:docMk/>
            <pc:sldMk cId="3576642767" sldId="481"/>
            <ac:picMk id="4" creationId="{00719825-B96B-40C8-9C31-8DE28A29BA96}"/>
          </ac:picMkLst>
        </pc:picChg>
      </pc:sldChg>
      <pc:sldChg chg="modSp add mod">
        <pc:chgData name="범수 김" userId="863329ffd88cf9fc" providerId="LiveId" clId="{4DDF83DA-35FB-47D0-9DA1-CC2B22863963}" dt="2024-01-08T07:38:56.998" v="15715" actId="20577"/>
        <pc:sldMkLst>
          <pc:docMk/>
          <pc:sldMk cId="416858236" sldId="482"/>
        </pc:sldMkLst>
        <pc:spChg chg="mod">
          <ac:chgData name="범수 김" userId="863329ffd88cf9fc" providerId="LiveId" clId="{4DDF83DA-35FB-47D0-9DA1-CC2B22863963}" dt="2024-01-08T07:38:56.998" v="15715" actId="20577"/>
          <ac:spMkLst>
            <pc:docMk/>
            <pc:sldMk cId="416858236" sldId="48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7:43:06.921" v="16829" actId="20577"/>
        <pc:sldMkLst>
          <pc:docMk/>
          <pc:sldMk cId="1975219060" sldId="483"/>
        </pc:sldMkLst>
        <pc:spChg chg="add mod">
          <ac:chgData name="범수 김" userId="863329ffd88cf9fc" providerId="LiveId" clId="{4DDF83DA-35FB-47D0-9DA1-CC2B22863963}" dt="2024-01-08T07:43:06.921" v="16829" actId="20577"/>
          <ac:spMkLst>
            <pc:docMk/>
            <pc:sldMk cId="1975219060" sldId="483"/>
            <ac:spMk id="2" creationId="{B1CBC4B9-E12E-1370-1B53-3724793A84D0}"/>
          </ac:spMkLst>
        </pc:spChg>
        <pc:spChg chg="mod">
          <ac:chgData name="범수 김" userId="863329ffd88cf9fc" providerId="LiveId" clId="{4DDF83DA-35FB-47D0-9DA1-CC2B22863963}" dt="2024-01-08T07:39:08.306" v="15724" actId="1076"/>
          <ac:spMkLst>
            <pc:docMk/>
            <pc:sldMk cId="1975219060" sldId="483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7:52:03.566" v="16853" actId="20577"/>
        <pc:sldMkLst>
          <pc:docMk/>
          <pc:sldMk cId="1722303370" sldId="484"/>
        </pc:sldMkLst>
        <pc:spChg chg="mod">
          <ac:chgData name="범수 김" userId="863329ffd88cf9fc" providerId="LiveId" clId="{4DDF83DA-35FB-47D0-9DA1-CC2B22863963}" dt="2024-01-08T07:52:03.566" v="16853" actId="20577"/>
          <ac:spMkLst>
            <pc:docMk/>
            <pc:sldMk cId="1722303370" sldId="48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19:18.115" v="17223" actId="208"/>
        <pc:sldMkLst>
          <pc:docMk/>
          <pc:sldMk cId="3531691591" sldId="485"/>
        </pc:sldMkLst>
        <pc:spChg chg="add mod">
          <ac:chgData name="범수 김" userId="863329ffd88cf9fc" providerId="LiveId" clId="{4DDF83DA-35FB-47D0-9DA1-CC2B22863963}" dt="2024-01-08T11:19:18.115" v="17223" actId="208"/>
          <ac:spMkLst>
            <pc:docMk/>
            <pc:sldMk cId="3531691591" sldId="485"/>
            <ac:spMk id="2" creationId="{507F72F9-954F-0D97-218C-B7ADD2DEFDB9}"/>
          </ac:spMkLst>
        </pc:spChg>
        <pc:spChg chg="mod">
          <ac:chgData name="범수 김" userId="863329ffd88cf9fc" providerId="LiveId" clId="{4DDF83DA-35FB-47D0-9DA1-CC2B22863963}" dt="2024-01-08T07:52:10.700" v="16860" actId="1076"/>
          <ac:spMkLst>
            <pc:docMk/>
            <pc:sldMk cId="3531691591" sldId="485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8T11:18:55.270" v="17056" actId="1076"/>
          <ac:picMkLst>
            <pc:docMk/>
            <pc:sldMk cId="3531691591" sldId="485"/>
            <ac:picMk id="4" creationId="{EAD2AC07-14E8-0E2B-6E31-D4FD4655E538}"/>
          </ac:picMkLst>
        </pc:picChg>
      </pc:sldChg>
      <pc:sldChg chg="add del">
        <pc:chgData name="범수 김" userId="863329ffd88cf9fc" providerId="LiveId" clId="{4DDF83DA-35FB-47D0-9DA1-CC2B22863963}" dt="2024-01-08T11:16:22.313" v="16935" actId="47"/>
        <pc:sldMkLst>
          <pc:docMk/>
          <pc:sldMk cId="720368462" sldId="486"/>
        </pc:sldMkLst>
      </pc:sldChg>
      <pc:sldChg chg="modSp add mod ord">
        <pc:chgData name="범수 김" userId="863329ffd88cf9fc" providerId="LiveId" clId="{4DDF83DA-35FB-47D0-9DA1-CC2B22863963}" dt="2024-01-08T11:16:40.351" v="16970" actId="12789"/>
        <pc:sldMkLst>
          <pc:docMk/>
          <pc:sldMk cId="807091050" sldId="487"/>
        </pc:sldMkLst>
        <pc:spChg chg="mod">
          <ac:chgData name="범수 김" userId="863329ffd88cf9fc" providerId="LiveId" clId="{4DDF83DA-35FB-47D0-9DA1-CC2B22863963}" dt="2024-01-08T11:16:40.351" v="16970" actId="12789"/>
          <ac:spMkLst>
            <pc:docMk/>
            <pc:sldMk cId="807091050" sldId="487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17:14.238" v="17054" actId="1076"/>
        <pc:sldMkLst>
          <pc:docMk/>
          <pc:sldMk cId="2675554930" sldId="488"/>
        </pc:sldMkLst>
        <pc:spChg chg="add mod">
          <ac:chgData name="범수 김" userId="863329ffd88cf9fc" providerId="LiveId" clId="{4DDF83DA-35FB-47D0-9DA1-CC2B22863963}" dt="2024-01-08T11:17:14.238" v="17054" actId="1076"/>
          <ac:spMkLst>
            <pc:docMk/>
            <pc:sldMk cId="2675554930" sldId="488"/>
            <ac:spMk id="2" creationId="{BB927BE7-F72E-E7AD-C767-8511B090BEE5}"/>
          </ac:spMkLst>
        </pc:spChg>
        <pc:spChg chg="mod">
          <ac:chgData name="범수 김" userId="863329ffd88cf9fc" providerId="LiveId" clId="{4DDF83DA-35FB-47D0-9DA1-CC2B22863963}" dt="2024-01-08T11:16:45.718" v="16978" actId="1076"/>
          <ac:spMkLst>
            <pc:docMk/>
            <pc:sldMk cId="2675554930" sldId="488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1:20:18.088" v="17266" actId="12789"/>
        <pc:sldMkLst>
          <pc:docMk/>
          <pc:sldMk cId="3887005311" sldId="489"/>
        </pc:sldMkLst>
        <pc:spChg chg="mod">
          <ac:chgData name="범수 김" userId="863329ffd88cf9fc" providerId="LiveId" clId="{4DDF83DA-35FB-47D0-9DA1-CC2B22863963}" dt="2024-01-08T11:20:18.088" v="17266" actId="12789"/>
          <ac:spMkLst>
            <pc:docMk/>
            <pc:sldMk cId="3887005311" sldId="48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23:28.246" v="18049" actId="20577"/>
        <pc:sldMkLst>
          <pc:docMk/>
          <pc:sldMk cId="884678393" sldId="490"/>
        </pc:sldMkLst>
        <pc:spChg chg="add mod">
          <ac:chgData name="범수 김" userId="863329ffd88cf9fc" providerId="LiveId" clId="{4DDF83DA-35FB-47D0-9DA1-CC2B22863963}" dt="2024-01-08T11:23:28.246" v="18049" actId="20577"/>
          <ac:spMkLst>
            <pc:docMk/>
            <pc:sldMk cId="884678393" sldId="490"/>
            <ac:spMk id="2" creationId="{E09605AE-EA3F-8109-6CA5-67086C5943BB}"/>
          </ac:spMkLst>
        </pc:spChg>
        <pc:spChg chg="mod">
          <ac:chgData name="범수 김" userId="863329ffd88cf9fc" providerId="LiveId" clId="{4DDF83DA-35FB-47D0-9DA1-CC2B22863963}" dt="2024-01-08T11:20:23.591" v="17273" actId="1076"/>
          <ac:spMkLst>
            <pc:docMk/>
            <pc:sldMk cId="884678393" sldId="49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11:22:41.003" v="17890" actId="164"/>
          <ac:spMkLst>
            <pc:docMk/>
            <pc:sldMk cId="884678393" sldId="490"/>
            <ac:spMk id="6" creationId="{68624C77-BC13-4B88-5A68-23714FD0F854}"/>
          </ac:spMkLst>
        </pc:spChg>
        <pc:grpChg chg="add mod">
          <ac:chgData name="범수 김" userId="863329ffd88cf9fc" providerId="LiveId" clId="{4DDF83DA-35FB-47D0-9DA1-CC2B22863963}" dt="2024-01-08T11:22:41.003" v="17890" actId="164"/>
          <ac:grpSpMkLst>
            <pc:docMk/>
            <pc:sldMk cId="884678393" sldId="490"/>
            <ac:grpSpMk id="7" creationId="{0BADA96A-1FF0-41BD-D8F4-4BAD80A5C460}"/>
          </ac:grpSpMkLst>
        </pc:grpChg>
        <pc:picChg chg="add mod">
          <ac:chgData name="범수 김" userId="863329ffd88cf9fc" providerId="LiveId" clId="{4DDF83DA-35FB-47D0-9DA1-CC2B22863963}" dt="2024-01-08T11:22:41.003" v="17890" actId="164"/>
          <ac:picMkLst>
            <pc:docMk/>
            <pc:sldMk cId="884678393" sldId="490"/>
            <ac:picMk id="4" creationId="{AEF813E5-8F9D-C43A-A1AE-F0EFEBF33B47}"/>
          </ac:picMkLst>
        </pc:picChg>
      </pc:sldChg>
      <pc:sldChg chg="modSp add mod">
        <pc:chgData name="범수 김" userId="863329ffd88cf9fc" providerId="LiveId" clId="{4DDF83DA-35FB-47D0-9DA1-CC2B22863963}" dt="2024-01-08T11:34:54.482" v="18068" actId="20577"/>
        <pc:sldMkLst>
          <pc:docMk/>
          <pc:sldMk cId="1595487235" sldId="491"/>
        </pc:sldMkLst>
        <pc:spChg chg="mod">
          <ac:chgData name="범수 김" userId="863329ffd88cf9fc" providerId="LiveId" clId="{4DDF83DA-35FB-47D0-9DA1-CC2B22863963}" dt="2024-01-08T11:34:54.482" v="18068" actId="20577"/>
          <ac:spMkLst>
            <pc:docMk/>
            <pc:sldMk cId="1595487235" sldId="49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35:53.973" v="18303" actId="208"/>
        <pc:sldMkLst>
          <pc:docMk/>
          <pc:sldMk cId="3477272406" sldId="492"/>
        </pc:sldMkLst>
        <pc:spChg chg="add mod">
          <ac:chgData name="범수 김" userId="863329ffd88cf9fc" providerId="LiveId" clId="{4DDF83DA-35FB-47D0-9DA1-CC2B22863963}" dt="2024-01-08T11:35:53.973" v="18303" actId="208"/>
          <ac:spMkLst>
            <pc:docMk/>
            <pc:sldMk cId="3477272406" sldId="492"/>
            <ac:spMk id="2" creationId="{4B72DC6F-3DD5-8C06-5C9B-F8C9B025498B}"/>
          </ac:spMkLst>
        </pc:spChg>
        <pc:spChg chg="mod">
          <ac:chgData name="범수 김" userId="863329ffd88cf9fc" providerId="LiveId" clId="{4DDF83DA-35FB-47D0-9DA1-CC2B22863963}" dt="2024-01-08T11:35:06.676" v="18075" actId="1076"/>
          <ac:spMkLst>
            <pc:docMk/>
            <pc:sldMk cId="3477272406" sldId="492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8T11:35:49.848" v="18301" actId="1076"/>
          <ac:picMkLst>
            <pc:docMk/>
            <pc:sldMk cId="3477272406" sldId="492"/>
            <ac:picMk id="4" creationId="{CE493FA8-49B9-6661-09D2-F01C3B2E6BF4}"/>
          </ac:picMkLst>
        </pc:picChg>
      </pc:sldChg>
      <pc:sldChg chg="modSp add mod">
        <pc:chgData name="범수 김" userId="863329ffd88cf9fc" providerId="LiveId" clId="{4DDF83DA-35FB-47D0-9DA1-CC2B22863963}" dt="2024-01-08T11:39:28.778" v="18342" actId="20577"/>
        <pc:sldMkLst>
          <pc:docMk/>
          <pc:sldMk cId="2575358821" sldId="493"/>
        </pc:sldMkLst>
        <pc:spChg chg="mod">
          <ac:chgData name="범수 김" userId="863329ffd88cf9fc" providerId="LiveId" clId="{4DDF83DA-35FB-47D0-9DA1-CC2B22863963}" dt="2024-01-08T11:39:28.778" v="18342" actId="20577"/>
          <ac:spMkLst>
            <pc:docMk/>
            <pc:sldMk cId="2575358821" sldId="49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42:37.681" v="18912" actId="164"/>
        <pc:sldMkLst>
          <pc:docMk/>
          <pc:sldMk cId="3431383475" sldId="494"/>
        </pc:sldMkLst>
        <pc:spChg chg="add mod">
          <ac:chgData name="범수 김" userId="863329ffd88cf9fc" providerId="LiveId" clId="{4DDF83DA-35FB-47D0-9DA1-CC2B22863963}" dt="2024-01-08T11:41:41.351" v="18902" actId="208"/>
          <ac:spMkLst>
            <pc:docMk/>
            <pc:sldMk cId="3431383475" sldId="494"/>
            <ac:spMk id="4" creationId="{66B3F58D-3DD9-4C93-B276-D1A43D86FD17}"/>
          </ac:spMkLst>
        </pc:spChg>
        <pc:spChg chg="mod">
          <ac:chgData name="범수 김" userId="863329ffd88cf9fc" providerId="LiveId" clId="{4DDF83DA-35FB-47D0-9DA1-CC2B22863963}" dt="2024-01-08T11:39:36.426" v="18351" actId="1076"/>
          <ac:spMkLst>
            <pc:docMk/>
            <pc:sldMk cId="3431383475" sldId="494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11:42:37.681" v="18912" actId="164"/>
          <ac:spMkLst>
            <pc:docMk/>
            <pc:sldMk cId="3431383475" sldId="494"/>
            <ac:spMk id="8" creationId="{60AD99D7-A6B8-C0E8-2BCE-BA25F397B5B8}"/>
          </ac:spMkLst>
        </pc:spChg>
        <pc:grpChg chg="add mod">
          <ac:chgData name="범수 김" userId="863329ffd88cf9fc" providerId="LiveId" clId="{4DDF83DA-35FB-47D0-9DA1-CC2B22863963}" dt="2024-01-08T11:42:37.681" v="18912" actId="164"/>
          <ac:grpSpMkLst>
            <pc:docMk/>
            <pc:sldMk cId="3431383475" sldId="494"/>
            <ac:grpSpMk id="9" creationId="{5619C468-ABF6-CC2F-47C7-A07498A14008}"/>
          </ac:grpSpMkLst>
        </pc:grpChg>
        <pc:picChg chg="add mod">
          <ac:chgData name="범수 김" userId="863329ffd88cf9fc" providerId="LiveId" clId="{4DDF83DA-35FB-47D0-9DA1-CC2B22863963}" dt="2024-01-08T11:42:37.681" v="18912" actId="164"/>
          <ac:picMkLst>
            <pc:docMk/>
            <pc:sldMk cId="3431383475" sldId="494"/>
            <ac:picMk id="3" creationId="{67ECE4D9-AEDD-39A9-4F18-9409F07ABF09}"/>
          </ac:picMkLst>
        </pc:picChg>
        <pc:picChg chg="add mod">
          <ac:chgData name="범수 김" userId="863329ffd88cf9fc" providerId="LiveId" clId="{4DDF83DA-35FB-47D0-9DA1-CC2B22863963}" dt="2024-01-08T11:42:37.681" v="18912" actId="164"/>
          <ac:picMkLst>
            <pc:docMk/>
            <pc:sldMk cId="3431383475" sldId="494"/>
            <ac:picMk id="7" creationId="{013F2C94-C05A-549D-6D19-19EDDE0DCF5A}"/>
          </ac:picMkLst>
        </pc:picChg>
      </pc:sldChg>
      <pc:sldChg chg="add">
        <pc:chgData name="범수 김" userId="863329ffd88cf9fc" providerId="LiveId" clId="{4DDF83DA-35FB-47D0-9DA1-CC2B22863963}" dt="2024-01-08T11:40:33.025" v="18625"/>
        <pc:sldMkLst>
          <pc:docMk/>
          <pc:sldMk cId="266450435" sldId="495"/>
        </pc:sldMkLst>
      </pc:sldChg>
      <pc:sldChg chg="addSp modSp add mod">
        <pc:chgData name="범수 김" userId="863329ffd88cf9fc" providerId="LiveId" clId="{4DDF83DA-35FB-47D0-9DA1-CC2B22863963}" dt="2024-01-08T11:41:22.150" v="18804" actId="208"/>
        <pc:sldMkLst>
          <pc:docMk/>
          <pc:sldMk cId="2522515833" sldId="496"/>
        </pc:sldMkLst>
        <pc:spChg chg="add mod">
          <ac:chgData name="범수 김" userId="863329ffd88cf9fc" providerId="LiveId" clId="{4DDF83DA-35FB-47D0-9DA1-CC2B22863963}" dt="2024-01-08T11:41:22.150" v="18804" actId="208"/>
          <ac:spMkLst>
            <pc:docMk/>
            <pc:sldMk cId="2522515833" sldId="496"/>
            <ac:spMk id="2" creationId="{D423C68E-9958-10E0-A5AD-FF4651CF66C0}"/>
          </ac:spMkLst>
        </pc:spChg>
        <pc:spChg chg="mod">
          <ac:chgData name="범수 김" userId="863329ffd88cf9fc" providerId="LiveId" clId="{4DDF83DA-35FB-47D0-9DA1-CC2B22863963}" dt="2024-01-08T11:40:42.735" v="18641" actId="1076"/>
          <ac:spMkLst>
            <pc:docMk/>
            <pc:sldMk cId="2522515833" sldId="496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1:44:34.803" v="18964" actId="12789"/>
        <pc:sldMkLst>
          <pc:docMk/>
          <pc:sldMk cId="1820996452" sldId="497"/>
        </pc:sldMkLst>
        <pc:spChg chg="mod">
          <ac:chgData name="범수 김" userId="863329ffd88cf9fc" providerId="LiveId" clId="{4DDF83DA-35FB-47D0-9DA1-CC2B22863963}" dt="2024-01-08T11:44:34.803" v="18964" actId="12789"/>
          <ac:spMkLst>
            <pc:docMk/>
            <pc:sldMk cId="1820996452" sldId="497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45:50.631" v="19390" actId="208"/>
        <pc:sldMkLst>
          <pc:docMk/>
          <pc:sldMk cId="3881502117" sldId="498"/>
        </pc:sldMkLst>
        <pc:spChg chg="add mod">
          <ac:chgData name="범수 김" userId="863329ffd88cf9fc" providerId="LiveId" clId="{4DDF83DA-35FB-47D0-9DA1-CC2B22863963}" dt="2024-01-08T11:45:50.631" v="19390" actId="208"/>
          <ac:spMkLst>
            <pc:docMk/>
            <pc:sldMk cId="3881502117" sldId="498"/>
            <ac:spMk id="2" creationId="{3D17AA67-3D1A-19FA-9DAC-60ECB214B530}"/>
          </ac:spMkLst>
        </pc:spChg>
        <pc:spChg chg="mod">
          <ac:chgData name="범수 김" userId="863329ffd88cf9fc" providerId="LiveId" clId="{4DDF83DA-35FB-47D0-9DA1-CC2B22863963}" dt="2024-01-08T11:44:39.573" v="18972" actId="1076"/>
          <ac:spMkLst>
            <pc:docMk/>
            <pc:sldMk cId="3881502117" sldId="498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1:47:37.295" v="19447" actId="20577"/>
        <pc:sldMkLst>
          <pc:docMk/>
          <pc:sldMk cId="3518087364" sldId="499"/>
        </pc:sldMkLst>
        <pc:spChg chg="mod">
          <ac:chgData name="범수 김" userId="863329ffd88cf9fc" providerId="LiveId" clId="{4DDF83DA-35FB-47D0-9DA1-CC2B22863963}" dt="2024-01-08T11:47:37.295" v="19447" actId="20577"/>
          <ac:spMkLst>
            <pc:docMk/>
            <pc:sldMk cId="3518087364" sldId="49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50:29.892" v="19811" actId="20577"/>
        <pc:sldMkLst>
          <pc:docMk/>
          <pc:sldMk cId="3347925429" sldId="500"/>
        </pc:sldMkLst>
        <pc:spChg chg="add mod">
          <ac:chgData name="범수 김" userId="863329ffd88cf9fc" providerId="LiveId" clId="{4DDF83DA-35FB-47D0-9DA1-CC2B22863963}" dt="2024-01-08T11:50:29.892" v="19811" actId="20577"/>
          <ac:spMkLst>
            <pc:docMk/>
            <pc:sldMk cId="3347925429" sldId="500"/>
            <ac:spMk id="4" creationId="{A68026D2-D4B3-E592-44DE-86CA639C86B6}"/>
          </ac:spMkLst>
        </pc:spChg>
        <pc:spChg chg="mod">
          <ac:chgData name="범수 김" userId="863329ffd88cf9fc" providerId="LiveId" clId="{4DDF83DA-35FB-47D0-9DA1-CC2B22863963}" dt="2024-01-08T11:47:43.886" v="19455" actId="1076"/>
          <ac:spMkLst>
            <pc:docMk/>
            <pc:sldMk cId="3347925429" sldId="500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8T11:49:14.326" v="19459" actId="1076"/>
          <ac:picMkLst>
            <pc:docMk/>
            <pc:sldMk cId="3347925429" sldId="500"/>
            <ac:picMk id="3" creationId="{F5F84D08-331E-0AE4-6C4F-FC82994ADA61}"/>
          </ac:picMkLst>
        </pc:picChg>
      </pc:sldChg>
      <pc:sldChg chg="addSp delSp modSp add mod">
        <pc:chgData name="범수 김" userId="863329ffd88cf9fc" providerId="LiveId" clId="{4DDF83DA-35FB-47D0-9DA1-CC2B22863963}" dt="2024-01-08T11:55:49.037" v="20002" actId="20577"/>
        <pc:sldMkLst>
          <pc:docMk/>
          <pc:sldMk cId="1562906255" sldId="501"/>
        </pc:sldMkLst>
        <pc:spChg chg="mod">
          <ac:chgData name="범수 김" userId="863329ffd88cf9fc" providerId="LiveId" clId="{4DDF83DA-35FB-47D0-9DA1-CC2B22863963}" dt="2024-01-08T11:55:49.037" v="20002" actId="20577"/>
          <ac:spMkLst>
            <pc:docMk/>
            <pc:sldMk cId="1562906255" sldId="501"/>
            <ac:spMk id="4" creationId="{A68026D2-D4B3-E592-44DE-86CA639C86B6}"/>
          </ac:spMkLst>
        </pc:spChg>
        <pc:spChg chg="add mod">
          <ac:chgData name="범수 김" userId="863329ffd88cf9fc" providerId="LiveId" clId="{4DDF83DA-35FB-47D0-9DA1-CC2B22863963}" dt="2024-01-08T11:51:26.708" v="19832" actId="164"/>
          <ac:spMkLst>
            <pc:docMk/>
            <pc:sldMk cId="1562906255" sldId="501"/>
            <ac:spMk id="7" creationId="{B56B5E06-3BB1-26F2-7CA1-71DA732069B8}"/>
          </ac:spMkLst>
        </pc:spChg>
        <pc:spChg chg="add mod">
          <ac:chgData name="범수 김" userId="863329ffd88cf9fc" providerId="LiveId" clId="{4DDF83DA-35FB-47D0-9DA1-CC2B22863963}" dt="2024-01-08T11:51:26.708" v="19832" actId="164"/>
          <ac:spMkLst>
            <pc:docMk/>
            <pc:sldMk cId="1562906255" sldId="501"/>
            <ac:spMk id="8" creationId="{3588E7D7-FD38-3764-2238-A8A273404850}"/>
          </ac:spMkLst>
        </pc:spChg>
        <pc:grpChg chg="add mod">
          <ac:chgData name="범수 김" userId="863329ffd88cf9fc" providerId="LiveId" clId="{4DDF83DA-35FB-47D0-9DA1-CC2B22863963}" dt="2024-01-08T11:51:26.708" v="19832" actId="164"/>
          <ac:grpSpMkLst>
            <pc:docMk/>
            <pc:sldMk cId="1562906255" sldId="501"/>
            <ac:grpSpMk id="9" creationId="{B3E7BD49-DB92-9F13-70B6-2A8935489239}"/>
          </ac:grpSpMkLst>
        </pc:grpChg>
        <pc:picChg chg="del">
          <ac:chgData name="범수 김" userId="863329ffd88cf9fc" providerId="LiveId" clId="{4DDF83DA-35FB-47D0-9DA1-CC2B22863963}" dt="2024-01-08T11:50:33.192" v="19813" actId="478"/>
          <ac:picMkLst>
            <pc:docMk/>
            <pc:sldMk cId="1562906255" sldId="501"/>
            <ac:picMk id="3" creationId="{F5F84D08-331E-0AE4-6C4F-FC82994ADA61}"/>
          </ac:picMkLst>
        </pc:picChg>
        <pc:picChg chg="add mod">
          <ac:chgData name="범수 김" userId="863329ffd88cf9fc" providerId="LiveId" clId="{4DDF83DA-35FB-47D0-9DA1-CC2B22863963}" dt="2024-01-08T11:51:26.708" v="19832" actId="164"/>
          <ac:picMkLst>
            <pc:docMk/>
            <pc:sldMk cId="1562906255" sldId="501"/>
            <ac:picMk id="6" creationId="{2C5A5F0E-1BBF-86BB-FF0F-AB2B9F47C682}"/>
          </ac:picMkLst>
        </pc:picChg>
      </pc:sldChg>
      <pc:sldChg chg="addSp delSp modSp add mod">
        <pc:chgData name="범수 김" userId="863329ffd88cf9fc" providerId="LiveId" clId="{4DDF83DA-35FB-47D0-9DA1-CC2B22863963}" dt="2024-01-08T12:13:42.139" v="20097" actId="20577"/>
        <pc:sldMkLst>
          <pc:docMk/>
          <pc:sldMk cId="2515717313" sldId="502"/>
        </pc:sldMkLst>
        <pc:spChg chg="mod">
          <ac:chgData name="범수 김" userId="863329ffd88cf9fc" providerId="LiveId" clId="{4DDF83DA-35FB-47D0-9DA1-CC2B22863963}" dt="2024-01-08T12:13:42.139" v="20097" actId="20577"/>
          <ac:spMkLst>
            <pc:docMk/>
            <pc:sldMk cId="2515717313" sldId="502"/>
            <ac:spMk id="5" creationId="{A389414F-66B7-1262-7F78-D45BD7660CF6}"/>
          </ac:spMkLst>
        </pc:spChg>
        <pc:picChg chg="add del">
          <ac:chgData name="범수 김" userId="863329ffd88cf9fc" providerId="LiveId" clId="{4DDF83DA-35FB-47D0-9DA1-CC2B22863963}" dt="2024-01-08T11:56:48.269" v="20067" actId="478"/>
          <ac:picMkLst>
            <pc:docMk/>
            <pc:sldMk cId="2515717313" sldId="502"/>
            <ac:picMk id="3" creationId="{1B4C600E-72F7-3C23-CA1A-D416AAB9483E}"/>
          </ac:picMkLst>
        </pc:picChg>
      </pc:sldChg>
      <pc:sldChg chg="addSp modSp add mod">
        <pc:chgData name="범수 김" userId="863329ffd88cf9fc" providerId="LiveId" clId="{4DDF83DA-35FB-47D0-9DA1-CC2B22863963}" dt="2024-01-08T12:07:48.291" v="20087" actId="164"/>
        <pc:sldMkLst>
          <pc:docMk/>
          <pc:sldMk cId="2345959588" sldId="503"/>
        </pc:sldMkLst>
        <pc:spChg chg="add mod">
          <ac:chgData name="범수 김" userId="863329ffd88cf9fc" providerId="LiveId" clId="{4DDF83DA-35FB-47D0-9DA1-CC2B22863963}" dt="2024-01-08T12:07:48.291" v="20087" actId="164"/>
          <ac:spMkLst>
            <pc:docMk/>
            <pc:sldMk cId="2345959588" sldId="503"/>
            <ac:spMk id="2" creationId="{317BCB5F-02EA-0138-E41A-CA183381AC01}"/>
          </ac:spMkLst>
        </pc:spChg>
        <pc:spChg chg="add mod">
          <ac:chgData name="범수 김" userId="863329ffd88cf9fc" providerId="LiveId" clId="{4DDF83DA-35FB-47D0-9DA1-CC2B22863963}" dt="2024-01-08T12:07:48.291" v="20087" actId="164"/>
          <ac:spMkLst>
            <pc:docMk/>
            <pc:sldMk cId="2345959588" sldId="503"/>
            <ac:spMk id="4" creationId="{2F3EE59E-008B-E0F4-99CB-844F60F52CCA}"/>
          </ac:spMkLst>
        </pc:spChg>
        <pc:spChg chg="mod">
          <ac:chgData name="범수 김" userId="863329ffd88cf9fc" providerId="LiveId" clId="{4DDF83DA-35FB-47D0-9DA1-CC2B22863963}" dt="2024-01-08T11:56:55.826" v="20078" actId="1076"/>
          <ac:spMkLst>
            <pc:docMk/>
            <pc:sldMk cId="2345959588" sldId="503"/>
            <ac:spMk id="5" creationId="{A389414F-66B7-1262-7F78-D45BD7660CF6}"/>
          </ac:spMkLst>
        </pc:spChg>
        <pc:grpChg chg="add mod">
          <ac:chgData name="범수 김" userId="863329ffd88cf9fc" providerId="LiveId" clId="{4DDF83DA-35FB-47D0-9DA1-CC2B22863963}" dt="2024-01-08T12:07:48.291" v="20087" actId="164"/>
          <ac:grpSpMkLst>
            <pc:docMk/>
            <pc:sldMk cId="2345959588" sldId="503"/>
            <ac:grpSpMk id="6" creationId="{137307D7-B6B3-A2E5-09FE-6336BF79E8D4}"/>
          </ac:grpSpMkLst>
        </pc:grpChg>
        <pc:picChg chg="mod">
          <ac:chgData name="범수 김" userId="863329ffd88cf9fc" providerId="LiveId" clId="{4DDF83DA-35FB-47D0-9DA1-CC2B22863963}" dt="2024-01-08T12:07:48.291" v="20087" actId="164"/>
          <ac:picMkLst>
            <pc:docMk/>
            <pc:sldMk cId="2345959588" sldId="503"/>
            <ac:picMk id="3" creationId="{1B4C600E-72F7-3C23-CA1A-D416AAB9483E}"/>
          </ac:picMkLst>
        </pc:picChg>
      </pc:sldChg>
      <pc:sldChg chg="modSp add mod">
        <pc:chgData name="범수 김" userId="863329ffd88cf9fc" providerId="LiveId" clId="{4DDF83DA-35FB-47D0-9DA1-CC2B22863963}" dt="2024-01-08T12:13:54.460" v="20109" actId="20577"/>
        <pc:sldMkLst>
          <pc:docMk/>
          <pc:sldMk cId="118042524" sldId="504"/>
        </pc:sldMkLst>
        <pc:spChg chg="mod">
          <ac:chgData name="범수 김" userId="863329ffd88cf9fc" providerId="LiveId" clId="{4DDF83DA-35FB-47D0-9DA1-CC2B22863963}" dt="2024-01-08T12:13:54.460" v="20109" actId="20577"/>
          <ac:spMkLst>
            <pc:docMk/>
            <pc:sldMk cId="118042524" sldId="50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2:16:56.644" v="20574" actId="20577"/>
        <pc:sldMkLst>
          <pc:docMk/>
          <pc:sldMk cId="4271598856" sldId="505"/>
        </pc:sldMkLst>
        <pc:spChg chg="add mod">
          <ac:chgData name="범수 김" userId="863329ffd88cf9fc" providerId="LiveId" clId="{4DDF83DA-35FB-47D0-9DA1-CC2B22863963}" dt="2024-01-08T12:16:56.644" v="20574" actId="20577"/>
          <ac:spMkLst>
            <pc:docMk/>
            <pc:sldMk cId="4271598856" sldId="505"/>
            <ac:spMk id="2" creationId="{4993D1A0-AFA1-18FF-0730-A5350A1A357F}"/>
          </ac:spMkLst>
        </pc:spChg>
        <pc:spChg chg="mod">
          <ac:chgData name="범수 김" userId="863329ffd88cf9fc" providerId="LiveId" clId="{4DDF83DA-35FB-47D0-9DA1-CC2B22863963}" dt="2024-01-08T12:14:00.399" v="20117" actId="1076"/>
          <ac:spMkLst>
            <pc:docMk/>
            <pc:sldMk cId="4271598856" sldId="505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2:18:57.516" v="20633"/>
        <pc:sldMkLst>
          <pc:docMk/>
          <pc:sldMk cId="1521043950" sldId="506"/>
        </pc:sldMkLst>
        <pc:spChg chg="mod">
          <ac:chgData name="범수 김" userId="863329ffd88cf9fc" providerId="LiveId" clId="{4DDF83DA-35FB-47D0-9DA1-CC2B22863963}" dt="2024-01-08T12:18:57.516" v="20633"/>
          <ac:spMkLst>
            <pc:docMk/>
            <pc:sldMk cId="1521043950" sldId="506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2:35:42.889" v="20681" actId="20577"/>
        <pc:sldMkLst>
          <pc:docMk/>
          <pc:sldMk cId="1990568012" sldId="507"/>
        </pc:sldMkLst>
        <pc:spChg chg="mod">
          <ac:chgData name="범수 김" userId="863329ffd88cf9fc" providerId="LiveId" clId="{4DDF83DA-35FB-47D0-9DA1-CC2B22863963}" dt="2024-01-08T12:35:42.889" v="20681" actId="20577"/>
          <ac:spMkLst>
            <pc:docMk/>
            <pc:sldMk cId="1990568012" sldId="507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9T00:59:03.615" v="20716" actId="20577"/>
        <pc:sldMkLst>
          <pc:docMk/>
          <pc:sldMk cId="2664880141" sldId="508"/>
        </pc:sldMkLst>
        <pc:spChg chg="mod">
          <ac:chgData name="범수 김" userId="863329ffd88cf9fc" providerId="LiveId" clId="{4DDF83DA-35FB-47D0-9DA1-CC2B22863963}" dt="2024-01-09T00:59:03.615" v="20716" actId="20577"/>
          <ac:spMkLst>
            <pc:docMk/>
            <pc:sldMk cId="2664880141" sldId="508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9T01:07:11.704" v="21229" actId="21"/>
        <pc:sldMkLst>
          <pc:docMk/>
          <pc:sldMk cId="3883511791" sldId="509"/>
        </pc:sldMkLst>
        <pc:spChg chg="add mod">
          <ac:chgData name="범수 김" userId="863329ffd88cf9fc" providerId="LiveId" clId="{4DDF83DA-35FB-47D0-9DA1-CC2B22863963}" dt="2024-01-09T01:00:32.963" v="21061" actId="20577"/>
          <ac:spMkLst>
            <pc:docMk/>
            <pc:sldMk cId="3883511791" sldId="509"/>
            <ac:spMk id="2" creationId="{7656F582-C045-0AB7-ABBF-98E51B844360}"/>
          </ac:spMkLst>
        </pc:spChg>
        <pc:spChg chg="mod">
          <ac:chgData name="범수 김" userId="863329ffd88cf9fc" providerId="LiveId" clId="{4DDF83DA-35FB-47D0-9DA1-CC2B22863963}" dt="2024-01-09T00:59:12.291" v="20724" actId="1076"/>
          <ac:spMkLst>
            <pc:docMk/>
            <pc:sldMk cId="3883511791" sldId="509"/>
            <ac:spMk id="5" creationId="{A389414F-66B7-1262-7F78-D45BD7660CF6}"/>
          </ac:spMkLst>
        </pc:spChg>
        <pc:picChg chg="add del">
          <ac:chgData name="범수 김" userId="863329ffd88cf9fc" providerId="LiveId" clId="{4DDF83DA-35FB-47D0-9DA1-CC2B22863963}" dt="2024-01-09T01:07:11.704" v="21229" actId="21"/>
          <ac:picMkLst>
            <pc:docMk/>
            <pc:sldMk cId="3883511791" sldId="509"/>
            <ac:picMk id="4" creationId="{1EF6CE5E-B8D6-156D-5EE3-B3788C9DF564}"/>
          </ac:picMkLst>
        </pc:picChg>
      </pc:sldChg>
      <pc:sldChg chg="modSp add mod">
        <pc:chgData name="범수 김" userId="863329ffd88cf9fc" providerId="LiveId" clId="{4DDF83DA-35FB-47D0-9DA1-CC2B22863963}" dt="2024-01-09T01:06:31.558" v="21082"/>
        <pc:sldMkLst>
          <pc:docMk/>
          <pc:sldMk cId="1832803321" sldId="510"/>
        </pc:sldMkLst>
        <pc:spChg chg="mod">
          <ac:chgData name="범수 김" userId="863329ffd88cf9fc" providerId="LiveId" clId="{4DDF83DA-35FB-47D0-9DA1-CC2B22863963}" dt="2024-01-09T01:06:31.558" v="21082"/>
          <ac:spMkLst>
            <pc:docMk/>
            <pc:sldMk cId="1832803321" sldId="51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1:08:04.320" v="21312" actId="1076"/>
        <pc:sldMkLst>
          <pc:docMk/>
          <pc:sldMk cId="1205235970" sldId="511"/>
        </pc:sldMkLst>
        <pc:spChg chg="add mod">
          <ac:chgData name="범수 김" userId="863329ffd88cf9fc" providerId="LiveId" clId="{4DDF83DA-35FB-47D0-9DA1-CC2B22863963}" dt="2024-01-09T01:07:30.290" v="21304" actId="20577"/>
          <ac:spMkLst>
            <pc:docMk/>
            <pc:sldMk cId="1205235970" sldId="511"/>
            <ac:spMk id="2" creationId="{AB4A8F68-B320-EEBD-DBF9-D5A1541A4EE4}"/>
          </ac:spMkLst>
        </pc:spChg>
        <pc:spChg chg="add mod">
          <ac:chgData name="범수 김" userId="863329ffd88cf9fc" providerId="LiveId" clId="{4DDF83DA-35FB-47D0-9DA1-CC2B22863963}" dt="2024-01-09T01:07:44.939" v="21308" actId="164"/>
          <ac:spMkLst>
            <pc:docMk/>
            <pc:sldMk cId="1205235970" sldId="511"/>
            <ac:spMk id="4" creationId="{0AAFF344-F13D-0BA3-57F1-6138DD2D6042}"/>
          </ac:spMkLst>
        </pc:spChg>
        <pc:spChg chg="mod">
          <ac:chgData name="범수 김" userId="863329ffd88cf9fc" providerId="LiveId" clId="{4DDF83DA-35FB-47D0-9DA1-CC2B22863963}" dt="2024-01-09T01:06:38.609" v="21090" actId="1076"/>
          <ac:spMkLst>
            <pc:docMk/>
            <pc:sldMk cId="1205235970" sldId="511"/>
            <ac:spMk id="5" creationId="{A389414F-66B7-1262-7F78-D45BD7660CF6}"/>
          </ac:spMkLst>
        </pc:spChg>
        <pc:grpChg chg="add mod">
          <ac:chgData name="범수 김" userId="863329ffd88cf9fc" providerId="LiveId" clId="{4DDF83DA-35FB-47D0-9DA1-CC2B22863963}" dt="2024-01-09T01:08:01.406" v="21311" actId="164"/>
          <ac:grpSpMkLst>
            <pc:docMk/>
            <pc:sldMk cId="1205235970" sldId="511"/>
            <ac:grpSpMk id="6" creationId="{78099F8A-C4CB-8FC3-FBE9-570004AA0FBF}"/>
          </ac:grpSpMkLst>
        </pc:grpChg>
        <pc:grpChg chg="add mod">
          <ac:chgData name="범수 김" userId="863329ffd88cf9fc" providerId="LiveId" clId="{4DDF83DA-35FB-47D0-9DA1-CC2B22863963}" dt="2024-01-09T01:08:04.320" v="21312" actId="1076"/>
          <ac:grpSpMkLst>
            <pc:docMk/>
            <pc:sldMk cId="1205235970" sldId="511"/>
            <ac:grpSpMk id="9" creationId="{3F0CC6E9-774B-FB2D-A5C7-B6E96625C05A}"/>
          </ac:grpSpMkLst>
        </pc:grpChg>
        <pc:picChg chg="add mod">
          <ac:chgData name="범수 김" userId="863329ffd88cf9fc" providerId="LiveId" clId="{4DDF83DA-35FB-47D0-9DA1-CC2B22863963}" dt="2024-01-09T01:07:44.939" v="21308" actId="164"/>
          <ac:picMkLst>
            <pc:docMk/>
            <pc:sldMk cId="1205235970" sldId="511"/>
            <ac:picMk id="3" creationId="{85063676-7A3A-CCC4-849E-5781A71682DA}"/>
          </ac:picMkLst>
        </pc:picChg>
        <pc:picChg chg="add mod">
          <ac:chgData name="범수 김" userId="863329ffd88cf9fc" providerId="LiveId" clId="{4DDF83DA-35FB-47D0-9DA1-CC2B22863963}" dt="2024-01-09T01:08:01.406" v="21311" actId="164"/>
          <ac:picMkLst>
            <pc:docMk/>
            <pc:sldMk cId="1205235970" sldId="511"/>
            <ac:picMk id="8" creationId="{988B162D-9870-9E76-298D-5490D9157A5A}"/>
          </ac:picMkLst>
        </pc:picChg>
      </pc:sldChg>
      <pc:sldChg chg="modSp add mod">
        <pc:chgData name="범수 김" userId="863329ffd88cf9fc" providerId="LiveId" clId="{4DDF83DA-35FB-47D0-9DA1-CC2B22863963}" dt="2024-01-09T01:25:11.106" v="21353" actId="20577"/>
        <pc:sldMkLst>
          <pc:docMk/>
          <pc:sldMk cId="1960454191" sldId="512"/>
        </pc:sldMkLst>
        <pc:spChg chg="mod">
          <ac:chgData name="범수 김" userId="863329ffd88cf9fc" providerId="LiveId" clId="{4DDF83DA-35FB-47D0-9DA1-CC2B22863963}" dt="2024-01-09T01:25:11.106" v="21353" actId="20577"/>
          <ac:spMkLst>
            <pc:docMk/>
            <pc:sldMk cId="1960454191" sldId="51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1:25:43.089" v="21373" actId="164"/>
        <pc:sldMkLst>
          <pc:docMk/>
          <pc:sldMk cId="1453086982" sldId="513"/>
        </pc:sldMkLst>
        <pc:spChg chg="add mod">
          <ac:chgData name="범수 김" userId="863329ffd88cf9fc" providerId="LiveId" clId="{4DDF83DA-35FB-47D0-9DA1-CC2B22863963}" dt="2024-01-09T01:25:43.089" v="21373" actId="164"/>
          <ac:spMkLst>
            <pc:docMk/>
            <pc:sldMk cId="1453086982" sldId="513"/>
            <ac:spMk id="4" creationId="{E55B77B9-5568-CC8C-7E36-5A34EA25E206}"/>
          </ac:spMkLst>
        </pc:spChg>
        <pc:spChg chg="mod">
          <ac:chgData name="범수 김" userId="863329ffd88cf9fc" providerId="LiveId" clId="{4DDF83DA-35FB-47D0-9DA1-CC2B22863963}" dt="2024-01-09T01:25:23.293" v="21365" actId="1076"/>
          <ac:spMkLst>
            <pc:docMk/>
            <pc:sldMk cId="1453086982" sldId="513"/>
            <ac:spMk id="5" creationId="{A389414F-66B7-1262-7F78-D45BD7660CF6}"/>
          </ac:spMkLst>
        </pc:spChg>
        <pc:grpChg chg="add mod">
          <ac:chgData name="범수 김" userId="863329ffd88cf9fc" providerId="LiveId" clId="{4DDF83DA-35FB-47D0-9DA1-CC2B22863963}" dt="2024-01-09T01:25:43.089" v="21373" actId="164"/>
          <ac:grpSpMkLst>
            <pc:docMk/>
            <pc:sldMk cId="1453086982" sldId="513"/>
            <ac:grpSpMk id="6" creationId="{2FD086D5-D774-A243-9184-45C2FFD6C50F}"/>
          </ac:grpSpMkLst>
        </pc:grpChg>
        <pc:picChg chg="add mod">
          <ac:chgData name="범수 김" userId="863329ffd88cf9fc" providerId="LiveId" clId="{4DDF83DA-35FB-47D0-9DA1-CC2B22863963}" dt="2024-01-09T01:25:43.089" v="21373" actId="164"/>
          <ac:picMkLst>
            <pc:docMk/>
            <pc:sldMk cId="1453086982" sldId="513"/>
            <ac:picMk id="3" creationId="{75CD5E4E-16B8-55C8-4291-36167C5D9D23}"/>
          </ac:picMkLst>
        </pc:picChg>
      </pc:sldChg>
      <pc:sldChg chg="add del">
        <pc:chgData name="범수 김" userId="863329ffd88cf9fc" providerId="LiveId" clId="{4DDF83DA-35FB-47D0-9DA1-CC2B22863963}" dt="2024-01-09T01:28:11.293" v="21375" actId="47"/>
        <pc:sldMkLst>
          <pc:docMk/>
          <pc:sldMk cId="1266805531" sldId="514"/>
        </pc:sldMkLst>
      </pc:sldChg>
      <pc:sldChg chg="modSp add mod">
        <pc:chgData name="범수 김" userId="863329ffd88cf9fc" providerId="LiveId" clId="{4DDF83DA-35FB-47D0-9DA1-CC2B22863963}" dt="2024-01-09T01:28:24.751" v="21399" actId="20577"/>
        <pc:sldMkLst>
          <pc:docMk/>
          <pc:sldMk cId="3578472113" sldId="514"/>
        </pc:sldMkLst>
        <pc:spChg chg="mod">
          <ac:chgData name="범수 김" userId="863329ffd88cf9fc" providerId="LiveId" clId="{4DDF83DA-35FB-47D0-9DA1-CC2B22863963}" dt="2024-01-09T01:28:24.751" v="21399" actId="20577"/>
          <ac:spMkLst>
            <pc:docMk/>
            <pc:sldMk cId="3578472113" sldId="51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9T01:29:39.608" v="21616" actId="1076"/>
        <pc:sldMkLst>
          <pc:docMk/>
          <pc:sldMk cId="782114874" sldId="515"/>
        </pc:sldMkLst>
        <pc:spChg chg="add mod">
          <ac:chgData name="범수 김" userId="863329ffd88cf9fc" providerId="LiveId" clId="{4DDF83DA-35FB-47D0-9DA1-CC2B22863963}" dt="2024-01-09T01:29:37.048" v="21615" actId="20577"/>
          <ac:spMkLst>
            <pc:docMk/>
            <pc:sldMk cId="782114874" sldId="515"/>
            <ac:spMk id="2" creationId="{BEAE5B09-B1D7-C215-BFC5-5CFC9B69592F}"/>
          </ac:spMkLst>
        </pc:spChg>
        <pc:spChg chg="mod">
          <ac:chgData name="범수 김" userId="863329ffd88cf9fc" providerId="LiveId" clId="{4DDF83DA-35FB-47D0-9DA1-CC2B22863963}" dt="2024-01-09T01:28:32.557" v="21408" actId="1076"/>
          <ac:spMkLst>
            <pc:docMk/>
            <pc:sldMk cId="782114874" sldId="51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9T01:29:09.939" v="21514" actId="164"/>
          <ac:spMkLst>
            <pc:docMk/>
            <pc:sldMk cId="782114874" sldId="515"/>
            <ac:spMk id="6" creationId="{E050362A-F304-3617-5563-555663FA45E5}"/>
          </ac:spMkLst>
        </pc:spChg>
        <pc:spChg chg="add del mod">
          <ac:chgData name="범수 김" userId="863329ffd88cf9fc" providerId="LiveId" clId="{4DDF83DA-35FB-47D0-9DA1-CC2B22863963}" dt="2024-01-09T01:29:29.615" v="21576"/>
          <ac:spMkLst>
            <pc:docMk/>
            <pc:sldMk cId="782114874" sldId="515"/>
            <ac:spMk id="8" creationId="{5A3C28C3-EEE7-619A-DB7D-68E11CC84E63}"/>
          </ac:spMkLst>
        </pc:spChg>
        <pc:grpChg chg="add mod">
          <ac:chgData name="범수 김" userId="863329ffd88cf9fc" providerId="LiveId" clId="{4DDF83DA-35FB-47D0-9DA1-CC2B22863963}" dt="2024-01-09T01:29:39.608" v="21616" actId="1076"/>
          <ac:grpSpMkLst>
            <pc:docMk/>
            <pc:sldMk cId="782114874" sldId="515"/>
            <ac:grpSpMk id="7" creationId="{11F72EDE-0515-C319-E58F-2EDCFA29E849}"/>
          </ac:grpSpMkLst>
        </pc:grpChg>
        <pc:picChg chg="add mod">
          <ac:chgData name="범수 김" userId="863329ffd88cf9fc" providerId="LiveId" clId="{4DDF83DA-35FB-47D0-9DA1-CC2B22863963}" dt="2024-01-09T01:29:09.939" v="21514" actId="164"/>
          <ac:picMkLst>
            <pc:docMk/>
            <pc:sldMk cId="782114874" sldId="515"/>
            <ac:picMk id="4" creationId="{3E1B7575-FAFA-0EA5-EEAB-5FC36694AD5B}"/>
          </ac:picMkLst>
        </pc:picChg>
      </pc:sldChg>
      <pc:sldChg chg="modSp add mod">
        <pc:chgData name="범수 김" userId="863329ffd88cf9fc" providerId="LiveId" clId="{4DDF83DA-35FB-47D0-9DA1-CC2B22863963}" dt="2024-01-09T01:43:13.177" v="21644" actId="20577"/>
        <pc:sldMkLst>
          <pc:docMk/>
          <pc:sldMk cId="1789307561" sldId="516"/>
        </pc:sldMkLst>
        <pc:spChg chg="mod">
          <ac:chgData name="범수 김" userId="863329ffd88cf9fc" providerId="LiveId" clId="{4DDF83DA-35FB-47D0-9DA1-CC2B22863963}" dt="2024-01-09T01:43:13.177" v="21644" actId="20577"/>
          <ac:spMkLst>
            <pc:docMk/>
            <pc:sldMk cId="1789307561" sldId="51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9T02:00:28.476" v="21993" actId="208"/>
        <pc:sldMkLst>
          <pc:docMk/>
          <pc:sldMk cId="391428952" sldId="517"/>
        </pc:sldMkLst>
        <pc:spChg chg="add del mod">
          <ac:chgData name="범수 김" userId="863329ffd88cf9fc" providerId="LiveId" clId="{4DDF83DA-35FB-47D0-9DA1-CC2B22863963}" dt="2024-01-09T01:56:38.746" v="21663" actId="478"/>
          <ac:spMkLst>
            <pc:docMk/>
            <pc:sldMk cId="391428952" sldId="517"/>
            <ac:spMk id="4" creationId="{124E7269-9093-0DA0-F81A-149A0A2C026C}"/>
          </ac:spMkLst>
        </pc:spChg>
        <pc:spChg chg="mod">
          <ac:chgData name="범수 김" userId="863329ffd88cf9fc" providerId="LiveId" clId="{4DDF83DA-35FB-47D0-9DA1-CC2B22863963}" dt="2024-01-09T01:56:03.963" v="21652" actId="1076"/>
          <ac:spMkLst>
            <pc:docMk/>
            <pc:sldMk cId="391428952" sldId="517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9T01:56:35.524" v="21659" actId="164"/>
          <ac:spMkLst>
            <pc:docMk/>
            <pc:sldMk cId="391428952" sldId="517"/>
            <ac:spMk id="7" creationId="{E37E0B00-CAC4-8BED-3080-58FB3802DDEB}"/>
          </ac:spMkLst>
        </pc:spChg>
        <pc:spChg chg="add mod">
          <ac:chgData name="범수 김" userId="863329ffd88cf9fc" providerId="LiveId" clId="{4DDF83DA-35FB-47D0-9DA1-CC2B22863963}" dt="2024-01-09T01:57:39.922" v="21990" actId="208"/>
          <ac:spMkLst>
            <pc:docMk/>
            <pc:sldMk cId="391428952" sldId="517"/>
            <ac:spMk id="9" creationId="{23E62398-716F-27FF-73FE-E6A0B891FE16}"/>
          </ac:spMkLst>
        </pc:spChg>
        <pc:grpChg chg="add mod">
          <ac:chgData name="범수 김" userId="863329ffd88cf9fc" providerId="LiveId" clId="{4DDF83DA-35FB-47D0-9DA1-CC2B22863963}" dt="2024-01-09T01:56:40.077" v="21664" actId="1076"/>
          <ac:grpSpMkLst>
            <pc:docMk/>
            <pc:sldMk cId="391428952" sldId="517"/>
            <ac:grpSpMk id="8" creationId="{278C4312-FAFA-ACBF-9361-D5E5A676894E}"/>
          </ac:grpSpMkLst>
        </pc:grpChg>
        <pc:picChg chg="add del mod">
          <ac:chgData name="범수 김" userId="863329ffd88cf9fc" providerId="LiveId" clId="{4DDF83DA-35FB-47D0-9DA1-CC2B22863963}" dt="2024-01-09T01:56:38.283" v="21662" actId="478"/>
          <ac:picMkLst>
            <pc:docMk/>
            <pc:sldMk cId="391428952" sldId="517"/>
            <ac:picMk id="3" creationId="{172C0378-A5FE-5BEE-0B8E-6413B6E27B27}"/>
          </ac:picMkLst>
        </pc:picChg>
        <pc:picChg chg="add mod">
          <ac:chgData name="범수 김" userId="863329ffd88cf9fc" providerId="LiveId" clId="{4DDF83DA-35FB-47D0-9DA1-CC2B22863963}" dt="2024-01-09T01:56:35.524" v="21659" actId="164"/>
          <ac:picMkLst>
            <pc:docMk/>
            <pc:sldMk cId="391428952" sldId="517"/>
            <ac:picMk id="6" creationId="{5B55AA34-6476-6967-6107-845C8D761C2D}"/>
          </ac:picMkLst>
        </pc:picChg>
        <pc:picChg chg="add mod">
          <ac:chgData name="범수 김" userId="863329ffd88cf9fc" providerId="LiveId" clId="{4DDF83DA-35FB-47D0-9DA1-CC2B22863963}" dt="2024-01-09T02:00:28.476" v="21993" actId="208"/>
          <ac:picMkLst>
            <pc:docMk/>
            <pc:sldMk cId="391428952" sldId="517"/>
            <ac:picMk id="11" creationId="{91C1A0ED-1C81-CBA0-CE99-E1439D2569C8}"/>
          </ac:picMkLst>
        </pc:picChg>
      </pc:sldChg>
      <pc:sldChg chg="modSp add mod">
        <pc:chgData name="범수 김" userId="863329ffd88cf9fc" providerId="LiveId" clId="{4DDF83DA-35FB-47D0-9DA1-CC2B22863963}" dt="2024-01-09T02:01:35.739" v="22025" actId="20577"/>
        <pc:sldMkLst>
          <pc:docMk/>
          <pc:sldMk cId="1447632447" sldId="518"/>
        </pc:sldMkLst>
        <pc:spChg chg="mod">
          <ac:chgData name="범수 김" userId="863329ffd88cf9fc" providerId="LiveId" clId="{4DDF83DA-35FB-47D0-9DA1-CC2B22863963}" dt="2024-01-09T02:01:35.739" v="22025" actId="20577"/>
          <ac:spMkLst>
            <pc:docMk/>
            <pc:sldMk cId="1447632447" sldId="51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2:02:59.677" v="22397" actId="1076"/>
        <pc:sldMkLst>
          <pc:docMk/>
          <pc:sldMk cId="2898332574" sldId="519"/>
        </pc:sldMkLst>
        <pc:spChg chg="add mod">
          <ac:chgData name="범수 김" userId="863329ffd88cf9fc" providerId="LiveId" clId="{4DDF83DA-35FB-47D0-9DA1-CC2B22863963}" dt="2024-01-09T02:02:59.677" v="22397" actId="1076"/>
          <ac:spMkLst>
            <pc:docMk/>
            <pc:sldMk cId="2898332574" sldId="519"/>
            <ac:spMk id="2" creationId="{6E52F2B0-3AC7-CE2F-B836-C736C3D5BF0B}"/>
          </ac:spMkLst>
        </pc:spChg>
        <pc:spChg chg="mod">
          <ac:chgData name="범수 김" userId="863329ffd88cf9fc" providerId="LiveId" clId="{4DDF83DA-35FB-47D0-9DA1-CC2B22863963}" dt="2024-01-09T02:01:41.659" v="22033" actId="1076"/>
          <ac:spMkLst>
            <pc:docMk/>
            <pc:sldMk cId="2898332574" sldId="519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9T02:03:33.625" v="22479" actId="20577"/>
        <pc:sldMkLst>
          <pc:docMk/>
          <pc:sldMk cId="1206671816" sldId="520"/>
        </pc:sldMkLst>
        <pc:spChg chg="mod">
          <ac:chgData name="범수 김" userId="863329ffd88cf9fc" providerId="LiveId" clId="{4DDF83DA-35FB-47D0-9DA1-CC2B22863963}" dt="2024-01-09T02:03:33.625" v="22479" actId="20577"/>
          <ac:spMkLst>
            <pc:docMk/>
            <pc:sldMk cId="1206671816" sldId="52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2:11:32.547" v="23482" actId="20577"/>
        <pc:sldMkLst>
          <pc:docMk/>
          <pc:sldMk cId="973304043" sldId="521"/>
        </pc:sldMkLst>
        <pc:spChg chg="add mod">
          <ac:chgData name="범수 김" userId="863329ffd88cf9fc" providerId="LiveId" clId="{4DDF83DA-35FB-47D0-9DA1-CC2B22863963}" dt="2024-01-09T02:11:32.547" v="23482" actId="20577"/>
          <ac:spMkLst>
            <pc:docMk/>
            <pc:sldMk cId="973304043" sldId="521"/>
            <ac:spMk id="2" creationId="{6EAB586A-704F-71F2-C918-103DBA8FD78A}"/>
          </ac:spMkLst>
        </pc:spChg>
        <pc:spChg chg="mod">
          <ac:chgData name="범수 김" userId="863329ffd88cf9fc" providerId="LiveId" clId="{4DDF83DA-35FB-47D0-9DA1-CC2B22863963}" dt="2024-01-09T02:03:39.965" v="22487" actId="1076"/>
          <ac:spMkLst>
            <pc:docMk/>
            <pc:sldMk cId="973304043" sldId="521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9T02:05:11.155" v="23150" actId="1076"/>
          <ac:picMkLst>
            <pc:docMk/>
            <pc:sldMk cId="973304043" sldId="521"/>
            <ac:picMk id="4" creationId="{A112A431-DD90-5356-F3B5-0BBA69E56291}"/>
          </ac:picMkLst>
        </pc:picChg>
      </pc:sldChg>
    </pc:docChg>
  </pc:docChgLst>
  <pc:docChgLst>
    <pc:chgData name="범수 김" userId="863329ffd88cf9fc" providerId="LiveId" clId="{275FF10A-76E3-4D3F-8746-BF517AFB7BD2}"/>
    <pc:docChg chg="custSel addSld delSld modSld">
      <pc:chgData name="범수 김" userId="863329ffd88cf9fc" providerId="LiveId" clId="{275FF10A-76E3-4D3F-8746-BF517AFB7BD2}" dt="2024-01-02T05:27:17.221" v="214" actId="20577"/>
      <pc:docMkLst>
        <pc:docMk/>
      </pc:docMkLst>
      <pc:sldChg chg="modSp mod">
        <pc:chgData name="범수 김" userId="863329ffd88cf9fc" providerId="LiveId" clId="{275FF10A-76E3-4D3F-8746-BF517AFB7BD2}" dt="2024-01-02T05:24:16.301" v="15" actId="20577"/>
        <pc:sldMkLst>
          <pc:docMk/>
          <pc:sldMk cId="1869551119" sldId="424"/>
        </pc:sldMkLst>
        <pc:spChg chg="mod">
          <ac:chgData name="범수 김" userId="863329ffd88cf9fc" providerId="LiveId" clId="{275FF10A-76E3-4D3F-8746-BF517AFB7BD2}" dt="2024-01-02T05:24:16.30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895922620" sldId="425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22684083" sldId="427"/>
        </pc:sldMkLst>
      </pc:sldChg>
      <pc:sldChg chg="modSp mod">
        <pc:chgData name="범수 김" userId="863329ffd88cf9fc" providerId="LiveId" clId="{275FF10A-76E3-4D3F-8746-BF517AFB7BD2}" dt="2024-01-02T05:24:58.304" v="50" actId="20577"/>
        <pc:sldMkLst>
          <pc:docMk/>
          <pc:sldMk cId="1635143875" sldId="428"/>
        </pc:sldMkLst>
        <pc:spChg chg="mod">
          <ac:chgData name="범수 김" userId="863329ffd88cf9fc" providerId="LiveId" clId="{275FF10A-76E3-4D3F-8746-BF517AFB7BD2}" dt="2024-01-02T05:24:58.304" v="5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36893803" sldId="429"/>
        </pc:sldMkLst>
      </pc:sldChg>
      <pc:sldChg chg="modSp add mod">
        <pc:chgData name="범수 김" userId="863329ffd88cf9fc" providerId="LiveId" clId="{275FF10A-76E3-4D3F-8746-BF517AFB7BD2}" dt="2024-01-02T05:25:18.448" v="68" actId="12789"/>
        <pc:sldMkLst>
          <pc:docMk/>
          <pc:sldMk cId="3481581897" sldId="429"/>
        </pc:sldMkLst>
        <pc:spChg chg="mod">
          <ac:chgData name="범수 김" userId="863329ffd88cf9fc" providerId="LiveId" clId="{275FF10A-76E3-4D3F-8746-BF517AFB7BD2}" dt="2024-01-02T05:25:18.448" v="68" actId="12789"/>
          <ac:spMkLst>
            <pc:docMk/>
            <pc:sldMk cId="3481581897" sldId="429"/>
            <ac:spMk id="5" creationId="{A389414F-66B7-1262-7F78-D45BD7660CF6}"/>
          </ac:spMkLst>
        </pc:spChg>
      </pc:sldChg>
      <pc:sldChg chg="add del">
        <pc:chgData name="범수 김" userId="863329ffd88cf9fc" providerId="LiveId" clId="{275FF10A-76E3-4D3F-8746-BF517AFB7BD2}" dt="2024-01-02T05:25:24.261" v="70" actId="47"/>
        <pc:sldMkLst>
          <pc:docMk/>
          <pc:sldMk cId="923359984" sldId="430"/>
        </pc:sldMkLst>
      </pc:sldChg>
      <pc:sldChg chg="addSp modSp add mod">
        <pc:chgData name="범수 김" userId="863329ffd88cf9fc" providerId="LiveId" clId="{275FF10A-76E3-4D3F-8746-BF517AFB7BD2}" dt="2024-01-02T05:27:17.221" v="214" actId="20577"/>
        <pc:sldMkLst>
          <pc:docMk/>
          <pc:sldMk cId="1504750565" sldId="430"/>
        </pc:sldMkLst>
        <pc:spChg chg="add mod">
          <ac:chgData name="범수 김" userId="863329ffd88cf9fc" providerId="LiveId" clId="{275FF10A-76E3-4D3F-8746-BF517AFB7BD2}" dt="2024-01-02T05:27:17.221" v="214" actId="20577"/>
          <ac:spMkLst>
            <pc:docMk/>
            <pc:sldMk cId="1504750565" sldId="430"/>
            <ac:spMk id="2" creationId="{A0ECEE8A-FD28-F59B-F674-88E8C52B4810}"/>
          </ac:spMkLst>
        </pc:spChg>
        <pc:spChg chg="mod">
          <ac:chgData name="범수 김" userId="863329ffd88cf9fc" providerId="LiveId" clId="{275FF10A-76E3-4D3F-8746-BF517AFB7BD2}" dt="2024-01-02T05:25:33.775" v="77" actId="1076"/>
          <ac:spMkLst>
            <pc:docMk/>
            <pc:sldMk cId="1504750565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698589194" sldId="430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560009651" sldId="431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243129919" sldId="432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486659378" sldId="433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1593754711" sldId="434"/>
        </pc:sldMkLst>
      </pc:sldChg>
    </pc:docChg>
  </pc:docChgLst>
  <pc:docChgLst>
    <pc:chgData name="범수 김" userId="863329ffd88cf9fc" providerId="LiveId" clId="{3E4568C8-6839-408F-82C1-87ED4E384C65}"/>
    <pc:docChg chg="custSel addSld delSld modSld sldOrd">
      <pc:chgData name="범수 김" userId="863329ffd88cf9fc" providerId="LiveId" clId="{3E4568C8-6839-408F-82C1-87ED4E384C65}" dt="2024-01-02T06:21:53.009" v="683" actId="20577"/>
      <pc:docMkLst>
        <pc:docMk/>
      </pc:docMkLst>
      <pc:sldChg chg="modSp mod">
        <pc:chgData name="범수 김" userId="863329ffd88cf9fc" providerId="LiveId" clId="{3E4568C8-6839-408F-82C1-87ED4E384C65}" dt="2024-01-02T06:13:27.827" v="1" actId="20577"/>
        <pc:sldMkLst>
          <pc:docMk/>
          <pc:sldMk cId="1869551119" sldId="424"/>
        </pc:sldMkLst>
        <pc:spChg chg="mod">
          <ac:chgData name="범수 김" userId="863329ffd88cf9fc" providerId="LiveId" clId="{3E4568C8-6839-408F-82C1-87ED4E384C65}" dt="2024-01-02T06:13:27.827" v="1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3E4568C8-6839-408F-82C1-87ED4E384C65}" dt="2024-01-02T06:14:05.095" v="120" actId="20577"/>
        <pc:sldMkLst>
          <pc:docMk/>
          <pc:sldMk cId="1635143875" sldId="428"/>
        </pc:sldMkLst>
        <pc:spChg chg="mod">
          <ac:chgData name="범수 김" userId="863329ffd88cf9fc" providerId="LiveId" clId="{3E4568C8-6839-408F-82C1-87ED4E384C65}" dt="2024-01-02T06:14:05.095" v="12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 ord">
        <pc:chgData name="범수 김" userId="863329ffd88cf9fc" providerId="LiveId" clId="{3E4568C8-6839-408F-82C1-87ED4E384C65}" dt="2024-01-02T06:17:26.032" v="181" actId="20577"/>
        <pc:sldMkLst>
          <pc:docMk/>
          <pc:sldMk cId="3481581897" sldId="429"/>
        </pc:sldMkLst>
        <pc:spChg chg="mod">
          <ac:chgData name="범수 김" userId="863329ffd88cf9fc" providerId="LiveId" clId="{3E4568C8-6839-408F-82C1-87ED4E384C65}" dt="2024-01-02T06:17:26.032" v="181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Sp mod">
        <pc:chgData name="범수 김" userId="863329ffd88cf9fc" providerId="LiveId" clId="{3E4568C8-6839-408F-82C1-87ED4E384C65}" dt="2024-01-02T06:18:15.576" v="189" actId="21"/>
        <pc:sldMkLst>
          <pc:docMk/>
          <pc:sldMk cId="1504750565" sldId="430"/>
        </pc:sldMkLst>
        <pc:spChg chg="del">
          <ac:chgData name="범수 김" userId="863329ffd88cf9fc" providerId="LiveId" clId="{3E4568C8-6839-408F-82C1-87ED4E384C65}" dt="2024-01-02T06:18:15.576" v="189" actId="21"/>
          <ac:spMkLst>
            <pc:docMk/>
            <pc:sldMk cId="1504750565" sldId="430"/>
            <ac:spMk id="2" creationId="{A0ECEE8A-FD28-F59B-F674-88E8C52B4810}"/>
          </ac:spMkLst>
        </pc:spChg>
      </pc:sldChg>
      <pc:sldChg chg="modSp add del mod ord">
        <pc:chgData name="범수 김" userId="863329ffd88cf9fc" providerId="LiveId" clId="{3E4568C8-6839-408F-82C1-87ED4E384C65}" dt="2024-01-02T06:17:36.670" v="188" actId="47"/>
        <pc:sldMkLst>
          <pc:docMk/>
          <pc:sldMk cId="3915007402" sldId="431"/>
        </pc:sldMkLst>
        <pc:spChg chg="mod">
          <ac:chgData name="범수 김" userId="863329ffd88cf9fc" providerId="LiveId" clId="{3E4568C8-6839-408F-82C1-87ED4E384C65}" dt="2024-01-02T06:16:51.749" v="153" actId="1076"/>
          <ac:spMkLst>
            <pc:docMk/>
            <pc:sldMk cId="3915007402" sldId="43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3E4568C8-6839-408F-82C1-87ED4E384C65}" dt="2024-01-02T06:20:20.956" v="472" actId="1076"/>
        <pc:sldMkLst>
          <pc:docMk/>
          <pc:sldMk cId="2170771326" sldId="432"/>
        </pc:sldMkLst>
        <pc:spChg chg="add mod">
          <ac:chgData name="범수 김" userId="863329ffd88cf9fc" providerId="LiveId" clId="{3E4568C8-6839-408F-82C1-87ED4E384C65}" dt="2024-01-02T06:20:18.744" v="471" actId="20577"/>
          <ac:spMkLst>
            <pc:docMk/>
            <pc:sldMk cId="2170771326" sldId="432"/>
            <ac:spMk id="2" creationId="{4F30C1FA-1EA4-E9C2-3275-DAFD365E1959}"/>
          </ac:spMkLst>
        </pc:spChg>
        <pc:spChg chg="mod">
          <ac:chgData name="범수 김" userId="863329ffd88cf9fc" providerId="LiveId" clId="{3E4568C8-6839-408F-82C1-87ED4E384C65}" dt="2024-01-02T06:17:35.292" v="187" actId="1076"/>
          <ac:spMkLst>
            <pc:docMk/>
            <pc:sldMk cId="2170771326" sldId="432"/>
            <ac:spMk id="5" creationId="{A389414F-66B7-1262-7F78-D45BD7660CF6}"/>
          </ac:spMkLst>
        </pc:spChg>
        <pc:picChg chg="add mod">
          <ac:chgData name="범수 김" userId="863329ffd88cf9fc" providerId="LiveId" clId="{3E4568C8-6839-408F-82C1-87ED4E384C65}" dt="2024-01-02T06:20:20.956" v="472" actId="1076"/>
          <ac:picMkLst>
            <pc:docMk/>
            <pc:sldMk cId="2170771326" sldId="432"/>
            <ac:picMk id="4" creationId="{0694C3EC-9379-FBD6-33EA-85212D9A70CD}"/>
          </ac:picMkLst>
        </pc:picChg>
      </pc:sldChg>
      <pc:sldChg chg="addSp delSp modSp add mod">
        <pc:chgData name="범수 김" userId="863329ffd88cf9fc" providerId="LiveId" clId="{3E4568C8-6839-408F-82C1-87ED4E384C65}" dt="2024-01-02T06:21:53.009" v="683" actId="20577"/>
        <pc:sldMkLst>
          <pc:docMk/>
          <pc:sldMk cId="2222312291" sldId="433"/>
        </pc:sldMkLst>
        <pc:spChg chg="mod">
          <ac:chgData name="범수 김" userId="863329ffd88cf9fc" providerId="LiveId" clId="{3E4568C8-6839-408F-82C1-87ED4E384C65}" dt="2024-01-02T06:21:53.009" v="683" actId="20577"/>
          <ac:spMkLst>
            <pc:docMk/>
            <pc:sldMk cId="2222312291" sldId="433"/>
            <ac:spMk id="2" creationId="{4F30C1FA-1EA4-E9C2-3275-DAFD365E1959}"/>
          </ac:spMkLst>
        </pc:spChg>
        <pc:spChg chg="add mod">
          <ac:chgData name="범수 김" userId="863329ffd88cf9fc" providerId="LiveId" clId="{3E4568C8-6839-408F-82C1-87ED4E384C65}" dt="2024-01-02T06:21:04.437" v="546" actId="164"/>
          <ac:spMkLst>
            <pc:docMk/>
            <pc:sldMk cId="2222312291" sldId="433"/>
            <ac:spMk id="7" creationId="{63372248-8037-C5AE-053B-F54789731717}"/>
          </ac:spMkLst>
        </pc:spChg>
        <pc:grpChg chg="add mod">
          <ac:chgData name="범수 김" userId="863329ffd88cf9fc" providerId="LiveId" clId="{3E4568C8-6839-408F-82C1-87ED4E384C65}" dt="2024-01-02T06:21:04.437" v="546" actId="164"/>
          <ac:grpSpMkLst>
            <pc:docMk/>
            <pc:sldMk cId="2222312291" sldId="433"/>
            <ac:grpSpMk id="8" creationId="{A17135E7-9164-6B10-0CF9-B0437DE2341D}"/>
          </ac:grpSpMkLst>
        </pc:grpChg>
        <pc:picChg chg="del">
          <ac:chgData name="범수 김" userId="863329ffd88cf9fc" providerId="LiveId" clId="{3E4568C8-6839-408F-82C1-87ED4E384C65}" dt="2024-01-02T06:20:42.115" v="535" actId="478"/>
          <ac:picMkLst>
            <pc:docMk/>
            <pc:sldMk cId="2222312291" sldId="433"/>
            <ac:picMk id="4" creationId="{0694C3EC-9379-FBD6-33EA-85212D9A70CD}"/>
          </ac:picMkLst>
        </pc:picChg>
        <pc:picChg chg="add mod">
          <ac:chgData name="범수 김" userId="863329ffd88cf9fc" providerId="LiveId" clId="{3E4568C8-6839-408F-82C1-87ED4E384C65}" dt="2024-01-02T06:21:04.437" v="546" actId="164"/>
          <ac:picMkLst>
            <pc:docMk/>
            <pc:sldMk cId="2222312291" sldId="433"/>
            <ac:picMk id="6" creationId="{9F8CCFAB-B028-57C7-E31D-176FC4BD0110}"/>
          </ac:picMkLst>
        </pc:picChg>
      </pc:sldChg>
    </pc:docChg>
  </pc:docChgLst>
  <pc:docChgLst>
    <pc:chgData name="범수 김" userId="863329ffd88cf9fc" providerId="LiveId" clId="{DC0987F7-BD44-4948-94E9-203D26FC2526}"/>
    <pc:docChg chg="undo custSel addSld delSld modSld sldOrd">
      <pc:chgData name="범수 김" userId="863329ffd88cf9fc" providerId="LiveId" clId="{DC0987F7-BD44-4948-94E9-203D26FC2526}" dt="2024-02-19T11:11:55.947" v="3941" actId="1076"/>
      <pc:docMkLst>
        <pc:docMk/>
      </pc:docMkLst>
      <pc:sldChg chg="modSp mod">
        <pc:chgData name="범수 김" userId="863329ffd88cf9fc" providerId="LiveId" clId="{DC0987F7-BD44-4948-94E9-203D26FC2526}" dt="2024-02-12T09:38:39.881" v="15" actId="20577"/>
        <pc:sldMkLst>
          <pc:docMk/>
          <pc:sldMk cId="1869551119" sldId="424"/>
        </pc:sldMkLst>
        <pc:spChg chg="mod">
          <ac:chgData name="범수 김" userId="863329ffd88cf9fc" providerId="LiveId" clId="{DC0987F7-BD44-4948-94E9-203D26FC2526}" dt="2024-02-12T09:38:39.88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DC0987F7-BD44-4948-94E9-203D26FC2526}" dt="2024-02-12T09:39:40.948" v="63" actId="20577"/>
        <pc:sldMkLst>
          <pc:docMk/>
          <pc:sldMk cId="1635143875" sldId="428"/>
        </pc:sldMkLst>
        <pc:spChg chg="mod">
          <ac:chgData name="범수 김" userId="863329ffd88cf9fc" providerId="LiveId" clId="{DC0987F7-BD44-4948-94E9-203D26FC2526}" dt="2024-02-12T09:39:40.948" v="63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">
        <pc:chgData name="범수 김" userId="863329ffd88cf9fc" providerId="LiveId" clId="{DC0987F7-BD44-4948-94E9-203D26FC2526}" dt="2024-02-13T13:13:05.307" v="125" actId="12789"/>
        <pc:sldMkLst>
          <pc:docMk/>
          <pc:sldMk cId="3017903424" sldId="497"/>
        </pc:sldMkLst>
        <pc:spChg chg="mod">
          <ac:chgData name="범수 김" userId="863329ffd88cf9fc" providerId="LiveId" clId="{DC0987F7-BD44-4948-94E9-203D26FC2526}" dt="2024-02-13T13:13:05.307" v="125" actId="12789"/>
          <ac:spMkLst>
            <pc:docMk/>
            <pc:sldMk cId="3017903424" sldId="497"/>
            <ac:spMk id="5" creationId="{7FFAE81D-B1FC-6BCF-C84B-0C4D40880953}"/>
          </ac:spMkLst>
        </pc:spChg>
      </pc:sldChg>
      <pc:sldChg chg="del">
        <pc:chgData name="범수 김" userId="863329ffd88cf9fc" providerId="LiveId" clId="{DC0987F7-BD44-4948-94E9-203D26FC2526}" dt="2024-02-13T13:13:34.291" v="220" actId="47"/>
        <pc:sldMkLst>
          <pc:docMk/>
          <pc:sldMk cId="3800990940" sldId="498"/>
        </pc:sldMkLst>
      </pc:sldChg>
      <pc:sldChg chg="addSp modSp add mod">
        <pc:chgData name="범수 김" userId="863329ffd88cf9fc" providerId="LiveId" clId="{DC0987F7-BD44-4948-94E9-203D26FC2526}" dt="2024-02-13T13:13:29.971" v="218" actId="208"/>
        <pc:sldMkLst>
          <pc:docMk/>
          <pc:sldMk cId="1746309573" sldId="499"/>
        </pc:sldMkLst>
        <pc:spChg chg="add mod">
          <ac:chgData name="범수 김" userId="863329ffd88cf9fc" providerId="LiveId" clId="{DC0987F7-BD44-4948-94E9-203D26FC2526}" dt="2024-02-13T13:13:29.971" v="218" actId="208"/>
          <ac:spMkLst>
            <pc:docMk/>
            <pc:sldMk cId="1746309573" sldId="499"/>
            <ac:spMk id="2" creationId="{B5CF05BF-5E6E-EF68-1EA2-1DA507F9DEB7}"/>
          </ac:spMkLst>
        </pc:spChg>
        <pc:spChg chg="mod">
          <ac:chgData name="범수 김" userId="863329ffd88cf9fc" providerId="LiveId" clId="{DC0987F7-BD44-4948-94E9-203D26FC2526}" dt="2024-02-13T13:13:11.936" v="133" actId="1076"/>
          <ac:spMkLst>
            <pc:docMk/>
            <pc:sldMk cId="1746309573" sldId="499"/>
            <ac:spMk id="5" creationId="{712970D0-D6A2-84CF-06C3-397957A043E2}"/>
          </ac:spMkLst>
        </pc:spChg>
      </pc:sldChg>
      <pc:sldChg chg="modSp add mod">
        <pc:chgData name="범수 김" userId="863329ffd88cf9fc" providerId="LiveId" clId="{DC0987F7-BD44-4948-94E9-203D26FC2526}" dt="2024-02-13T13:13:38.696" v="230"/>
        <pc:sldMkLst>
          <pc:docMk/>
          <pc:sldMk cId="3596485122" sldId="500"/>
        </pc:sldMkLst>
        <pc:spChg chg="mod">
          <ac:chgData name="범수 김" userId="863329ffd88cf9fc" providerId="LiveId" clId="{DC0987F7-BD44-4948-94E9-203D26FC2526}" dt="2024-02-13T13:13:38.696" v="230"/>
          <ac:spMkLst>
            <pc:docMk/>
            <pc:sldMk cId="3596485122" sldId="500"/>
            <ac:spMk id="5" creationId="{54A3E529-9C6F-3F9F-60C7-6B60BB669C89}"/>
          </ac:spMkLst>
        </pc:spChg>
      </pc:sldChg>
      <pc:sldChg chg="addSp modSp add mod">
        <pc:chgData name="범수 김" userId="863329ffd88cf9fc" providerId="LiveId" clId="{DC0987F7-BD44-4948-94E9-203D26FC2526}" dt="2024-02-13T13:14:04.938" v="314" actId="1076"/>
        <pc:sldMkLst>
          <pc:docMk/>
          <pc:sldMk cId="3750962519" sldId="501"/>
        </pc:sldMkLst>
        <pc:spChg chg="add mod">
          <ac:chgData name="범수 김" userId="863329ffd88cf9fc" providerId="LiveId" clId="{DC0987F7-BD44-4948-94E9-203D26FC2526}" dt="2024-02-13T13:14:04.938" v="314" actId="1076"/>
          <ac:spMkLst>
            <pc:docMk/>
            <pc:sldMk cId="3750962519" sldId="501"/>
            <ac:spMk id="2" creationId="{FDD6AFC5-E556-7A3A-EACB-6FC326439AE3}"/>
          </ac:spMkLst>
        </pc:spChg>
        <pc:spChg chg="mod">
          <ac:chgData name="범수 김" userId="863329ffd88cf9fc" providerId="LiveId" clId="{DC0987F7-BD44-4948-94E9-203D26FC2526}" dt="2024-02-13T13:13:44.322" v="238" actId="1076"/>
          <ac:spMkLst>
            <pc:docMk/>
            <pc:sldMk cId="3750962519" sldId="501"/>
            <ac:spMk id="5" creationId="{447C9EB8-92AB-6263-ACB5-0CF9E7763E97}"/>
          </ac:spMkLst>
        </pc:spChg>
      </pc:sldChg>
      <pc:sldChg chg="modSp add mod">
        <pc:chgData name="범수 김" userId="863329ffd88cf9fc" providerId="LiveId" clId="{DC0987F7-BD44-4948-94E9-203D26FC2526}" dt="2024-02-13T13:14:14.817" v="337"/>
        <pc:sldMkLst>
          <pc:docMk/>
          <pc:sldMk cId="1175877451" sldId="502"/>
        </pc:sldMkLst>
        <pc:spChg chg="mod">
          <ac:chgData name="범수 김" userId="863329ffd88cf9fc" providerId="LiveId" clId="{DC0987F7-BD44-4948-94E9-203D26FC2526}" dt="2024-02-13T13:14:14.817" v="337"/>
          <ac:spMkLst>
            <pc:docMk/>
            <pc:sldMk cId="1175877451" sldId="502"/>
            <ac:spMk id="5" creationId="{0C8515F7-F923-101F-20CB-27CD463459B8}"/>
          </ac:spMkLst>
        </pc:spChg>
      </pc:sldChg>
      <pc:sldChg chg="addSp modSp add mod">
        <pc:chgData name="범수 김" userId="863329ffd88cf9fc" providerId="LiveId" clId="{DC0987F7-BD44-4948-94E9-203D26FC2526}" dt="2024-02-13T13:14:55.122" v="470" actId="1076"/>
        <pc:sldMkLst>
          <pc:docMk/>
          <pc:sldMk cId="2525847268" sldId="503"/>
        </pc:sldMkLst>
        <pc:spChg chg="add mod">
          <ac:chgData name="범수 김" userId="863329ffd88cf9fc" providerId="LiveId" clId="{DC0987F7-BD44-4948-94E9-203D26FC2526}" dt="2024-02-13T13:14:55.122" v="470" actId="1076"/>
          <ac:spMkLst>
            <pc:docMk/>
            <pc:sldMk cId="2525847268" sldId="503"/>
            <ac:spMk id="2" creationId="{1E9AA07B-0C6D-FF1C-35E7-877F1F63C970}"/>
          </ac:spMkLst>
        </pc:spChg>
        <pc:spChg chg="mod">
          <ac:chgData name="범수 김" userId="863329ffd88cf9fc" providerId="LiveId" clId="{DC0987F7-BD44-4948-94E9-203D26FC2526}" dt="2024-02-13T13:14:20.856" v="345" actId="1076"/>
          <ac:spMkLst>
            <pc:docMk/>
            <pc:sldMk cId="2525847268" sldId="503"/>
            <ac:spMk id="5" creationId="{098CF19F-70A5-544A-E6FD-7512A1E2FEBA}"/>
          </ac:spMkLst>
        </pc:spChg>
      </pc:sldChg>
      <pc:sldChg chg="modSp add mod">
        <pc:chgData name="범수 김" userId="863329ffd88cf9fc" providerId="LiveId" clId="{DC0987F7-BD44-4948-94E9-203D26FC2526}" dt="2024-02-18T06:22:48.867" v="1526" actId="20577"/>
        <pc:sldMkLst>
          <pc:docMk/>
          <pc:sldMk cId="2420699619" sldId="504"/>
        </pc:sldMkLst>
        <pc:spChg chg="mod">
          <ac:chgData name="범수 김" userId="863329ffd88cf9fc" providerId="LiveId" clId="{DC0987F7-BD44-4948-94E9-203D26FC2526}" dt="2024-02-18T06:22:48.867" v="1526" actId="20577"/>
          <ac:spMkLst>
            <pc:docMk/>
            <pc:sldMk cId="2420699619" sldId="504"/>
            <ac:spMk id="5" creationId="{F6A71515-13F6-ED1F-609D-0CA82B2040D0}"/>
          </ac:spMkLst>
        </pc:spChg>
      </pc:sldChg>
      <pc:sldChg chg="addSp modSp add mod">
        <pc:chgData name="범수 김" userId="863329ffd88cf9fc" providerId="LiveId" clId="{DC0987F7-BD44-4948-94E9-203D26FC2526}" dt="2024-02-13T13:36:40.480" v="668" actId="1076"/>
        <pc:sldMkLst>
          <pc:docMk/>
          <pc:sldMk cId="2347148439" sldId="505"/>
        </pc:sldMkLst>
        <pc:spChg chg="add mod">
          <ac:chgData name="범수 김" userId="863329ffd88cf9fc" providerId="LiveId" clId="{DC0987F7-BD44-4948-94E9-203D26FC2526}" dt="2024-02-13T13:36:40.480" v="668" actId="1076"/>
          <ac:spMkLst>
            <pc:docMk/>
            <pc:sldMk cId="2347148439" sldId="505"/>
            <ac:spMk id="2" creationId="{077D82CE-B2BC-D61D-6343-039824F64A5D}"/>
          </ac:spMkLst>
        </pc:spChg>
        <pc:spChg chg="mod">
          <ac:chgData name="범수 김" userId="863329ffd88cf9fc" providerId="LiveId" clId="{DC0987F7-BD44-4948-94E9-203D26FC2526}" dt="2024-02-13T13:17:12.257" v="516" actId="1076"/>
          <ac:spMkLst>
            <pc:docMk/>
            <pc:sldMk cId="2347148439" sldId="505"/>
            <ac:spMk id="5" creationId="{4367FB9C-0FE5-A806-A2C7-FED891D5956C}"/>
          </ac:spMkLst>
        </pc:spChg>
      </pc:sldChg>
      <pc:sldChg chg="modSp add mod">
        <pc:chgData name="범수 김" userId="863329ffd88cf9fc" providerId="LiveId" clId="{DC0987F7-BD44-4948-94E9-203D26FC2526}" dt="2024-02-18T06:24:05.415" v="1828" actId="12789"/>
        <pc:sldMkLst>
          <pc:docMk/>
          <pc:sldMk cId="653636328" sldId="506"/>
        </pc:sldMkLst>
        <pc:spChg chg="mod">
          <ac:chgData name="범수 김" userId="863329ffd88cf9fc" providerId="LiveId" clId="{DC0987F7-BD44-4948-94E9-203D26FC2526}" dt="2024-02-18T06:24:05.415" v="1828" actId="12789"/>
          <ac:spMkLst>
            <pc:docMk/>
            <pc:sldMk cId="653636328" sldId="506"/>
            <ac:spMk id="5" creationId="{063F9F0E-77F1-DB93-2D09-73143F8AD220}"/>
          </ac:spMkLst>
        </pc:spChg>
      </pc:sldChg>
      <pc:sldChg chg="addSp modSp add mod">
        <pc:chgData name="범수 김" userId="863329ffd88cf9fc" providerId="LiveId" clId="{DC0987F7-BD44-4948-94E9-203D26FC2526}" dt="2024-02-18T06:23:42.120" v="1821"/>
        <pc:sldMkLst>
          <pc:docMk/>
          <pc:sldMk cId="2055063980" sldId="507"/>
        </pc:sldMkLst>
        <pc:spChg chg="add mod">
          <ac:chgData name="범수 김" userId="863329ffd88cf9fc" providerId="LiveId" clId="{DC0987F7-BD44-4948-94E9-203D26FC2526}" dt="2024-02-18T06:23:42.120" v="1821"/>
          <ac:spMkLst>
            <pc:docMk/>
            <pc:sldMk cId="2055063980" sldId="507"/>
            <ac:spMk id="2" creationId="{AFCD034D-0E4F-25B1-86E0-BEFD0027FA30}"/>
          </ac:spMkLst>
        </pc:spChg>
        <pc:spChg chg="mod">
          <ac:chgData name="범수 김" userId="863329ffd88cf9fc" providerId="LiveId" clId="{DC0987F7-BD44-4948-94E9-203D26FC2526}" dt="2024-02-18T06:00:55.590" v="756" actId="1076"/>
          <ac:spMkLst>
            <pc:docMk/>
            <pc:sldMk cId="2055063980" sldId="507"/>
            <ac:spMk id="5" creationId="{E8B7F8B6-72C7-A9A4-3F43-4F6517934EE4}"/>
          </ac:spMkLst>
        </pc:spChg>
      </pc:sldChg>
      <pc:sldChg chg="modSp add mod">
        <pc:chgData name="범수 김" userId="863329ffd88cf9fc" providerId="LiveId" clId="{DC0987F7-BD44-4948-94E9-203D26FC2526}" dt="2024-02-18T06:27:36.738" v="2446" actId="6549"/>
        <pc:sldMkLst>
          <pc:docMk/>
          <pc:sldMk cId="901022275" sldId="508"/>
        </pc:sldMkLst>
        <pc:spChg chg="mod">
          <ac:chgData name="범수 김" userId="863329ffd88cf9fc" providerId="LiveId" clId="{DC0987F7-BD44-4948-94E9-203D26FC2526}" dt="2024-02-18T06:27:36.738" v="2446" actId="6549"/>
          <ac:spMkLst>
            <pc:docMk/>
            <pc:sldMk cId="901022275" sldId="508"/>
            <ac:spMk id="2" creationId="{E4539D11-9F6F-8946-1ECD-F2D83C6D319A}"/>
          </ac:spMkLst>
        </pc:spChg>
      </pc:sldChg>
      <pc:sldChg chg="modSp add del mod ord">
        <pc:chgData name="범수 김" userId="863329ffd88cf9fc" providerId="LiveId" clId="{DC0987F7-BD44-4948-94E9-203D26FC2526}" dt="2024-02-18T06:22:46.050" v="1525" actId="47"/>
        <pc:sldMkLst>
          <pc:docMk/>
          <pc:sldMk cId="2384360716" sldId="508"/>
        </pc:sldMkLst>
        <pc:spChg chg="mod">
          <ac:chgData name="범수 김" userId="863329ffd88cf9fc" providerId="LiveId" clId="{DC0987F7-BD44-4948-94E9-203D26FC2526}" dt="2024-02-18T06:05:36.593" v="1100" actId="20577"/>
          <ac:spMkLst>
            <pc:docMk/>
            <pc:sldMk cId="2384360716" sldId="508"/>
            <ac:spMk id="5" creationId="{EC190AC0-E0AA-18A7-3275-098B08D6F739}"/>
          </ac:spMkLst>
        </pc:spChg>
      </pc:sldChg>
      <pc:sldChg chg="addSp delSp modSp add mod">
        <pc:chgData name="범수 김" userId="863329ffd88cf9fc" providerId="LiveId" clId="{DC0987F7-BD44-4948-94E9-203D26FC2526}" dt="2024-02-18T06:37:29.043" v="3611"/>
        <pc:sldMkLst>
          <pc:docMk/>
          <pc:sldMk cId="2428921103" sldId="509"/>
        </pc:sldMkLst>
        <pc:spChg chg="mod">
          <ac:chgData name="범수 김" userId="863329ffd88cf9fc" providerId="LiveId" clId="{DC0987F7-BD44-4948-94E9-203D26FC2526}" dt="2024-02-18T06:37:29.043" v="3611"/>
          <ac:spMkLst>
            <pc:docMk/>
            <pc:sldMk cId="2428921103" sldId="509"/>
            <ac:spMk id="2" creationId="{7A30E5DB-0254-0859-161E-8B23E40901DC}"/>
          </ac:spMkLst>
        </pc:spChg>
        <pc:picChg chg="add del mod">
          <ac:chgData name="범수 김" userId="863329ffd88cf9fc" providerId="LiveId" clId="{DC0987F7-BD44-4948-94E9-203D26FC2526}" dt="2024-02-18T06:36:41.926" v="3452" actId="22"/>
          <ac:picMkLst>
            <pc:docMk/>
            <pc:sldMk cId="2428921103" sldId="509"/>
            <ac:picMk id="4" creationId="{51B341E9-7D11-8810-EE7C-6276FD3DE8E0}"/>
          </ac:picMkLst>
        </pc:picChg>
      </pc:sldChg>
      <pc:sldChg chg="addSp modSp add del mod">
        <pc:chgData name="범수 김" userId="863329ffd88cf9fc" providerId="LiveId" clId="{DC0987F7-BD44-4948-94E9-203D26FC2526}" dt="2024-02-18T06:22:46.050" v="1525" actId="47"/>
        <pc:sldMkLst>
          <pc:docMk/>
          <pc:sldMk cId="3969851949" sldId="509"/>
        </pc:sldMkLst>
        <pc:spChg chg="add mod">
          <ac:chgData name="범수 김" userId="863329ffd88cf9fc" providerId="LiveId" clId="{DC0987F7-BD44-4948-94E9-203D26FC2526}" dt="2024-02-18T06:07:40.345" v="1263" actId="1076"/>
          <ac:spMkLst>
            <pc:docMk/>
            <pc:sldMk cId="3969851949" sldId="509"/>
            <ac:spMk id="4" creationId="{87B45107-DE49-FE4D-0571-7FB3EDE6CF20}"/>
          </ac:spMkLst>
        </pc:spChg>
        <pc:spChg chg="mod">
          <ac:chgData name="범수 김" userId="863329ffd88cf9fc" providerId="LiveId" clId="{DC0987F7-BD44-4948-94E9-203D26FC2526}" dt="2024-02-18T06:06:09.255" v="1114" actId="1076"/>
          <ac:spMkLst>
            <pc:docMk/>
            <pc:sldMk cId="3969851949" sldId="509"/>
            <ac:spMk id="5" creationId="{7EA615E2-6F5A-5587-9972-4C82CC6B6405}"/>
          </ac:spMkLst>
        </pc:spChg>
        <pc:picChg chg="add mod">
          <ac:chgData name="범수 김" userId="863329ffd88cf9fc" providerId="LiveId" clId="{DC0987F7-BD44-4948-94E9-203D26FC2526}" dt="2024-02-18T06:06:36.690" v="1118" actId="1076"/>
          <ac:picMkLst>
            <pc:docMk/>
            <pc:sldMk cId="3969851949" sldId="509"/>
            <ac:picMk id="3" creationId="{233BC21D-B6F3-AF4C-6351-3E8ABCAADE7C}"/>
          </ac:picMkLst>
        </pc:picChg>
      </pc:sldChg>
      <pc:sldChg chg="add del">
        <pc:chgData name="범수 김" userId="863329ffd88cf9fc" providerId="LiveId" clId="{DC0987F7-BD44-4948-94E9-203D26FC2526}" dt="2024-02-18T06:36:45.468" v="3458" actId="47"/>
        <pc:sldMkLst>
          <pc:docMk/>
          <pc:sldMk cId="599865194" sldId="510"/>
        </pc:sldMkLst>
      </pc:sldChg>
      <pc:sldChg chg="addSp delSp modSp add del mod">
        <pc:chgData name="범수 김" userId="863329ffd88cf9fc" providerId="LiveId" clId="{DC0987F7-BD44-4948-94E9-203D26FC2526}" dt="2024-02-18T06:22:46.050" v="1525" actId="47"/>
        <pc:sldMkLst>
          <pc:docMk/>
          <pc:sldMk cId="2840036264" sldId="510"/>
        </pc:sldMkLst>
        <pc:spChg chg="del mod">
          <ac:chgData name="범수 김" userId="863329ffd88cf9fc" providerId="LiveId" clId="{DC0987F7-BD44-4948-94E9-203D26FC2526}" dt="2024-02-18T06:09:24.715" v="1447" actId="478"/>
          <ac:spMkLst>
            <pc:docMk/>
            <pc:sldMk cId="2840036264" sldId="510"/>
            <ac:spMk id="4" creationId="{BA779225-408B-B0C9-38DF-9AD35D440E1A}"/>
          </ac:spMkLst>
        </pc:spChg>
        <pc:picChg chg="del">
          <ac:chgData name="범수 김" userId="863329ffd88cf9fc" providerId="LiveId" clId="{DC0987F7-BD44-4948-94E9-203D26FC2526}" dt="2024-02-18T06:07:46.608" v="1265" actId="478"/>
          <ac:picMkLst>
            <pc:docMk/>
            <pc:sldMk cId="2840036264" sldId="510"/>
            <ac:picMk id="3" creationId="{5B46417F-1F1B-6A85-F830-BF410D074430}"/>
          </ac:picMkLst>
        </pc:picChg>
        <pc:picChg chg="add mod">
          <ac:chgData name="범수 김" userId="863329ffd88cf9fc" providerId="LiveId" clId="{DC0987F7-BD44-4948-94E9-203D26FC2526}" dt="2024-02-18T06:07:56.043" v="1268" actId="208"/>
          <ac:picMkLst>
            <pc:docMk/>
            <pc:sldMk cId="2840036264" sldId="510"/>
            <ac:picMk id="6" creationId="{750BF058-1145-FF6D-9F8D-7FFA19CCCFF9}"/>
          </ac:picMkLst>
        </pc:picChg>
        <pc:picChg chg="add mod">
          <ac:chgData name="범수 김" userId="863329ffd88cf9fc" providerId="LiveId" clId="{DC0987F7-BD44-4948-94E9-203D26FC2526}" dt="2024-02-18T06:09:31.863" v="1451" actId="208"/>
          <ac:picMkLst>
            <pc:docMk/>
            <pc:sldMk cId="2840036264" sldId="510"/>
            <ac:picMk id="8" creationId="{EB0B5B6D-B8E4-F2A1-C110-FD1E9CC4AECF}"/>
          </ac:picMkLst>
        </pc:picChg>
      </pc:sldChg>
      <pc:sldChg chg="addSp delSp modSp add mod">
        <pc:chgData name="범수 김" userId="863329ffd88cf9fc" providerId="LiveId" clId="{DC0987F7-BD44-4948-94E9-203D26FC2526}" dt="2024-02-18T06:39:48.645" v="3658" actId="208"/>
        <pc:sldMkLst>
          <pc:docMk/>
          <pc:sldMk cId="3129002295" sldId="510"/>
        </pc:sldMkLst>
        <pc:spChg chg="del mod">
          <ac:chgData name="범수 김" userId="863329ffd88cf9fc" providerId="LiveId" clId="{DC0987F7-BD44-4948-94E9-203D26FC2526}" dt="2024-02-18T06:39:38.584" v="3653" actId="478"/>
          <ac:spMkLst>
            <pc:docMk/>
            <pc:sldMk cId="3129002295" sldId="510"/>
            <ac:spMk id="2" creationId="{42D29B5C-A7C9-2C72-AD5F-1B50E652469C}"/>
          </ac:spMkLst>
        </pc:spChg>
        <pc:picChg chg="add mod">
          <ac:chgData name="범수 김" userId="863329ffd88cf9fc" providerId="LiveId" clId="{DC0987F7-BD44-4948-94E9-203D26FC2526}" dt="2024-02-18T06:39:48.645" v="3658" actId="208"/>
          <ac:picMkLst>
            <pc:docMk/>
            <pc:sldMk cId="3129002295" sldId="510"/>
            <ac:picMk id="4" creationId="{999DD0DB-49DF-E31B-D1FB-D8077A55DD42}"/>
          </ac:picMkLst>
        </pc:picChg>
      </pc:sldChg>
      <pc:sldChg chg="add del">
        <pc:chgData name="범수 김" userId="863329ffd88cf9fc" providerId="LiveId" clId="{DC0987F7-BD44-4948-94E9-203D26FC2526}" dt="2024-02-18T06:36:46.447" v="3459" actId="47"/>
        <pc:sldMkLst>
          <pc:docMk/>
          <pc:sldMk cId="108995711" sldId="511"/>
        </pc:sldMkLst>
      </pc:sldChg>
      <pc:sldChg chg="modSp add mod">
        <pc:chgData name="범수 김" userId="863329ffd88cf9fc" providerId="LiveId" clId="{DC0987F7-BD44-4948-94E9-203D26FC2526}" dt="2024-02-19T11:05:29.106" v="3664" actId="20577"/>
        <pc:sldMkLst>
          <pc:docMk/>
          <pc:sldMk cId="615610866" sldId="511"/>
        </pc:sldMkLst>
        <pc:spChg chg="mod">
          <ac:chgData name="범수 김" userId="863329ffd88cf9fc" providerId="LiveId" clId="{DC0987F7-BD44-4948-94E9-203D26FC2526}" dt="2024-02-19T11:05:29.106" v="3664" actId="20577"/>
          <ac:spMkLst>
            <pc:docMk/>
            <pc:sldMk cId="615610866" sldId="511"/>
            <ac:spMk id="5" creationId="{2DCF0F77-F6E3-82CC-DFDF-AAD3334F71F7}"/>
          </ac:spMkLst>
        </pc:spChg>
      </pc:sldChg>
      <pc:sldChg chg="addSp delSp modSp add del mod">
        <pc:chgData name="범수 김" userId="863329ffd88cf9fc" providerId="LiveId" clId="{DC0987F7-BD44-4948-94E9-203D26FC2526}" dt="2024-02-18T06:22:46.050" v="1525" actId="47"/>
        <pc:sldMkLst>
          <pc:docMk/>
          <pc:sldMk cId="898673840" sldId="511"/>
        </pc:sldMkLst>
        <pc:picChg chg="add mod">
          <ac:chgData name="범수 김" userId="863329ffd88cf9fc" providerId="LiveId" clId="{DC0987F7-BD44-4948-94E9-203D26FC2526}" dt="2024-02-18T06:09:49.781" v="1457" actId="208"/>
          <ac:picMkLst>
            <pc:docMk/>
            <pc:sldMk cId="898673840" sldId="511"/>
            <ac:picMk id="3" creationId="{F9CF5716-DD07-5A6F-9E07-26BBF7514823}"/>
          </ac:picMkLst>
        </pc:picChg>
        <pc:picChg chg="del">
          <ac:chgData name="범수 김" userId="863329ffd88cf9fc" providerId="LiveId" clId="{DC0987F7-BD44-4948-94E9-203D26FC2526}" dt="2024-02-18T06:09:42.857" v="1454" actId="478"/>
          <ac:picMkLst>
            <pc:docMk/>
            <pc:sldMk cId="898673840" sldId="511"/>
            <ac:picMk id="6" creationId="{D79F3696-324E-6CA5-A293-47415EB27FAE}"/>
          </ac:picMkLst>
        </pc:picChg>
        <pc:picChg chg="add mod">
          <ac:chgData name="범수 김" userId="863329ffd88cf9fc" providerId="LiveId" clId="{DC0987F7-BD44-4948-94E9-203D26FC2526}" dt="2024-02-18T06:10:04.213" v="1460" actId="208"/>
          <ac:picMkLst>
            <pc:docMk/>
            <pc:sldMk cId="898673840" sldId="511"/>
            <ac:picMk id="7" creationId="{E366B66C-337F-6CEB-4B31-427CD0E594BF}"/>
          </ac:picMkLst>
        </pc:picChg>
        <pc:picChg chg="del">
          <ac:chgData name="범수 김" userId="863329ffd88cf9fc" providerId="LiveId" clId="{DC0987F7-BD44-4948-94E9-203D26FC2526}" dt="2024-02-18T06:09:42.590" v="1453" actId="478"/>
          <ac:picMkLst>
            <pc:docMk/>
            <pc:sldMk cId="898673840" sldId="511"/>
            <ac:picMk id="8" creationId="{D18214DA-DC7B-6585-2F86-CC4A52C353D6}"/>
          </ac:picMkLst>
        </pc:picChg>
      </pc:sldChg>
      <pc:sldChg chg="delSp add del mod">
        <pc:chgData name="범수 김" userId="863329ffd88cf9fc" providerId="LiveId" clId="{DC0987F7-BD44-4948-94E9-203D26FC2526}" dt="2024-02-19T11:05:24.393" v="3661" actId="47"/>
        <pc:sldMkLst>
          <pc:docMk/>
          <pc:sldMk cId="3663676488" sldId="511"/>
        </pc:sldMkLst>
        <pc:picChg chg="del">
          <ac:chgData name="범수 김" userId="863329ffd88cf9fc" providerId="LiveId" clId="{DC0987F7-BD44-4948-94E9-203D26FC2526}" dt="2024-02-19T10:58:45.555" v="3660" actId="478"/>
          <ac:picMkLst>
            <pc:docMk/>
            <pc:sldMk cId="3663676488" sldId="511"/>
            <ac:picMk id="4" creationId="{C828AA24-5608-AB45-D8F7-8E6852F77636}"/>
          </ac:picMkLst>
        </pc:picChg>
      </pc:sldChg>
      <pc:sldChg chg="addSp modSp add mod">
        <pc:chgData name="범수 김" userId="863329ffd88cf9fc" providerId="LiveId" clId="{DC0987F7-BD44-4948-94E9-203D26FC2526}" dt="2024-02-19T11:10:20.339" v="3934" actId="20577"/>
        <pc:sldMkLst>
          <pc:docMk/>
          <pc:sldMk cId="1102782118" sldId="512"/>
        </pc:sldMkLst>
        <pc:spChg chg="add mod">
          <ac:chgData name="범수 김" userId="863329ffd88cf9fc" providerId="LiveId" clId="{DC0987F7-BD44-4948-94E9-203D26FC2526}" dt="2024-02-19T11:10:20.339" v="3934" actId="20577"/>
          <ac:spMkLst>
            <pc:docMk/>
            <pc:sldMk cId="1102782118" sldId="512"/>
            <ac:spMk id="2" creationId="{D22A7648-A3AE-3E5E-9BDF-ABE1F2390FAA}"/>
          </ac:spMkLst>
        </pc:spChg>
        <pc:spChg chg="mod">
          <ac:chgData name="범수 김" userId="863329ffd88cf9fc" providerId="LiveId" clId="{DC0987F7-BD44-4948-94E9-203D26FC2526}" dt="2024-02-19T11:07:58.400" v="3672" actId="1076"/>
          <ac:spMkLst>
            <pc:docMk/>
            <pc:sldMk cId="1102782118" sldId="512"/>
            <ac:spMk id="5" creationId="{A91FC4F3-44C5-9075-2136-8C83F29442EA}"/>
          </ac:spMkLst>
        </pc:spChg>
        <pc:spChg chg="add mod">
          <ac:chgData name="범수 김" userId="863329ffd88cf9fc" providerId="LiveId" clId="{DC0987F7-BD44-4948-94E9-203D26FC2526}" dt="2024-02-19T11:09:03.586" v="3800" actId="164"/>
          <ac:spMkLst>
            <pc:docMk/>
            <pc:sldMk cId="1102782118" sldId="512"/>
            <ac:spMk id="6" creationId="{EBA3C398-E2E4-03BC-F14B-9170E7164150}"/>
          </ac:spMkLst>
        </pc:spChg>
        <pc:spChg chg="add mod">
          <ac:chgData name="범수 김" userId="863329ffd88cf9fc" providerId="LiveId" clId="{DC0987F7-BD44-4948-94E9-203D26FC2526}" dt="2024-02-19T11:09:03.586" v="3800" actId="164"/>
          <ac:spMkLst>
            <pc:docMk/>
            <pc:sldMk cId="1102782118" sldId="512"/>
            <ac:spMk id="7" creationId="{58A2F919-8509-C854-3015-2D6721537012}"/>
          </ac:spMkLst>
        </pc:spChg>
        <pc:grpChg chg="add mod">
          <ac:chgData name="범수 김" userId="863329ffd88cf9fc" providerId="LiveId" clId="{DC0987F7-BD44-4948-94E9-203D26FC2526}" dt="2024-02-19T11:09:03.586" v="3800" actId="164"/>
          <ac:grpSpMkLst>
            <pc:docMk/>
            <pc:sldMk cId="1102782118" sldId="512"/>
            <ac:grpSpMk id="8" creationId="{D78CB596-CAFC-9366-218F-955B735F6D00}"/>
          </ac:grpSpMkLst>
        </pc:grpChg>
        <pc:picChg chg="add mod">
          <ac:chgData name="범수 김" userId="863329ffd88cf9fc" providerId="LiveId" clId="{DC0987F7-BD44-4948-94E9-203D26FC2526}" dt="2024-02-19T11:09:03.586" v="3800" actId="164"/>
          <ac:picMkLst>
            <pc:docMk/>
            <pc:sldMk cId="1102782118" sldId="512"/>
            <ac:picMk id="4" creationId="{3B3CE095-C455-673E-73EA-7E7A52221205}"/>
          </ac:picMkLst>
        </pc:picChg>
      </pc:sldChg>
      <pc:sldChg chg="addSp delSp modSp add del mod">
        <pc:chgData name="범수 김" userId="863329ffd88cf9fc" providerId="LiveId" clId="{DC0987F7-BD44-4948-94E9-203D26FC2526}" dt="2024-02-18T06:22:46.050" v="1525" actId="47"/>
        <pc:sldMkLst>
          <pc:docMk/>
          <pc:sldMk cId="3206901412" sldId="512"/>
        </pc:sldMkLst>
        <pc:picChg chg="del">
          <ac:chgData name="범수 김" userId="863329ffd88cf9fc" providerId="LiveId" clId="{DC0987F7-BD44-4948-94E9-203D26FC2526}" dt="2024-02-18T06:10:07.710" v="1463" actId="478"/>
          <ac:picMkLst>
            <pc:docMk/>
            <pc:sldMk cId="3206901412" sldId="512"/>
            <ac:picMk id="3" creationId="{A4680D40-8129-4FF9-BD62-D3D8C4276755}"/>
          </ac:picMkLst>
        </pc:picChg>
        <pc:picChg chg="add mod">
          <ac:chgData name="범수 김" userId="863329ffd88cf9fc" providerId="LiveId" clId="{DC0987F7-BD44-4948-94E9-203D26FC2526}" dt="2024-02-18T06:10:16.332" v="1466" actId="208"/>
          <ac:picMkLst>
            <pc:docMk/>
            <pc:sldMk cId="3206901412" sldId="512"/>
            <ac:picMk id="4" creationId="{FBB1015F-3311-1782-4A60-A0FD8D4B93B5}"/>
          </ac:picMkLst>
        </pc:picChg>
        <pc:picChg chg="del">
          <ac:chgData name="범수 김" userId="863329ffd88cf9fc" providerId="LiveId" clId="{DC0987F7-BD44-4948-94E9-203D26FC2526}" dt="2024-02-18T06:10:07.445" v="1462" actId="478"/>
          <ac:picMkLst>
            <pc:docMk/>
            <pc:sldMk cId="3206901412" sldId="512"/>
            <ac:picMk id="7" creationId="{116B8FB9-B75D-C732-5043-198808BD62B6}"/>
          </ac:picMkLst>
        </pc:picChg>
        <pc:picChg chg="add mod">
          <ac:chgData name="범수 김" userId="863329ffd88cf9fc" providerId="LiveId" clId="{DC0987F7-BD44-4948-94E9-203D26FC2526}" dt="2024-02-18T06:10:34.076" v="1469" actId="208"/>
          <ac:picMkLst>
            <pc:docMk/>
            <pc:sldMk cId="3206901412" sldId="512"/>
            <ac:picMk id="8" creationId="{014CF520-49D9-96F9-3B02-AA720764AB8C}"/>
          </ac:picMkLst>
        </pc:picChg>
      </pc:sldChg>
      <pc:sldChg chg="addSp delSp modSp add mod">
        <pc:chgData name="범수 김" userId="863329ffd88cf9fc" providerId="LiveId" clId="{DC0987F7-BD44-4948-94E9-203D26FC2526}" dt="2024-02-19T11:11:55.947" v="3941" actId="1076"/>
        <pc:sldMkLst>
          <pc:docMk/>
          <pc:sldMk cId="1388323073" sldId="513"/>
        </pc:sldMkLst>
        <pc:spChg chg="del">
          <ac:chgData name="범수 김" userId="863329ffd88cf9fc" providerId="LiveId" clId="{DC0987F7-BD44-4948-94E9-203D26FC2526}" dt="2024-02-19T11:11:45.410" v="3937" actId="478"/>
          <ac:spMkLst>
            <pc:docMk/>
            <pc:sldMk cId="1388323073" sldId="513"/>
            <ac:spMk id="2" creationId="{9FE04553-01A0-5422-0E19-20E0C9412E91}"/>
          </ac:spMkLst>
        </pc:spChg>
        <pc:grpChg chg="del">
          <ac:chgData name="범수 김" userId="863329ffd88cf9fc" providerId="LiveId" clId="{DC0987F7-BD44-4948-94E9-203D26FC2526}" dt="2024-02-19T11:11:44.610" v="3936" actId="478"/>
          <ac:grpSpMkLst>
            <pc:docMk/>
            <pc:sldMk cId="1388323073" sldId="513"/>
            <ac:grpSpMk id="8" creationId="{9B5C01AB-AB90-B3ED-28D6-D4DE6EAF0EDC}"/>
          </ac:grpSpMkLst>
        </pc:grpChg>
        <pc:picChg chg="add mod">
          <ac:chgData name="범수 김" userId="863329ffd88cf9fc" providerId="LiveId" clId="{DC0987F7-BD44-4948-94E9-203D26FC2526}" dt="2024-02-19T11:11:55.947" v="3941" actId="1076"/>
          <ac:picMkLst>
            <pc:docMk/>
            <pc:sldMk cId="1388323073" sldId="513"/>
            <ac:picMk id="9" creationId="{EECFD639-A8AB-54F9-44F4-292AA61EF711}"/>
          </ac:picMkLst>
        </pc:picChg>
      </pc:sldChg>
      <pc:sldChg chg="addSp delSp modSp add del mod">
        <pc:chgData name="범수 김" userId="863329ffd88cf9fc" providerId="LiveId" clId="{DC0987F7-BD44-4948-94E9-203D26FC2526}" dt="2024-02-18T06:22:46.050" v="1525" actId="47"/>
        <pc:sldMkLst>
          <pc:docMk/>
          <pc:sldMk cId="4112065341" sldId="513"/>
        </pc:sldMkLst>
        <pc:picChg chg="add mod">
          <ac:chgData name="범수 김" userId="863329ffd88cf9fc" providerId="LiveId" clId="{DC0987F7-BD44-4948-94E9-203D26FC2526}" dt="2024-02-18T06:10:47.179" v="1475" actId="208"/>
          <ac:picMkLst>
            <pc:docMk/>
            <pc:sldMk cId="4112065341" sldId="513"/>
            <ac:picMk id="3" creationId="{BC19EAEA-6F41-FECD-96E5-76B4F2E15A16}"/>
          </ac:picMkLst>
        </pc:picChg>
        <pc:picChg chg="del">
          <ac:chgData name="범수 김" userId="863329ffd88cf9fc" providerId="LiveId" clId="{DC0987F7-BD44-4948-94E9-203D26FC2526}" dt="2024-02-18T06:10:40.175" v="1472" actId="478"/>
          <ac:picMkLst>
            <pc:docMk/>
            <pc:sldMk cId="4112065341" sldId="513"/>
            <ac:picMk id="4" creationId="{1FE93B9F-8C09-1F18-9194-301A52F70F9E}"/>
          </ac:picMkLst>
        </pc:picChg>
        <pc:picChg chg="add mod">
          <ac:chgData name="범수 김" userId="863329ffd88cf9fc" providerId="LiveId" clId="{DC0987F7-BD44-4948-94E9-203D26FC2526}" dt="2024-02-18T06:10:58.819" v="1478" actId="208"/>
          <ac:picMkLst>
            <pc:docMk/>
            <pc:sldMk cId="4112065341" sldId="513"/>
            <ac:picMk id="7" creationId="{42836446-E0CC-AB01-C824-0C18D1AB2071}"/>
          </ac:picMkLst>
        </pc:picChg>
        <pc:picChg chg="del">
          <ac:chgData name="범수 김" userId="863329ffd88cf9fc" providerId="LiveId" clId="{DC0987F7-BD44-4948-94E9-203D26FC2526}" dt="2024-02-18T06:10:39.924" v="1471" actId="478"/>
          <ac:picMkLst>
            <pc:docMk/>
            <pc:sldMk cId="4112065341" sldId="513"/>
            <ac:picMk id="8" creationId="{D69FA671-8DCB-10CF-E5E7-845DDB1ED1BF}"/>
          </ac:picMkLst>
        </pc:picChg>
      </pc:sldChg>
      <pc:sldChg chg="modSp add del mod">
        <pc:chgData name="범수 김" userId="863329ffd88cf9fc" providerId="LiveId" clId="{DC0987F7-BD44-4948-94E9-203D26FC2526}" dt="2024-02-18T06:22:46.050" v="1525" actId="47"/>
        <pc:sldMkLst>
          <pc:docMk/>
          <pc:sldMk cId="854363365" sldId="514"/>
        </pc:sldMkLst>
        <pc:spChg chg="mod">
          <ac:chgData name="범수 김" userId="863329ffd88cf9fc" providerId="LiveId" clId="{DC0987F7-BD44-4948-94E9-203D26FC2526}" dt="2024-02-18T06:11:18.914" v="1486" actId="20577"/>
          <ac:spMkLst>
            <pc:docMk/>
            <pc:sldMk cId="854363365" sldId="514"/>
            <ac:spMk id="5" creationId="{9BD60479-D37F-C10D-A83E-CB357E33D551}"/>
          </ac:spMkLst>
        </pc:spChg>
      </pc:sldChg>
      <pc:sldChg chg="addSp modSp add del mod">
        <pc:chgData name="범수 김" userId="863329ffd88cf9fc" providerId="LiveId" clId="{DC0987F7-BD44-4948-94E9-203D26FC2526}" dt="2024-02-18T06:22:46.050" v="1525" actId="47"/>
        <pc:sldMkLst>
          <pc:docMk/>
          <pc:sldMk cId="1334775329" sldId="515"/>
        </pc:sldMkLst>
        <pc:spChg chg="mod">
          <ac:chgData name="범수 김" userId="863329ffd88cf9fc" providerId="LiveId" clId="{DC0987F7-BD44-4948-94E9-203D26FC2526}" dt="2024-02-18T06:11:25.436" v="1494" actId="1076"/>
          <ac:spMkLst>
            <pc:docMk/>
            <pc:sldMk cId="1334775329" sldId="515"/>
            <ac:spMk id="5" creationId="{517D7CA6-7A2C-E8AC-5BCB-739A16C3DC72}"/>
          </ac:spMkLst>
        </pc:spChg>
        <pc:picChg chg="add mod">
          <ac:chgData name="범수 김" userId="863329ffd88cf9fc" providerId="LiveId" clId="{DC0987F7-BD44-4948-94E9-203D26FC2526}" dt="2024-02-18T06:11:37.887" v="1497" actId="208"/>
          <ac:picMkLst>
            <pc:docMk/>
            <pc:sldMk cId="1334775329" sldId="515"/>
            <ac:picMk id="3" creationId="{D128C53E-2936-A255-87FA-40A91773D0C0}"/>
          </ac:picMkLst>
        </pc:picChg>
        <pc:picChg chg="add mod">
          <ac:chgData name="범수 김" userId="863329ffd88cf9fc" providerId="LiveId" clId="{DC0987F7-BD44-4948-94E9-203D26FC2526}" dt="2024-02-18T06:11:53.712" v="1500" actId="208"/>
          <ac:picMkLst>
            <pc:docMk/>
            <pc:sldMk cId="1334775329" sldId="515"/>
            <ac:picMk id="6" creationId="{22527F8A-B8EA-6463-7FEC-4FE7C402D96A}"/>
          </ac:picMkLst>
        </pc:picChg>
      </pc:sldChg>
      <pc:sldChg chg="addSp delSp modSp add del mod">
        <pc:chgData name="범수 김" userId="863329ffd88cf9fc" providerId="LiveId" clId="{DC0987F7-BD44-4948-94E9-203D26FC2526}" dt="2024-02-18T06:22:46.050" v="1525" actId="47"/>
        <pc:sldMkLst>
          <pc:docMk/>
          <pc:sldMk cId="349050896" sldId="516"/>
        </pc:sldMkLst>
        <pc:picChg chg="del">
          <ac:chgData name="범수 김" userId="863329ffd88cf9fc" providerId="LiveId" clId="{DC0987F7-BD44-4948-94E9-203D26FC2526}" dt="2024-02-18T06:11:57.118" v="1503" actId="478"/>
          <ac:picMkLst>
            <pc:docMk/>
            <pc:sldMk cId="349050896" sldId="516"/>
            <ac:picMk id="3" creationId="{2B3D0735-E682-DA91-1260-DA3F6438DECD}"/>
          </ac:picMkLst>
        </pc:picChg>
        <pc:picChg chg="add mod">
          <ac:chgData name="범수 김" userId="863329ffd88cf9fc" providerId="LiveId" clId="{DC0987F7-BD44-4948-94E9-203D26FC2526}" dt="2024-02-18T06:12:06.146" v="1506" actId="208"/>
          <ac:picMkLst>
            <pc:docMk/>
            <pc:sldMk cId="349050896" sldId="516"/>
            <ac:picMk id="4" creationId="{4076B4A0-0F6D-1FA8-FA49-7B61A8E96C1F}"/>
          </ac:picMkLst>
        </pc:picChg>
        <pc:picChg chg="del">
          <ac:chgData name="범수 김" userId="863329ffd88cf9fc" providerId="LiveId" clId="{DC0987F7-BD44-4948-94E9-203D26FC2526}" dt="2024-02-18T06:11:56.796" v="1502" actId="478"/>
          <ac:picMkLst>
            <pc:docMk/>
            <pc:sldMk cId="349050896" sldId="516"/>
            <ac:picMk id="6" creationId="{5DAAC6F3-4FCD-9AD8-79D1-1C79405C2957}"/>
          </ac:picMkLst>
        </pc:picChg>
        <pc:picChg chg="add mod">
          <ac:chgData name="범수 김" userId="863329ffd88cf9fc" providerId="LiveId" clId="{DC0987F7-BD44-4948-94E9-203D26FC2526}" dt="2024-02-18T06:12:18.425" v="1509" actId="208"/>
          <ac:picMkLst>
            <pc:docMk/>
            <pc:sldMk cId="349050896" sldId="516"/>
            <ac:picMk id="8" creationId="{30EE3ECA-9BBE-706C-1E25-EE4649081514}"/>
          </ac:picMkLst>
        </pc:picChg>
      </pc:sldChg>
      <pc:sldChg chg="addSp delSp modSp add del mod">
        <pc:chgData name="범수 김" userId="863329ffd88cf9fc" providerId="LiveId" clId="{DC0987F7-BD44-4948-94E9-203D26FC2526}" dt="2024-02-18T06:22:46.050" v="1525" actId="47"/>
        <pc:sldMkLst>
          <pc:docMk/>
          <pc:sldMk cId="1109339234" sldId="517"/>
        </pc:sldMkLst>
        <pc:picChg chg="add mod">
          <ac:chgData name="범수 김" userId="863329ffd88cf9fc" providerId="LiveId" clId="{DC0987F7-BD44-4948-94E9-203D26FC2526}" dt="2024-02-18T06:12:32.067" v="1515" actId="208"/>
          <ac:picMkLst>
            <pc:docMk/>
            <pc:sldMk cId="1109339234" sldId="517"/>
            <ac:picMk id="3" creationId="{59271494-FCA5-EC51-2CB9-2AD87DFADD79}"/>
          </ac:picMkLst>
        </pc:picChg>
        <pc:picChg chg="del">
          <ac:chgData name="범수 김" userId="863329ffd88cf9fc" providerId="LiveId" clId="{DC0987F7-BD44-4948-94E9-203D26FC2526}" dt="2024-02-18T06:12:21.658" v="1512" actId="478"/>
          <ac:picMkLst>
            <pc:docMk/>
            <pc:sldMk cId="1109339234" sldId="517"/>
            <ac:picMk id="4" creationId="{22F042D7-823C-2F5B-144A-839D175EED30}"/>
          </ac:picMkLst>
        </pc:picChg>
        <pc:picChg chg="add mod">
          <ac:chgData name="범수 김" userId="863329ffd88cf9fc" providerId="LiveId" clId="{DC0987F7-BD44-4948-94E9-203D26FC2526}" dt="2024-02-18T06:12:50.164" v="1518" actId="208"/>
          <ac:picMkLst>
            <pc:docMk/>
            <pc:sldMk cId="1109339234" sldId="517"/>
            <ac:picMk id="7" creationId="{F45B2AD0-D561-A64D-5C77-0D8E2ACBAB12}"/>
          </ac:picMkLst>
        </pc:picChg>
        <pc:picChg chg="del">
          <ac:chgData name="범수 김" userId="863329ffd88cf9fc" providerId="LiveId" clId="{DC0987F7-BD44-4948-94E9-203D26FC2526}" dt="2024-02-18T06:12:21.390" v="1511" actId="478"/>
          <ac:picMkLst>
            <pc:docMk/>
            <pc:sldMk cId="1109339234" sldId="517"/>
            <ac:picMk id="8" creationId="{6CCB102B-08B6-868A-C569-010591EE30B7}"/>
          </ac:picMkLst>
        </pc:picChg>
      </pc:sldChg>
      <pc:sldChg chg="addSp delSp modSp add del mod">
        <pc:chgData name="범수 김" userId="863329ffd88cf9fc" providerId="LiveId" clId="{DC0987F7-BD44-4948-94E9-203D26FC2526}" dt="2024-02-18T06:22:46.050" v="1525" actId="47"/>
        <pc:sldMkLst>
          <pc:docMk/>
          <pc:sldMk cId="290979729" sldId="518"/>
        </pc:sldMkLst>
        <pc:picChg chg="del">
          <ac:chgData name="범수 김" userId="863329ffd88cf9fc" providerId="LiveId" clId="{DC0987F7-BD44-4948-94E9-203D26FC2526}" dt="2024-02-18T06:12:55.357" v="1521" actId="478"/>
          <ac:picMkLst>
            <pc:docMk/>
            <pc:sldMk cId="290979729" sldId="518"/>
            <ac:picMk id="3" creationId="{20113FF9-FB5D-A6EC-ACFA-5D1F8BD3D698}"/>
          </ac:picMkLst>
        </pc:picChg>
        <pc:picChg chg="add mod">
          <ac:chgData name="범수 김" userId="863329ffd88cf9fc" providerId="LiveId" clId="{DC0987F7-BD44-4948-94E9-203D26FC2526}" dt="2024-02-18T06:13:02.277" v="1524" actId="208"/>
          <ac:picMkLst>
            <pc:docMk/>
            <pc:sldMk cId="290979729" sldId="518"/>
            <ac:picMk id="4" creationId="{3327292A-C90F-FE14-875D-FAD619EF1CB4}"/>
          </ac:picMkLst>
        </pc:picChg>
        <pc:picChg chg="del">
          <ac:chgData name="범수 김" userId="863329ffd88cf9fc" providerId="LiveId" clId="{DC0987F7-BD44-4948-94E9-203D26FC2526}" dt="2024-02-18T06:12:55.125" v="1520" actId="478"/>
          <ac:picMkLst>
            <pc:docMk/>
            <pc:sldMk cId="290979729" sldId="518"/>
            <ac:picMk id="7" creationId="{ED56F209-47A7-ECD4-9762-A9C300373F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1212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DB</a:t>
            </a:r>
            <a:r>
              <a:rPr lang="ko-KR" altLang="en-US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1BA7D-1474-3909-9D84-23E667DA8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3FF06-1C10-ED7B-3F77-D0D5F47E1CD0}"/>
              </a:ext>
            </a:extLst>
          </p:cNvPr>
          <p:cNvSpPr txBox="1"/>
          <p:nvPr/>
        </p:nvSpPr>
        <p:spPr>
          <a:xfrm>
            <a:off x="3638436" y="2767281"/>
            <a:ext cx="4915128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10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(9:30)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모델링의 단계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75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F14A0-D8E7-6747-8A2F-BE497FC41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C341-5F96-1071-7C1F-A7DF2B09972F}"/>
              </a:ext>
            </a:extLst>
          </p:cNvPr>
          <p:cNvSpPr txBox="1"/>
          <p:nvPr/>
        </p:nvSpPr>
        <p:spPr>
          <a:xfrm>
            <a:off x="211220" y="213267"/>
            <a:ext cx="2310248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10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(9:30)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모델링의 단계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D7F419-BF98-CC1B-3D07-B1F3BB43D8D2}"/>
              </a:ext>
            </a:extLst>
          </p:cNvPr>
          <p:cNvSpPr txBox="1"/>
          <p:nvPr/>
        </p:nvSpPr>
        <p:spPr>
          <a:xfrm>
            <a:off x="170791" y="1056290"/>
            <a:ext cx="7019870" cy="2954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 모델링의 단계 </a:t>
            </a:r>
            <a:r>
              <a:rPr lang="en-US" altLang="ko-KR" dirty="0"/>
              <a:t>(3</a:t>
            </a:r>
            <a:r>
              <a:rPr lang="ko-KR" altLang="en-US" dirty="0"/>
              <a:t>단계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개념적 모델링 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sz="1400" dirty="0"/>
              <a:t>추상화 수준이 가장 높음 </a:t>
            </a:r>
            <a:r>
              <a:rPr lang="en-US" altLang="ko-KR" sz="1400" dirty="0"/>
              <a:t>(</a:t>
            </a:r>
            <a:r>
              <a:rPr lang="ko-KR" altLang="en-US" sz="1400" dirty="0"/>
              <a:t>두루뭉실하게 표현</a:t>
            </a:r>
            <a:r>
              <a:rPr lang="en-US" altLang="ko-KR" sz="1400" dirty="0"/>
              <a:t>)</a:t>
            </a:r>
          </a:p>
          <a:p>
            <a:pPr marL="1257300" lvl="2" indent="-342900">
              <a:buAutoNum type="arabicPeriod"/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결제</a:t>
            </a:r>
            <a:r>
              <a:rPr lang="en-US" altLang="ko-KR" sz="1400" dirty="0"/>
              <a:t>/</a:t>
            </a:r>
            <a:r>
              <a:rPr lang="ko-KR" altLang="en-US" sz="1400" dirty="0"/>
              <a:t>고객</a:t>
            </a:r>
            <a:r>
              <a:rPr lang="en-US" altLang="ko-KR" sz="1400" dirty="0"/>
              <a:t>/</a:t>
            </a:r>
            <a:r>
              <a:rPr lang="ko-KR" altLang="en-US" sz="1400" dirty="0"/>
              <a:t>찜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pPr marL="1257300" lvl="2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논리적 모델링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sz="1400" dirty="0"/>
              <a:t>특정 데이터베이스 모델에 종속된다 </a:t>
            </a:r>
            <a:r>
              <a:rPr lang="en-US" altLang="ko-KR" sz="1400" dirty="0"/>
              <a:t>(</a:t>
            </a:r>
            <a:r>
              <a:rPr lang="ko-KR" altLang="en-US" sz="1400" dirty="0"/>
              <a:t>어떤 데이터베이스에 </a:t>
            </a:r>
            <a:r>
              <a:rPr lang="ko-KR" altLang="en-US" sz="1400" dirty="0" err="1"/>
              <a:t>구축할거니</a:t>
            </a:r>
            <a:r>
              <a:rPr lang="en-US" altLang="ko-KR" sz="1400" dirty="0"/>
              <a:t>?)</a:t>
            </a:r>
          </a:p>
          <a:p>
            <a:pPr marL="1257300" lvl="2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물리적 모델링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en-US" altLang="ko-KR" sz="1400" dirty="0"/>
              <a:t>10:00~ </a:t>
            </a:r>
            <a:r>
              <a:rPr lang="ko-KR" altLang="en-US" sz="1400"/>
              <a:t>부터 들으면 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242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5511545" y="3075057"/>
            <a:ext cx="1168910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61628" y="253030"/>
            <a:ext cx="678391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참고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23C68E-9958-10E0-A5AD-FF4651CF66C0}"/>
              </a:ext>
            </a:extLst>
          </p:cNvPr>
          <p:cNvSpPr txBox="1"/>
          <p:nvPr/>
        </p:nvSpPr>
        <p:spPr>
          <a:xfrm>
            <a:off x="331076" y="1072055"/>
            <a:ext cx="8066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252251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944082" y="3075057"/>
            <a:ext cx="230383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</p:spTree>
    <p:extLst>
      <p:ext uri="{BB962C8B-B14F-4D97-AF65-F5344CB8AC3E}">
        <p14:creationId xmlns:p14="http://schemas.microsoft.com/office/powerpoint/2010/main" val="26645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75830" y="251646"/>
            <a:ext cx="1454244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0739A-14AC-7F59-8BA5-78A9999057B4}"/>
              </a:ext>
            </a:extLst>
          </p:cNvPr>
          <p:cNvSpPr txBox="1"/>
          <p:nvPr/>
        </p:nvSpPr>
        <p:spPr>
          <a:xfrm>
            <a:off x="76499" y="959578"/>
            <a:ext cx="120390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링크 </a:t>
            </a:r>
            <a:r>
              <a:rPr lang="en-US" altLang="ko-KR" dirty="0"/>
              <a:t>: https://www.youtube.com/watch?v=SbfD7xw0lZ4&amp;list=PLNsNSwihNQrfFimQexetKXjLEthvNw8uq</a:t>
            </a:r>
          </a:p>
        </p:txBody>
      </p:sp>
    </p:spTree>
    <p:extLst>
      <p:ext uri="{BB962C8B-B14F-4D97-AF65-F5344CB8AC3E}">
        <p14:creationId xmlns:p14="http://schemas.microsoft.com/office/powerpoint/2010/main" val="163514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11D12-631E-0C7A-AC74-8D6A4B75C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0B0F1F-919D-6C6E-227E-13B447A21644}"/>
              </a:ext>
            </a:extLst>
          </p:cNvPr>
          <p:cNvSpPr txBox="1"/>
          <p:nvPr/>
        </p:nvSpPr>
        <p:spPr>
          <a:xfrm>
            <a:off x="5029843" y="3075057"/>
            <a:ext cx="2132315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완료</a:t>
            </a:r>
          </a:p>
        </p:txBody>
      </p:sp>
    </p:spTree>
    <p:extLst>
      <p:ext uri="{BB962C8B-B14F-4D97-AF65-F5344CB8AC3E}">
        <p14:creationId xmlns:p14="http://schemas.microsoft.com/office/powerpoint/2010/main" val="130755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7F21C-BB38-751A-3F36-448D3076A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307A5C-139F-16AA-8658-2F19E3DBE8EE}"/>
              </a:ext>
            </a:extLst>
          </p:cNvPr>
          <p:cNvSpPr txBox="1"/>
          <p:nvPr/>
        </p:nvSpPr>
        <p:spPr>
          <a:xfrm>
            <a:off x="3563897" y="3075057"/>
            <a:ext cx="5064207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바로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10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강으로 </a:t>
            </a:r>
            <a:r>
              <a:rPr lang="ko-KR" altLang="en-US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넘어감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72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661FF-DF32-B735-2D56-2BE0AC603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EC5098-4893-58FD-5495-A55DE29F2C5F}"/>
              </a:ext>
            </a:extLst>
          </p:cNvPr>
          <p:cNvSpPr txBox="1"/>
          <p:nvPr/>
        </p:nvSpPr>
        <p:spPr>
          <a:xfrm>
            <a:off x="3638436" y="2767281"/>
            <a:ext cx="4915128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10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(8:30)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모델링의 특징</a:t>
            </a:r>
          </a:p>
        </p:txBody>
      </p:sp>
    </p:spTree>
    <p:extLst>
      <p:ext uri="{BB962C8B-B14F-4D97-AF65-F5344CB8AC3E}">
        <p14:creationId xmlns:p14="http://schemas.microsoft.com/office/powerpoint/2010/main" val="161534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96DC0-AE76-0B2E-3199-5CD843595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0936FC-D389-8784-2340-B886BD27380B}"/>
              </a:ext>
            </a:extLst>
          </p:cNvPr>
          <p:cNvSpPr txBox="1"/>
          <p:nvPr/>
        </p:nvSpPr>
        <p:spPr>
          <a:xfrm>
            <a:off x="163923" y="158088"/>
            <a:ext cx="2310248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10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(8:30)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모델링의 특징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C663C-2219-6A3A-B28B-02C73B24B1E1}"/>
              </a:ext>
            </a:extLst>
          </p:cNvPr>
          <p:cNvSpPr txBox="1"/>
          <p:nvPr/>
        </p:nvSpPr>
        <p:spPr>
          <a:xfrm>
            <a:off x="170791" y="1056290"/>
            <a:ext cx="834074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 모델링의 특징 </a:t>
            </a:r>
            <a:r>
              <a:rPr lang="en-US" altLang="ko-KR" dirty="0"/>
              <a:t>(3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추상화 </a:t>
            </a:r>
            <a:r>
              <a:rPr lang="en-US" altLang="ko-KR" dirty="0"/>
              <a:t>= </a:t>
            </a:r>
            <a:r>
              <a:rPr lang="ko-KR" altLang="en-US" dirty="0"/>
              <a:t>현실 세계를 단순화하여 표현한다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단순화 </a:t>
            </a:r>
            <a:r>
              <a:rPr lang="en-US" altLang="ko-KR" dirty="0"/>
              <a:t>= </a:t>
            </a:r>
            <a:r>
              <a:rPr lang="ko-KR" altLang="en-US" dirty="0"/>
              <a:t>누구나 이해하기 쉽도록 규약</a:t>
            </a:r>
            <a:r>
              <a:rPr lang="en-US" altLang="ko-KR" dirty="0"/>
              <a:t>(</a:t>
            </a:r>
            <a:r>
              <a:rPr lang="ko-KR" altLang="en-US" dirty="0"/>
              <a:t>언어</a:t>
            </a:r>
            <a:r>
              <a:rPr lang="en-US" altLang="ko-KR" dirty="0"/>
              <a:t>/</a:t>
            </a:r>
            <a:r>
              <a:rPr lang="ko-KR" altLang="en-US" dirty="0"/>
              <a:t>표기법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정하여 표현한다 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명확화 </a:t>
            </a:r>
            <a:r>
              <a:rPr lang="en-US" altLang="ko-KR" dirty="0"/>
              <a:t>= </a:t>
            </a:r>
            <a:r>
              <a:rPr lang="ko-KR" altLang="en-US" dirty="0"/>
              <a:t>애매함을 제거하고 정확하게 현상을 기술한다</a:t>
            </a:r>
          </a:p>
        </p:txBody>
      </p:sp>
    </p:spTree>
    <p:extLst>
      <p:ext uri="{BB962C8B-B14F-4D97-AF65-F5344CB8AC3E}">
        <p14:creationId xmlns:p14="http://schemas.microsoft.com/office/powerpoint/2010/main" val="18798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152</Words>
  <Application>Microsoft Office PowerPoint</Application>
  <PresentationFormat>와이드스크린</PresentationFormat>
  <Paragraphs>34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2</cp:revision>
  <dcterms:created xsi:type="dcterms:W3CDTF">2024-01-02T01:56:48Z</dcterms:created>
  <dcterms:modified xsi:type="dcterms:W3CDTF">2024-02-20T13:56:46Z</dcterms:modified>
</cp:coreProperties>
</file>