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7" r:id="rId5"/>
    <p:sldId id="4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438" dt="2024-01-09T02:03:4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30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JavaScript_</a:t>
            </a:r>
            <a:r>
              <a:rPr lang="ko-KR" altLang="en-US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알게된</a:t>
            </a:r>
            <a:r>
              <a:rPr lang="ko-KR" altLang="en-US" sz="48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것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105128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 내부의 </a:t>
            </a:r>
            <a:r>
              <a:rPr lang="en-US" altLang="ko-KR" dirty="0"/>
              <a:t>&lt;script&gt;</a:t>
            </a:r>
            <a:r>
              <a:rPr lang="ko-KR" altLang="en-US" dirty="0"/>
              <a:t>를 주석처리 하고 소스코드를 실행해도 정상적으로 </a:t>
            </a:r>
            <a:r>
              <a:rPr lang="en-US" altLang="ko-KR" dirty="0"/>
              <a:t>script</a:t>
            </a:r>
            <a:r>
              <a:rPr lang="ko-KR" altLang="en-US" dirty="0"/>
              <a:t>가 동작할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브라우저 상에 미리 받아놓았던 </a:t>
            </a:r>
            <a:r>
              <a:rPr lang="en-US" altLang="ko-KR" dirty="0" err="1"/>
              <a:t>js</a:t>
            </a:r>
            <a:r>
              <a:rPr lang="ko-KR" altLang="en-US" dirty="0"/>
              <a:t>를 사용하기 때문인데 이는</a:t>
            </a:r>
            <a:br>
              <a:rPr lang="en-US" altLang="ko-KR" dirty="0"/>
            </a:br>
            <a:r>
              <a:rPr lang="ko-KR" altLang="en-US" dirty="0"/>
              <a:t>브라우저 </a:t>
            </a:r>
            <a:r>
              <a:rPr lang="en-US" altLang="ko-KR" dirty="0"/>
              <a:t>&gt; f12 &gt;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코드를 주석처리 하는 것으로 없앨 수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소스코드상에서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를 모두 주석처리 하였는데도 </a:t>
            </a:r>
            <a:r>
              <a:rPr lang="en-US" altLang="ko-KR" dirty="0" err="1"/>
              <a:t>js</a:t>
            </a:r>
            <a:r>
              <a:rPr lang="ko-KR" altLang="en-US" dirty="0"/>
              <a:t>가 정상동작 한다면</a:t>
            </a:r>
            <a:r>
              <a:rPr lang="en-US" altLang="ko-KR" dirty="0"/>
              <a:t>, </a:t>
            </a:r>
            <a:r>
              <a:rPr lang="ko-KR" altLang="en-US" dirty="0"/>
              <a:t>브라우저에서 </a:t>
            </a:r>
            <a:r>
              <a:rPr lang="en-US" altLang="ko-KR" dirty="0" err="1"/>
              <a:t>js</a:t>
            </a:r>
            <a:r>
              <a:rPr lang="ko-KR" altLang="en-US" dirty="0"/>
              <a:t>를 제거해보자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0FBDD-0A34-1CC5-9630-C7BDBEED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6C7CDE-9B9D-F80D-D494-AF712623B45B}"/>
              </a:ext>
            </a:extLst>
          </p:cNvPr>
          <p:cNvSpPr txBox="1"/>
          <p:nvPr/>
        </p:nvSpPr>
        <p:spPr>
          <a:xfrm>
            <a:off x="2541181" y="2767281"/>
            <a:ext cx="710963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속성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oninput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 /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onkeypress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D425A-5C0F-A936-FA91-0FBBBC6D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F5CE2A-4221-74C5-425B-A886D8CD2D8F}"/>
              </a:ext>
            </a:extLst>
          </p:cNvPr>
          <p:cNvSpPr txBox="1"/>
          <p:nvPr/>
        </p:nvSpPr>
        <p:spPr>
          <a:xfrm>
            <a:off x="113051" y="107208"/>
            <a:ext cx="330218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속성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oninput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 /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onkeypress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F17B5-6FFD-6C68-6E3D-CCB376CA0DF5}"/>
              </a:ext>
            </a:extLst>
          </p:cNvPr>
          <p:cNvSpPr txBox="1"/>
          <p:nvPr/>
        </p:nvSpPr>
        <p:spPr>
          <a:xfrm>
            <a:off x="113051" y="905163"/>
            <a:ext cx="1125776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oninput</a:t>
            </a:r>
            <a:r>
              <a:rPr lang="en-US" altLang="ko-KR" dirty="0"/>
              <a:t> = </a:t>
            </a:r>
            <a:r>
              <a:rPr lang="ko-KR" altLang="en-US" dirty="0"/>
              <a:t>값이 변경될 때마다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onkeypress</a:t>
            </a:r>
            <a:r>
              <a:rPr lang="en-US" altLang="ko-KR" dirty="0"/>
              <a:t> = </a:t>
            </a:r>
            <a:r>
              <a:rPr lang="ko-KR" altLang="en-US" dirty="0"/>
              <a:t>특정 키를 한번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type=“text”</a:t>
            </a:r>
            <a:r>
              <a:rPr lang="ko-KR" altLang="en-US" dirty="0"/>
              <a:t> </a:t>
            </a:r>
            <a:r>
              <a:rPr lang="en-US" altLang="ko-KR" dirty="0"/>
              <a:t>id=“</a:t>
            </a:r>
            <a:r>
              <a:rPr lang="en-US" altLang="ko-KR" dirty="0" err="1"/>
              <a:t>searchInput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 err="1"/>
              <a:t>oninput</a:t>
            </a:r>
            <a:r>
              <a:rPr lang="en-US" altLang="ko-KR" dirty="0"/>
              <a:t>=“</a:t>
            </a:r>
            <a:r>
              <a:rPr lang="en-US" altLang="ko-KR" dirty="0" err="1"/>
              <a:t>filterItem</a:t>
            </a:r>
            <a:r>
              <a:rPr lang="en-US" altLang="ko-KR" dirty="0"/>
              <a:t>()” </a:t>
            </a:r>
            <a:r>
              <a:rPr lang="en-US" altLang="ko-KR" dirty="0" err="1"/>
              <a:t>onkeypress</a:t>
            </a:r>
            <a:r>
              <a:rPr lang="en-US" altLang="ko-KR" dirty="0"/>
              <a:t>=“</a:t>
            </a:r>
            <a:r>
              <a:rPr lang="en-US" altLang="ko-KR" dirty="0" err="1"/>
              <a:t>handleKeyPress</a:t>
            </a:r>
            <a:r>
              <a:rPr lang="en-US" altLang="ko-KR" dirty="0"/>
              <a:t>(event)”&gt;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input type=“text”</a:t>
            </a:r>
            <a:r>
              <a:rPr lang="ko-KR" altLang="en-US" dirty="0"/>
              <a:t>에 값을 넣을 경우에는 </a:t>
            </a:r>
            <a:r>
              <a:rPr lang="en-US" altLang="ko-KR" dirty="0"/>
              <a:t>“</a:t>
            </a:r>
            <a:r>
              <a:rPr lang="en-US" altLang="ko-KR" dirty="0" err="1"/>
              <a:t>filterItem</a:t>
            </a:r>
            <a:r>
              <a:rPr lang="en-US" altLang="ko-KR" dirty="0"/>
              <a:t>()”</a:t>
            </a:r>
            <a:r>
              <a:rPr lang="ko-KR" altLang="en-US"/>
              <a:t>함수가 </a:t>
            </a:r>
            <a:r>
              <a:rPr lang="ko-KR" altLang="en-US" dirty="0"/>
              <a:t>호출되고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특정 키를 누를 때에는 </a:t>
            </a:r>
            <a:r>
              <a:rPr lang="en-US" altLang="ko-KR" dirty="0" err="1"/>
              <a:t>handleKeyPress</a:t>
            </a:r>
            <a:r>
              <a:rPr lang="en-US" altLang="ko-KR" dirty="0"/>
              <a:t>(event)</a:t>
            </a:r>
            <a:r>
              <a:rPr lang="ko-KR" altLang="en-US" dirty="0"/>
              <a:t>함수가 호출됩니다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5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146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17</cp:revision>
  <dcterms:created xsi:type="dcterms:W3CDTF">2024-01-02T01:56:48Z</dcterms:created>
  <dcterms:modified xsi:type="dcterms:W3CDTF">2024-02-19T07:22:49Z</dcterms:modified>
</cp:coreProperties>
</file>