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96" r:id="rId4"/>
    <p:sldId id="497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F83DA-35FB-47D0-9DA1-CC2B22863963}" v="438" dt="2024-01-09T02:03:41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4DDF83DA-35FB-47D0-9DA1-CC2B22863963}"/>
    <pc:docChg chg="undo custSel addSld delSld modSld sldOrd">
      <pc:chgData name="범수 김" userId="863329ffd88cf9fc" providerId="LiveId" clId="{4DDF83DA-35FB-47D0-9DA1-CC2B22863963}" dt="2024-01-09T02:11:32.547" v="23482" actId="20577"/>
      <pc:docMkLst>
        <pc:docMk/>
      </pc:docMkLst>
      <pc:sldChg chg="addSp delSp modSp mod">
        <pc:chgData name="범수 김" userId="863329ffd88cf9fc" providerId="LiveId" clId="{4DDF83DA-35FB-47D0-9DA1-CC2B22863963}" dt="2024-01-08T04:44:14.677" v="10031" actId="22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  <pc:picChg chg="add del">
          <ac:chgData name="범수 김" userId="863329ffd88cf9fc" providerId="LiveId" clId="{4DDF83DA-35FB-47D0-9DA1-CC2B22863963}" dt="2024-01-08T04:44:14.677" v="10031" actId="22"/>
          <ac:picMkLst>
            <pc:docMk/>
            <pc:sldMk cId="1869551119" sldId="424"/>
            <ac:picMk id="4" creationId="{375EE32E-5738-6FE2-6594-A70C034B560A}"/>
          </ac:picMkLst>
        </pc:picChg>
      </pc:sldChg>
      <pc:sldChg chg="modSp mod">
        <pc:chgData name="범수 김" userId="863329ffd88cf9fc" providerId="LiveId" clId="{4DDF83DA-35FB-47D0-9DA1-CC2B22863963}" dt="2024-01-08T11:40:38.095" v="18634" actId="12789"/>
        <pc:sldMkLst>
          <pc:docMk/>
          <pc:sldMk cId="1088900546" sldId="426"/>
        </pc:sldMkLst>
        <pc:spChg chg="mod">
          <ac:chgData name="범수 김" userId="863329ffd88cf9fc" providerId="LiveId" clId="{4DDF83DA-35FB-47D0-9DA1-CC2B22863963}" dt="2024-01-08T11:40:38.095" v="18634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4DDF83DA-35FB-47D0-9DA1-CC2B22863963}" dt="2024-01-08T12:15:22.269" v="20352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8T12:15:22.269" v="20352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9T00:58:26.480" v="20683" actId="1036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9T00:58:26.480" v="20683" actId="1036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7T02:02:56.275" v="6001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del mod">
          <ac:chgData name="범수 김" userId="863329ffd88cf9fc" providerId="LiveId" clId="{4DDF83DA-35FB-47D0-9DA1-CC2B22863963}" dt="2024-01-07T02:02:56.275" v="6001"/>
          <ac:picMkLst>
            <pc:docMk/>
            <pc:sldMk cId="4190050156" sldId="441"/>
            <ac:picMk id="2" creationId="{D51B1B18-FDFA-BB78-3012-38DD56BFC55E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  <pc:sldChg chg="addSp delSp modSp add del mod">
        <pc:chgData name="범수 김" userId="863329ffd88cf9fc" providerId="LiveId" clId="{4DDF83DA-35FB-47D0-9DA1-CC2B22863963}" dt="2024-01-07T01:24:14.525" v="3471" actId="478"/>
        <pc:sldMkLst>
          <pc:docMk/>
          <pc:sldMk cId="3994983760" sldId="446"/>
        </pc:sldMkLst>
        <pc:spChg chg="mod">
          <ac:chgData name="범수 김" userId="863329ffd88cf9fc" providerId="LiveId" clId="{4DDF83DA-35FB-47D0-9DA1-CC2B22863963}" dt="2024-01-07T01:22:16.807" v="3328" actId="20577"/>
          <ac:spMkLst>
            <pc:docMk/>
            <pc:sldMk cId="3994983760" sldId="446"/>
            <ac:spMk id="5" creationId="{A389414F-66B7-1262-7F78-D45BD7660CF6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6" creationId="{38A1F5A8-079A-FA61-6DB2-0B05FD4E36C4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8" creationId="{EACE9533-3521-2F87-87CA-4F914FF2140B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9" creationId="{7B606612-3A15-E13B-A60C-724186D99552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10" creationId="{809EF17C-0431-9767-4AEC-E823CF00B449}"/>
          </ac:spMkLst>
        </pc:spChg>
        <pc:grpChg chg="add del mod">
          <ac:chgData name="범수 김" userId="863329ffd88cf9fc" providerId="LiveId" clId="{4DDF83DA-35FB-47D0-9DA1-CC2B22863963}" dt="2024-01-07T01:24:14.525" v="3471" actId="478"/>
          <ac:grpSpMkLst>
            <pc:docMk/>
            <pc:sldMk cId="3994983760" sldId="446"/>
            <ac:grpSpMk id="2" creationId="{2206BD67-30D5-4440-F5CD-DA6B7C3E4EAB}"/>
          </ac:grpSpMkLst>
        </pc:grpChg>
        <pc:grpChg chg="mod">
          <ac:chgData name="범수 김" userId="863329ffd88cf9fc" providerId="LiveId" clId="{4DDF83DA-35FB-47D0-9DA1-CC2B22863963}" dt="2024-01-07T01:22:25.963" v="3329"/>
          <ac:grpSpMkLst>
            <pc:docMk/>
            <pc:sldMk cId="3994983760" sldId="446"/>
            <ac:grpSpMk id="3" creationId="{DF3FE269-434E-40CC-C1AC-10DB05033691}"/>
          </ac:grpSpMkLst>
        </pc:grp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4" creationId="{DD63FAAD-E6CC-D7B8-CA72-31DFD575F22E}"/>
          </ac:picMkLst>
        </pc:pic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7" creationId="{BBE4E70E-44D2-638B-C417-819177019DC3}"/>
          </ac:picMkLst>
        </pc:picChg>
      </pc:sldChg>
      <pc:sldChg chg="addSp delSp modSp add mod">
        <pc:chgData name="범수 김" userId="863329ffd88cf9fc" providerId="LiveId" clId="{4DDF83DA-35FB-47D0-9DA1-CC2B22863963}" dt="2024-01-07T01:23:00.311" v="3468" actId="208"/>
        <pc:sldMkLst>
          <pc:docMk/>
          <pc:sldMk cId="1804355314" sldId="447"/>
        </pc:sldMkLst>
        <pc:spChg chg="mod">
          <ac:chgData name="범수 김" userId="863329ffd88cf9fc" providerId="LiveId" clId="{4DDF83DA-35FB-47D0-9DA1-CC2B22863963}" dt="2024-01-07T01:22:35.426" v="3339" actId="1076"/>
          <ac:spMkLst>
            <pc:docMk/>
            <pc:sldMk cId="1804355314" sldId="447"/>
            <ac:spMk id="5" creationId="{A389414F-66B7-1262-7F78-D45BD7660CF6}"/>
          </ac:spMkLst>
        </pc:spChg>
        <pc:spChg chg="del topLvl">
          <ac:chgData name="범수 김" userId="863329ffd88cf9fc" providerId="LiveId" clId="{4DDF83DA-35FB-47D0-9DA1-CC2B22863963}" dt="2024-01-07T01:22:41.487" v="3344" actId="478"/>
          <ac:spMkLst>
            <pc:docMk/>
            <pc:sldMk cId="1804355314" sldId="447"/>
            <ac:spMk id="6" creationId="{38A1F5A8-079A-FA61-6DB2-0B05FD4E36C4}"/>
          </ac:spMkLst>
        </pc:spChg>
        <pc:spChg chg="del">
          <ac:chgData name="범수 김" userId="863329ffd88cf9fc" providerId="LiveId" clId="{4DDF83DA-35FB-47D0-9DA1-CC2B22863963}" dt="2024-01-07T01:22:38.236" v="3341" actId="478"/>
          <ac:spMkLst>
            <pc:docMk/>
            <pc:sldMk cId="1804355314" sldId="447"/>
            <ac:spMk id="9" creationId="{7B606612-3A15-E13B-A60C-724186D99552}"/>
          </ac:spMkLst>
        </pc:spChg>
        <pc:spChg chg="del">
          <ac:chgData name="범수 김" userId="863329ffd88cf9fc" providerId="LiveId" clId="{4DDF83DA-35FB-47D0-9DA1-CC2B22863963}" dt="2024-01-07T01:22:39.551" v="3342" actId="478"/>
          <ac:spMkLst>
            <pc:docMk/>
            <pc:sldMk cId="1804355314" sldId="447"/>
            <ac:spMk id="10" creationId="{809EF17C-0431-9767-4AEC-E823CF00B449}"/>
          </ac:spMkLst>
        </pc:spChg>
        <pc:spChg chg="add mod">
          <ac:chgData name="범수 김" userId="863329ffd88cf9fc" providerId="LiveId" clId="{4DDF83DA-35FB-47D0-9DA1-CC2B22863963}" dt="2024-01-07T01:23:00.311" v="3468" actId="208"/>
          <ac:spMkLst>
            <pc:docMk/>
            <pc:sldMk cId="1804355314" sldId="447"/>
            <ac:spMk id="11" creationId="{87A85533-C93C-E385-9CB9-0456FAECFCF1}"/>
          </ac:spMkLst>
        </pc:spChg>
        <pc:grpChg chg="del mod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2" creationId="{2206BD67-30D5-4440-F5CD-DA6B7C3E4EAB}"/>
          </ac:grpSpMkLst>
        </pc:grpChg>
        <pc:grpChg chg="topLvl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3" creationId="{DF3FE269-434E-40CC-C1AC-10DB05033691}"/>
          </ac:grpSpMkLst>
        </pc:grpChg>
        <pc:picChg chg="del">
          <ac:chgData name="범수 김" userId="863329ffd88cf9fc" providerId="LiveId" clId="{4DDF83DA-35FB-47D0-9DA1-CC2B22863963}" dt="2024-01-07T01:22:40.595" v="3343" actId="478"/>
          <ac:picMkLst>
            <pc:docMk/>
            <pc:sldMk cId="1804355314" sldId="447"/>
            <ac:picMk id="4" creationId="{DD63FAAD-E6CC-D7B8-CA72-31DFD575F22E}"/>
          </ac:picMkLst>
        </pc:picChg>
      </pc:sldChg>
      <pc:sldChg chg="modSp add mod">
        <pc:chgData name="범수 김" userId="863329ffd88cf9fc" providerId="LiveId" clId="{4DDF83DA-35FB-47D0-9DA1-CC2B22863963}" dt="2024-01-07T01:24:36.857" v="3523" actId="12789"/>
        <pc:sldMkLst>
          <pc:docMk/>
          <pc:sldMk cId="3411651752" sldId="448"/>
        </pc:sldMkLst>
        <pc:spChg chg="mod">
          <ac:chgData name="범수 김" userId="863329ffd88cf9fc" providerId="LiveId" clId="{4DDF83DA-35FB-47D0-9DA1-CC2B22863963}" dt="2024-01-07T01:24:36.857" v="3523" actId="12789"/>
          <ac:spMkLst>
            <pc:docMk/>
            <pc:sldMk cId="3411651752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47:55.579" v="4628" actId="404"/>
        <pc:sldMkLst>
          <pc:docMk/>
          <pc:sldMk cId="2928569967" sldId="449"/>
        </pc:sldMkLst>
        <pc:spChg chg="add mod">
          <ac:chgData name="범수 김" userId="863329ffd88cf9fc" providerId="LiveId" clId="{4DDF83DA-35FB-47D0-9DA1-CC2B22863963}" dt="2024-01-07T01:47:55.579" v="4628" actId="404"/>
          <ac:spMkLst>
            <pc:docMk/>
            <pc:sldMk cId="2928569967" sldId="449"/>
            <ac:spMk id="2" creationId="{9015CA05-E303-FC9C-F06C-2B07EC60C0CD}"/>
          </ac:spMkLst>
        </pc:spChg>
        <pc:spChg chg="mod">
          <ac:chgData name="범수 김" userId="863329ffd88cf9fc" providerId="LiveId" clId="{4DDF83DA-35FB-47D0-9DA1-CC2B22863963}" dt="2024-01-07T01:24:42.435" v="3530" actId="1076"/>
          <ac:spMkLst>
            <pc:docMk/>
            <pc:sldMk cId="2928569967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4:24.293" v="4737" actId="12789"/>
        <pc:sldMkLst>
          <pc:docMk/>
          <pc:sldMk cId="3819589001" sldId="450"/>
        </pc:sldMkLst>
        <pc:spChg chg="mod">
          <ac:chgData name="범수 김" userId="863329ffd88cf9fc" providerId="LiveId" clId="{4DDF83DA-35FB-47D0-9DA1-CC2B22863963}" dt="2024-01-07T01:54:24.293" v="4737" actId="12789"/>
          <ac:spMkLst>
            <pc:docMk/>
            <pc:sldMk cId="3819589001" sldId="45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58:19.459" v="5308" actId="113"/>
        <pc:sldMkLst>
          <pc:docMk/>
          <pc:sldMk cId="2148710964" sldId="451"/>
        </pc:sldMkLst>
        <pc:spChg chg="add mod">
          <ac:chgData name="범수 김" userId="863329ffd88cf9fc" providerId="LiveId" clId="{4DDF83DA-35FB-47D0-9DA1-CC2B22863963}" dt="2024-01-07T01:58:19.459" v="5308" actId="113"/>
          <ac:spMkLst>
            <pc:docMk/>
            <pc:sldMk cId="2148710964" sldId="451"/>
            <ac:spMk id="2" creationId="{3E7B5018-2E4F-28D6-5FF4-AEB6F86F7563}"/>
          </ac:spMkLst>
        </pc:spChg>
        <pc:spChg chg="mod">
          <ac:chgData name="범수 김" userId="863329ffd88cf9fc" providerId="LiveId" clId="{4DDF83DA-35FB-47D0-9DA1-CC2B22863963}" dt="2024-01-07T01:54:33.945" v="4745" actId="1076"/>
          <ac:spMkLst>
            <pc:docMk/>
            <pc:sldMk cId="2148710964" sldId="451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9:28.098" v="5355"/>
        <pc:sldMkLst>
          <pc:docMk/>
          <pc:sldMk cId="617740012" sldId="452"/>
        </pc:sldMkLst>
        <pc:spChg chg="mod">
          <ac:chgData name="범수 김" userId="863329ffd88cf9fc" providerId="LiveId" clId="{4DDF83DA-35FB-47D0-9DA1-CC2B22863963}" dt="2024-01-07T01:59:28.098" v="5355"/>
          <ac:spMkLst>
            <pc:docMk/>
            <pc:sldMk cId="617740012" sldId="45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00:40.543" v="5614" actId="208"/>
        <pc:sldMkLst>
          <pc:docMk/>
          <pc:sldMk cId="65502167" sldId="453"/>
        </pc:sldMkLst>
        <pc:spChg chg="add mod">
          <ac:chgData name="범수 김" userId="863329ffd88cf9fc" providerId="LiveId" clId="{4DDF83DA-35FB-47D0-9DA1-CC2B22863963}" dt="2024-01-07T02:00:40.543" v="5614" actId="208"/>
          <ac:spMkLst>
            <pc:docMk/>
            <pc:sldMk cId="65502167" sldId="453"/>
            <ac:spMk id="2" creationId="{553BBF41-8E2B-D292-A28A-D43E28A5B4F1}"/>
          </ac:spMkLst>
        </pc:spChg>
        <pc:spChg chg="mod">
          <ac:chgData name="범수 김" userId="863329ffd88cf9fc" providerId="LiveId" clId="{4DDF83DA-35FB-47D0-9DA1-CC2B22863963}" dt="2024-01-07T01:59:37.764" v="5362" actId="1076"/>
          <ac:spMkLst>
            <pc:docMk/>
            <pc:sldMk cId="65502167" sldId="45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2:01:27.088" v="5643" actId="12789"/>
        <pc:sldMkLst>
          <pc:docMk/>
          <pc:sldMk cId="4174628910" sldId="454"/>
        </pc:sldMkLst>
        <pc:spChg chg="mod">
          <ac:chgData name="범수 김" userId="863329ffd88cf9fc" providerId="LiveId" clId="{4DDF83DA-35FB-47D0-9DA1-CC2B22863963}" dt="2024-01-07T02:01:27.088" v="5643" actId="12789"/>
          <ac:spMkLst>
            <pc:docMk/>
            <pc:sldMk cId="4174628910" sldId="45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7T02:04:06.438" v="6010" actId="478"/>
        <pc:sldMkLst>
          <pc:docMk/>
          <pc:sldMk cId="1978313846" sldId="455"/>
        </pc:sldMkLst>
        <pc:spChg chg="add mod">
          <ac:chgData name="범수 김" userId="863329ffd88cf9fc" providerId="LiveId" clId="{4DDF83DA-35FB-47D0-9DA1-CC2B22863963}" dt="2024-01-07T02:02:34.916" v="5995" actId="208"/>
          <ac:spMkLst>
            <pc:docMk/>
            <pc:sldMk cId="1978313846" sldId="455"/>
            <ac:spMk id="2" creationId="{E7B711CB-C42A-9956-0480-3F34AE9FA20E}"/>
          </ac:spMkLst>
        </pc:spChg>
        <pc:spChg chg="mod">
          <ac:chgData name="범수 김" userId="863329ffd88cf9fc" providerId="LiveId" clId="{4DDF83DA-35FB-47D0-9DA1-CC2B22863963}" dt="2024-01-07T02:01:33.749" v="5651" actId="1076"/>
          <ac:spMkLst>
            <pc:docMk/>
            <pc:sldMk cId="1978313846" sldId="45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03:04.480" v="6005" actId="164"/>
          <ac:spMkLst>
            <pc:docMk/>
            <pc:sldMk cId="1978313846" sldId="455"/>
            <ac:spMk id="6" creationId="{EB5E646B-7EA6-FF26-75FA-0C2123D65276}"/>
          </ac:spMkLst>
        </pc:spChg>
        <pc:grpChg chg="add del mod">
          <ac:chgData name="범수 김" userId="863329ffd88cf9fc" providerId="LiveId" clId="{4DDF83DA-35FB-47D0-9DA1-CC2B22863963}" dt="2024-01-07T02:04:06.438" v="6010" actId="478"/>
          <ac:grpSpMkLst>
            <pc:docMk/>
            <pc:sldMk cId="1978313846" sldId="455"/>
            <ac:grpSpMk id="7" creationId="{3CD3468B-AEA6-8B82-83B0-BAB7D59B7851}"/>
          </ac:grpSpMkLst>
        </pc:grpChg>
        <pc:picChg chg="add mod">
          <ac:chgData name="범수 김" userId="863329ffd88cf9fc" providerId="LiveId" clId="{4DDF83DA-35FB-47D0-9DA1-CC2B22863963}" dt="2024-01-07T02:03:04.480" v="6005" actId="164"/>
          <ac:picMkLst>
            <pc:docMk/>
            <pc:sldMk cId="1978313846" sldId="455"/>
            <ac:picMk id="3" creationId="{0FBB7305-7F25-5BAB-F58A-271F7100A5F8}"/>
          </ac:picMkLst>
        </pc:picChg>
        <pc:picChg chg="add del mod">
          <ac:chgData name="범수 김" userId="863329ffd88cf9fc" providerId="LiveId" clId="{4DDF83DA-35FB-47D0-9DA1-CC2B22863963}" dt="2024-01-07T02:02:52.114" v="5999"/>
          <ac:picMkLst>
            <pc:docMk/>
            <pc:sldMk cId="1978313846" sldId="455"/>
            <ac:picMk id="4" creationId="{12F60FCB-5C7E-1E67-6CFE-1EAEB123A2BA}"/>
          </ac:picMkLst>
        </pc:picChg>
        <pc:picChg chg="add del">
          <ac:chgData name="범수 김" userId="863329ffd88cf9fc" providerId="LiveId" clId="{4DDF83DA-35FB-47D0-9DA1-CC2B22863963}" dt="2024-01-07T02:04:04.736" v="6008" actId="478"/>
          <ac:picMkLst>
            <pc:docMk/>
            <pc:sldMk cId="1978313846" sldId="455"/>
            <ac:picMk id="9" creationId="{63649B51-9165-5158-B0B1-819A802E132C}"/>
          </ac:picMkLst>
        </pc:picChg>
      </pc:sldChg>
      <pc:sldChg chg="addSp delSp modSp add mod">
        <pc:chgData name="범수 김" userId="863329ffd88cf9fc" providerId="LiveId" clId="{4DDF83DA-35FB-47D0-9DA1-CC2B22863963}" dt="2024-01-07T02:08:15.554" v="6621" actId="22"/>
        <pc:sldMkLst>
          <pc:docMk/>
          <pc:sldMk cId="1125494946" sldId="456"/>
        </pc:sldMkLst>
        <pc:spChg chg="mod">
          <ac:chgData name="범수 김" userId="863329ffd88cf9fc" providerId="LiveId" clId="{4DDF83DA-35FB-47D0-9DA1-CC2B22863963}" dt="2024-01-07T02:07:27.017" v="6615" actId="1076"/>
          <ac:spMkLst>
            <pc:docMk/>
            <pc:sldMk cId="1125494946" sldId="456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4" creationId="{A71AC641-3293-FAAD-233A-98E0805CECBB}"/>
          </ac:spMkLst>
        </pc:spChg>
        <pc:spChg chg="del topLvl">
          <ac:chgData name="범수 김" userId="863329ffd88cf9fc" providerId="LiveId" clId="{4DDF83DA-35FB-47D0-9DA1-CC2B22863963}" dt="2024-01-07T02:04:10.205" v="6011" actId="21"/>
          <ac:spMkLst>
            <pc:docMk/>
            <pc:sldMk cId="1125494946" sldId="456"/>
            <ac:spMk id="6" creationId="{EB5E646B-7EA6-FF26-75FA-0C2123D65276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8" creationId="{C4974659-F64F-8542-9657-6E59D798C109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10" creationId="{D1321AC4-472A-5C73-F339-EA6383CA0173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4" creationId="{60707540-A41C-025C-4DE8-45520E0C5104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5" creationId="{C6624383-27CB-8C97-FB18-5AE46C5D6B5C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8" creationId="{1525F480-7DCB-DCD6-AFE8-106D430C70A9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9" creationId="{18B5E787-E203-87F7-A654-6419E95F300E}"/>
          </ac:spMkLst>
        </pc:spChg>
        <pc:spChg chg="add mod">
          <ac:chgData name="범수 김" userId="863329ffd88cf9fc" providerId="LiveId" clId="{4DDF83DA-35FB-47D0-9DA1-CC2B22863963}" dt="2024-01-07T02:07:42.390" v="6620" actId="20577"/>
          <ac:spMkLst>
            <pc:docMk/>
            <pc:sldMk cId="1125494946" sldId="456"/>
            <ac:spMk id="22" creationId="{0BE49CE5-501A-517D-2F96-5B6D91163A1E}"/>
          </ac:spMkLst>
        </pc:spChg>
        <pc:grpChg chg="del">
          <ac:chgData name="범수 김" userId="863329ffd88cf9fc" providerId="LiveId" clId="{4DDF83DA-35FB-47D0-9DA1-CC2B22863963}" dt="2024-01-07T02:04:10.205" v="6011" actId="21"/>
          <ac:grpSpMkLst>
            <pc:docMk/>
            <pc:sldMk cId="1125494946" sldId="456"/>
            <ac:grpSpMk id="7" creationId="{3CD3468B-AEA6-8B82-83B0-BAB7D59B7851}"/>
          </ac:grpSpMkLst>
        </pc:grpChg>
        <pc:grpChg chg="add mod">
          <ac:chgData name="범수 김" userId="863329ffd88cf9fc" providerId="LiveId" clId="{4DDF83DA-35FB-47D0-9DA1-CC2B22863963}" dt="2024-01-07T02:06:02.623" v="6168" actId="164"/>
          <ac:grpSpMkLst>
            <pc:docMk/>
            <pc:sldMk cId="1125494946" sldId="456"/>
            <ac:grpSpMk id="11" creationId="{322CDAEC-6E0D-3295-BCE5-56BB7609E2E6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0" creationId="{5E1FB2E3-60DD-DC04-DC76-75A6C41907F3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1" creationId="{92F5FA67-1090-BFB1-4C2E-FB30FB4DBAB7}"/>
          </ac:grpSpMkLst>
        </pc:grpChg>
        <pc:picChg chg="del topLvl">
          <ac:chgData name="범수 김" userId="863329ffd88cf9fc" providerId="LiveId" clId="{4DDF83DA-35FB-47D0-9DA1-CC2B22863963}" dt="2024-01-07T02:04:11.303" v="6013" actId="478"/>
          <ac:picMkLst>
            <pc:docMk/>
            <pc:sldMk cId="1125494946" sldId="456"/>
            <ac:picMk id="3" creationId="{0FBB7305-7F25-5BAB-F58A-271F7100A5F8}"/>
          </ac:picMkLst>
        </pc:picChg>
        <pc:picChg chg="mod">
          <ac:chgData name="범수 김" userId="863329ffd88cf9fc" providerId="LiveId" clId="{4DDF83DA-35FB-47D0-9DA1-CC2B22863963}" dt="2024-01-07T02:04:27.684" v="6022" actId="164"/>
          <ac:picMkLst>
            <pc:docMk/>
            <pc:sldMk cId="1125494946" sldId="456"/>
            <ac:picMk id="9" creationId="{63649B51-9165-5158-B0B1-819A802E132C}"/>
          </ac:picMkLst>
        </pc:picChg>
        <pc:picChg chg="add mod">
          <ac:chgData name="범수 김" userId="863329ffd88cf9fc" providerId="LiveId" clId="{4DDF83DA-35FB-47D0-9DA1-CC2B22863963}" dt="2024-01-07T02:06:03.432" v="6169" actId="164"/>
          <ac:picMkLst>
            <pc:docMk/>
            <pc:sldMk cId="1125494946" sldId="456"/>
            <ac:picMk id="13" creationId="{37D4E4ED-DA73-99D5-0D0C-5447DDE76DCE}"/>
          </ac:picMkLst>
        </pc:picChg>
        <pc:picChg chg="add mod">
          <ac:chgData name="범수 김" userId="863329ffd88cf9fc" providerId="LiveId" clId="{4DDF83DA-35FB-47D0-9DA1-CC2B22863963}" dt="2024-01-07T02:06:02.623" v="6168" actId="164"/>
          <ac:picMkLst>
            <pc:docMk/>
            <pc:sldMk cId="1125494946" sldId="456"/>
            <ac:picMk id="17" creationId="{EE7C1F77-019B-0BAA-B90D-F6941A6B524D}"/>
          </ac:picMkLst>
        </pc:picChg>
        <pc:picChg chg="add">
          <ac:chgData name="범수 김" userId="863329ffd88cf9fc" providerId="LiveId" clId="{4DDF83DA-35FB-47D0-9DA1-CC2B22863963}" dt="2024-01-07T02:08:15.554" v="6621" actId="22"/>
          <ac:picMkLst>
            <pc:docMk/>
            <pc:sldMk cId="1125494946" sldId="456"/>
            <ac:picMk id="24" creationId="{08034FE4-1EEF-A511-EE10-D44E2D9D3AE6}"/>
          </ac:picMkLst>
        </pc:picChg>
      </pc:sldChg>
      <pc:sldChg chg="addSp delSp modSp add mod">
        <pc:chgData name="범수 김" userId="863329ffd88cf9fc" providerId="LiveId" clId="{4DDF83DA-35FB-47D0-9DA1-CC2B22863963}" dt="2024-01-07T02:11:46.425" v="6997" actId="478"/>
        <pc:sldMkLst>
          <pc:docMk/>
          <pc:sldMk cId="2262101556" sldId="457"/>
        </pc:sldMkLst>
        <pc:spChg chg="mod">
          <ac:chgData name="범수 김" userId="863329ffd88cf9fc" providerId="LiveId" clId="{4DDF83DA-35FB-47D0-9DA1-CC2B22863963}" dt="2024-01-07T02:11:01.167" v="6992" actId="20577"/>
          <ac:spMkLst>
            <pc:docMk/>
            <pc:sldMk cId="2262101556" sldId="457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3" creationId="{1FAE7EA9-5300-6B8A-73C1-9EA599F91FF1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6" creationId="{8D12B040-4B25-C218-41F5-F0819E2719AF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16" creationId="{353D78A4-BB78-053A-A2CF-C77E446A630F}"/>
          </ac:spMkLst>
        </pc:spChg>
        <pc:spChg chg="del">
          <ac:chgData name="범수 김" userId="863329ffd88cf9fc" providerId="LiveId" clId="{4DDF83DA-35FB-47D0-9DA1-CC2B22863963}" dt="2024-01-07T02:08:59.428" v="6636" actId="478"/>
          <ac:spMkLst>
            <pc:docMk/>
            <pc:sldMk cId="2262101556" sldId="457"/>
            <ac:spMk id="22" creationId="{0BE49CE5-501A-517D-2F96-5B6D91163A1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23" creationId="{A459BE76-A381-81BF-C2B0-2EC9DD21F9CA}"/>
          </ac:spMkLst>
        </pc:spChg>
        <pc:spChg chg="add mod">
          <ac:chgData name="범수 김" userId="863329ffd88cf9fc" providerId="LiveId" clId="{4DDF83DA-35FB-47D0-9DA1-CC2B22863963}" dt="2024-01-07T02:10:46.137" v="6866" actId="1076"/>
          <ac:spMkLst>
            <pc:docMk/>
            <pc:sldMk cId="2262101556" sldId="457"/>
            <ac:spMk id="26" creationId="{9F79F072-4D3F-3770-C4F1-C16CDFDACFC7}"/>
          </ac:spMkLst>
        </pc:spChg>
        <pc:grpChg chg="del">
          <ac:chgData name="범수 김" userId="863329ffd88cf9fc" providerId="LiveId" clId="{4DDF83DA-35FB-47D0-9DA1-CC2B22863963}" dt="2024-01-07T02:08:19.172" v="6623" actId="478"/>
          <ac:grpSpMkLst>
            <pc:docMk/>
            <pc:sldMk cId="2262101556" sldId="457"/>
            <ac:grpSpMk id="21" creationId="{92F5FA67-1090-BFB1-4C2E-FB30FB4DBAB7}"/>
          </ac:grpSpMkLst>
        </pc:grpChg>
        <pc:grpChg chg="add mod">
          <ac:chgData name="범수 김" userId="863329ffd88cf9fc" providerId="LiveId" clId="{4DDF83DA-35FB-47D0-9DA1-CC2B22863963}" dt="2024-01-07T02:10:41.339" v="6864" actId="571"/>
          <ac:grpSpMkLst>
            <pc:docMk/>
            <pc:sldMk cId="2262101556" sldId="457"/>
            <ac:grpSpMk id="25" creationId="{08527D4E-3E40-5B30-C6DA-716C09256CB3}"/>
          </ac:grpSpMkLst>
        </pc:grpChg>
        <pc:picChg chg="add 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12" creationId="{017DD281-CE8E-A743-7BDD-91DBFAA4ABAF}"/>
          </ac:picMkLst>
        </pc:picChg>
        <pc:picChg chg="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24" creationId="{08034FE4-1EEF-A511-EE10-D44E2D9D3AE6}"/>
          </ac:picMkLst>
        </pc:picChg>
        <pc:picChg chg="add del">
          <ac:chgData name="범수 김" userId="863329ffd88cf9fc" providerId="LiveId" clId="{4DDF83DA-35FB-47D0-9DA1-CC2B22863963}" dt="2024-01-07T02:11:46.425" v="6997" actId="478"/>
          <ac:picMkLst>
            <pc:docMk/>
            <pc:sldMk cId="2262101556" sldId="457"/>
            <ac:picMk id="28" creationId="{39A2EFDC-834C-845B-EAED-E21462E7E16D}"/>
          </ac:picMkLst>
        </pc:picChg>
      </pc:sldChg>
      <pc:sldChg chg="addSp delSp modSp add mod">
        <pc:chgData name="범수 김" userId="863329ffd88cf9fc" providerId="LiveId" clId="{4DDF83DA-35FB-47D0-9DA1-CC2B22863963}" dt="2024-01-07T02:13:17.135" v="7438" actId="20577"/>
        <pc:sldMkLst>
          <pc:docMk/>
          <pc:sldMk cId="1149016370" sldId="458"/>
        </pc:sldMkLst>
        <pc:spChg chg="mod">
          <ac:chgData name="범수 김" userId="863329ffd88cf9fc" providerId="LiveId" clId="{4DDF83DA-35FB-47D0-9DA1-CC2B22863963}" dt="2024-01-07T02:13:17.135" v="7438" actId="20577"/>
          <ac:spMkLst>
            <pc:docMk/>
            <pc:sldMk cId="1149016370" sldId="458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4" creationId="{10E8114C-FA58-63FA-13B1-4640BF2787A4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7" creationId="{254FD18C-89F2-5B46-2C97-2F1FB3594D86}"/>
          </ac:spMkLst>
        </pc:spChg>
        <pc:spChg chg="add del mod">
          <ac:chgData name="범수 김" userId="863329ffd88cf9fc" providerId="LiveId" clId="{4DDF83DA-35FB-47D0-9DA1-CC2B22863963}" dt="2024-01-07T02:13:03.815" v="7362"/>
          <ac:spMkLst>
            <pc:docMk/>
            <pc:sldMk cId="1149016370" sldId="458"/>
            <ac:spMk id="9" creationId="{C907A722-BCE3-CB65-702F-D5A30AE2A0B6}"/>
          </ac:spMkLst>
        </pc:spChg>
        <pc:grpChg chg="add mod">
          <ac:chgData name="범수 김" userId="863329ffd88cf9fc" providerId="LiveId" clId="{4DDF83DA-35FB-47D0-9DA1-CC2B22863963}" dt="2024-01-07T02:12:56.432" v="7336" actId="164"/>
          <ac:grpSpMkLst>
            <pc:docMk/>
            <pc:sldMk cId="1149016370" sldId="458"/>
            <ac:grpSpMk id="8" creationId="{E3782427-6012-7BBC-F67D-14CEC3FED2E9}"/>
          </ac:grpSpMkLst>
        </pc:grpChg>
        <pc:grpChg chg="del">
          <ac:chgData name="범수 김" userId="863329ffd88cf9fc" providerId="LiveId" clId="{4DDF83DA-35FB-47D0-9DA1-CC2B22863963}" dt="2024-01-07T02:11:43.559" v="6995" actId="478"/>
          <ac:grpSpMkLst>
            <pc:docMk/>
            <pc:sldMk cId="1149016370" sldId="458"/>
            <ac:grpSpMk id="25" creationId="{08527D4E-3E40-5B30-C6DA-716C09256CB3}"/>
          </ac:grpSpMkLst>
        </pc:grpChg>
        <pc:picChg chg="mod">
          <ac:chgData name="범수 김" userId="863329ffd88cf9fc" providerId="LiveId" clId="{4DDF83DA-35FB-47D0-9DA1-CC2B22863963}" dt="2024-01-07T02:12:56.432" v="7336" actId="164"/>
          <ac:picMkLst>
            <pc:docMk/>
            <pc:sldMk cId="1149016370" sldId="458"/>
            <ac:picMk id="28" creationId="{39A2EFDC-834C-845B-EAED-E21462E7E16D}"/>
          </ac:picMkLst>
        </pc:picChg>
      </pc:sldChg>
      <pc:sldChg chg="modSp add mod">
        <pc:chgData name="범수 김" userId="863329ffd88cf9fc" providerId="LiveId" clId="{4DDF83DA-35FB-47D0-9DA1-CC2B22863963}" dt="2024-01-07T02:15:43.775" v="7506"/>
        <pc:sldMkLst>
          <pc:docMk/>
          <pc:sldMk cId="1826628355" sldId="459"/>
        </pc:sldMkLst>
        <pc:spChg chg="mod">
          <ac:chgData name="범수 김" userId="863329ffd88cf9fc" providerId="LiveId" clId="{4DDF83DA-35FB-47D0-9DA1-CC2B22863963}" dt="2024-01-07T02:15:43.775" v="7506"/>
          <ac:spMkLst>
            <pc:docMk/>
            <pc:sldMk cId="1826628355" sldId="45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26:12.384" v="7940" actId="164"/>
        <pc:sldMkLst>
          <pc:docMk/>
          <pc:sldMk cId="3212477376" sldId="460"/>
        </pc:sldMkLst>
        <pc:spChg chg="add mod">
          <ac:chgData name="범수 김" userId="863329ffd88cf9fc" providerId="LiveId" clId="{4DDF83DA-35FB-47D0-9DA1-CC2B22863963}" dt="2024-01-07T02:21:45.268" v="7723" actId="1076"/>
          <ac:spMkLst>
            <pc:docMk/>
            <pc:sldMk cId="3212477376" sldId="460"/>
            <ac:spMk id="2" creationId="{D828F9CE-4C84-3783-DD10-9CC4A4C25ADB}"/>
          </ac:spMkLst>
        </pc:spChg>
        <pc:spChg chg="add mod">
          <ac:chgData name="범수 김" userId="863329ffd88cf9fc" providerId="LiveId" clId="{4DDF83DA-35FB-47D0-9DA1-CC2B22863963}" dt="2024-01-07T02:24:51.262" v="7934" actId="208"/>
          <ac:spMkLst>
            <pc:docMk/>
            <pc:sldMk cId="3212477376" sldId="460"/>
            <ac:spMk id="3" creationId="{004D16C8-ECE0-C92F-0D24-A6EEBA55AEC5}"/>
          </ac:spMkLst>
        </pc:spChg>
        <pc:spChg chg="mod">
          <ac:chgData name="범수 김" userId="863329ffd88cf9fc" providerId="LiveId" clId="{4DDF83DA-35FB-47D0-9DA1-CC2B22863963}" dt="2024-01-07T02:15:40.461" v="7505" actId="20577"/>
          <ac:spMkLst>
            <pc:docMk/>
            <pc:sldMk cId="3212477376" sldId="46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26:12.384" v="7940" actId="164"/>
          <ac:spMkLst>
            <pc:docMk/>
            <pc:sldMk cId="3212477376" sldId="460"/>
            <ac:spMk id="7" creationId="{F4456EFB-0095-2792-2115-A473F404ACCF}"/>
          </ac:spMkLst>
        </pc:spChg>
        <pc:grpChg chg="add mod">
          <ac:chgData name="범수 김" userId="863329ffd88cf9fc" providerId="LiveId" clId="{4DDF83DA-35FB-47D0-9DA1-CC2B22863963}" dt="2024-01-07T02:26:12.384" v="7940" actId="164"/>
          <ac:grpSpMkLst>
            <pc:docMk/>
            <pc:sldMk cId="3212477376" sldId="460"/>
            <ac:grpSpMk id="8" creationId="{72DF8A08-CEF0-A3AD-4AFB-FD9954318BDA}"/>
          </ac:grpSpMkLst>
        </pc:grpChg>
        <pc:picChg chg="add mod">
          <ac:chgData name="범수 김" userId="863329ffd88cf9fc" providerId="LiveId" clId="{4DDF83DA-35FB-47D0-9DA1-CC2B22863963}" dt="2024-01-07T02:26:12.384" v="7940" actId="164"/>
          <ac:picMkLst>
            <pc:docMk/>
            <pc:sldMk cId="3212477376" sldId="460"/>
            <ac:picMk id="6" creationId="{2F6D6AAD-31CA-34E9-D902-28482355E40C}"/>
          </ac:picMkLst>
        </pc:picChg>
      </pc:sldChg>
      <pc:sldChg chg="addSp delSp modSp add mod">
        <pc:chgData name="범수 김" userId="863329ffd88cf9fc" providerId="LiveId" clId="{4DDF83DA-35FB-47D0-9DA1-CC2B22863963}" dt="2024-01-08T05:36:13.185" v="13401" actId="20577"/>
        <pc:sldMkLst>
          <pc:docMk/>
          <pc:sldMk cId="289935569" sldId="461"/>
        </pc:sldMkLst>
        <pc:spChg chg="del">
          <ac:chgData name="범수 김" userId="863329ffd88cf9fc" providerId="LiveId" clId="{4DDF83DA-35FB-47D0-9DA1-CC2B22863963}" dt="2024-01-07T02:26:16.979" v="7942" actId="478"/>
          <ac:spMkLst>
            <pc:docMk/>
            <pc:sldMk cId="289935569" sldId="461"/>
            <ac:spMk id="2" creationId="{D828F9CE-4C84-3783-DD10-9CC4A4C25ADB}"/>
          </ac:spMkLst>
        </pc:spChg>
        <pc:spChg chg="mod">
          <ac:chgData name="범수 김" userId="863329ffd88cf9fc" providerId="LiveId" clId="{4DDF83DA-35FB-47D0-9DA1-CC2B22863963}" dt="2024-01-08T05:36:13.185" v="13401" actId="20577"/>
          <ac:spMkLst>
            <pc:docMk/>
            <pc:sldMk cId="289935569" sldId="461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7T02:28:54.626" v="8012" actId="1076"/>
          <ac:spMkLst>
            <pc:docMk/>
            <pc:sldMk cId="289935569" sldId="461"/>
            <ac:spMk id="4" creationId="{991C9924-A918-549C-8F6E-9660A9295021}"/>
          </ac:spMkLst>
        </pc:spChg>
        <pc:grpChg chg="del mod">
          <ac:chgData name="범수 김" userId="863329ffd88cf9fc" providerId="LiveId" clId="{4DDF83DA-35FB-47D0-9DA1-CC2B22863963}" dt="2024-01-07T02:28:47.441" v="8003" actId="478"/>
          <ac:grpSpMkLst>
            <pc:docMk/>
            <pc:sldMk cId="289935569" sldId="461"/>
            <ac:grpSpMk id="8" creationId="{72DF8A08-CEF0-A3AD-4AFB-FD9954318BDA}"/>
          </ac:grpSpMkLst>
        </pc:grpChg>
      </pc:sldChg>
      <pc:sldChg chg="addSp delSp modSp add mod">
        <pc:chgData name="범수 김" userId="863329ffd88cf9fc" providerId="LiveId" clId="{4DDF83DA-35FB-47D0-9DA1-CC2B22863963}" dt="2024-01-08T04:34:11.798" v="9227" actId="164"/>
        <pc:sldMkLst>
          <pc:docMk/>
          <pc:sldMk cId="4069699940" sldId="462"/>
        </pc:sldMkLst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2" creationId="{B82CF9AE-717F-0027-6823-9B740A705BFB}"/>
          </ac:spMkLst>
        </pc:spChg>
        <pc:spChg chg="mod">
          <ac:chgData name="범수 김" userId="863329ffd88cf9fc" providerId="LiveId" clId="{4DDF83DA-35FB-47D0-9DA1-CC2B22863963}" dt="2024-01-08T04:34:02.091" v="9223" actId="20577"/>
          <ac:spMkLst>
            <pc:docMk/>
            <pc:sldMk cId="4069699940" sldId="462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4" creationId="{28F40850-F61F-E5D8-5AE1-C026E64D8D19}"/>
          </ac:spMkLst>
        </pc:spChg>
        <pc:spChg chg="del">
          <ac:chgData name="범수 김" userId="863329ffd88cf9fc" providerId="LiveId" clId="{4DDF83DA-35FB-47D0-9DA1-CC2B22863963}" dt="2024-01-07T02:29:30.800" v="8137" actId="478"/>
          <ac:spMkLst>
            <pc:docMk/>
            <pc:sldMk cId="4069699940" sldId="462"/>
            <ac:spMk id="4" creationId="{991C9924-A918-549C-8F6E-9660A9295021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7" creationId="{F5968C4E-6278-E008-B8D5-28E9AA9F2A1C}"/>
          </ac:spMkLst>
        </pc:spChg>
        <pc:spChg chg="add mod">
          <ac:chgData name="범수 김" userId="863329ffd88cf9fc" providerId="LiveId" clId="{4DDF83DA-35FB-47D0-9DA1-CC2B22863963}" dt="2024-01-08T04:34:11.798" v="9227" actId="164"/>
          <ac:spMkLst>
            <pc:docMk/>
            <pc:sldMk cId="4069699940" sldId="462"/>
            <ac:spMk id="10" creationId="{5560D305-8966-B323-93CF-4A6570852B4B}"/>
          </ac:spMkLst>
        </pc:spChg>
        <pc:grpChg chg="add mod">
          <ac:chgData name="범수 김" userId="863329ffd88cf9fc" providerId="LiveId" clId="{4DDF83DA-35FB-47D0-9DA1-CC2B22863963}" dt="2024-01-08T04:33:53.665" v="9139" actId="1036"/>
          <ac:grpSpMkLst>
            <pc:docMk/>
            <pc:sldMk cId="4069699940" sldId="462"/>
            <ac:grpSpMk id="8" creationId="{1FE6F8B2-969B-1A26-18C5-7155F9E99925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9" creationId="{7D36E3E0-2038-4C84-27F3-E76966C2B32A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11" creationId="{797D6CF2-01D0-924D-8C89-5595199D31F3}"/>
          </ac:grpSpMkLst>
        </pc:grpChg>
        <pc:picChg chg="add mod">
          <ac:chgData name="범수 김" userId="863329ffd88cf9fc" providerId="LiveId" clId="{4DDF83DA-35FB-47D0-9DA1-CC2B22863963}" dt="2024-01-08T04:33:53.665" v="9139" actId="1036"/>
          <ac:picMkLst>
            <pc:docMk/>
            <pc:sldMk cId="4069699940" sldId="462"/>
            <ac:picMk id="6" creationId="{D10A0393-7970-6159-62BC-458815C67900}"/>
          </ac:picMkLst>
        </pc:picChg>
      </pc:sldChg>
      <pc:sldChg chg="modSp add mod">
        <pc:chgData name="범수 김" userId="863329ffd88cf9fc" providerId="LiveId" clId="{4DDF83DA-35FB-47D0-9DA1-CC2B22863963}" dt="2024-01-08T04:13:32.184" v="8162" actId="12789"/>
        <pc:sldMkLst>
          <pc:docMk/>
          <pc:sldMk cId="4066223459" sldId="463"/>
        </pc:sldMkLst>
        <pc:spChg chg="mod">
          <ac:chgData name="범수 김" userId="863329ffd88cf9fc" providerId="LiveId" clId="{4DDF83DA-35FB-47D0-9DA1-CC2B22863963}" dt="2024-01-08T04:13:32.184" v="8162" actId="12789"/>
          <ac:spMkLst>
            <pc:docMk/>
            <pc:sldMk cId="4066223459" sldId="46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4:19:04.168" v="8968" actId="20577"/>
        <pc:sldMkLst>
          <pc:docMk/>
          <pc:sldMk cId="2607761826" sldId="464"/>
        </pc:sldMkLst>
        <pc:spChg chg="add mod">
          <ac:chgData name="범수 김" userId="863329ffd88cf9fc" providerId="LiveId" clId="{4DDF83DA-35FB-47D0-9DA1-CC2B22863963}" dt="2024-01-08T04:19:04.168" v="8968" actId="20577"/>
          <ac:spMkLst>
            <pc:docMk/>
            <pc:sldMk cId="2607761826" sldId="464"/>
            <ac:spMk id="2" creationId="{4EB48D3A-7F96-5501-F0E8-D55259EB0F37}"/>
          </ac:spMkLst>
        </pc:spChg>
        <pc:spChg chg="mod">
          <ac:chgData name="범수 김" userId="863329ffd88cf9fc" providerId="LiveId" clId="{4DDF83DA-35FB-47D0-9DA1-CC2B22863963}" dt="2024-01-08T04:13:37.774" v="8169" actId="1076"/>
          <ac:spMkLst>
            <pc:docMk/>
            <pc:sldMk cId="2607761826" sldId="46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4:39:37.935" v="9850" actId="113"/>
        <pc:sldMkLst>
          <pc:docMk/>
          <pc:sldMk cId="1203984810" sldId="465"/>
        </pc:sldMkLst>
        <pc:spChg chg="mod">
          <ac:chgData name="범수 김" userId="863329ffd88cf9fc" providerId="LiveId" clId="{4DDF83DA-35FB-47D0-9DA1-CC2B22863963}" dt="2024-01-08T04:36:56.688" v="9349" actId="20577"/>
          <ac:spMkLst>
            <pc:docMk/>
            <pc:sldMk cId="1203984810" sldId="465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2" creationId="{D9C23B3D-1DE6-3A53-9357-148A051CC1D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3" creationId="{687741EF-F7C8-8022-73F8-93D57791AA64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4" creationId="{F5F36CC4-83C3-08E6-754A-8EDF873FA3F6}"/>
          </ac:spMkLst>
        </pc:spChg>
        <pc:spChg chg="add mod">
          <ac:chgData name="범수 김" userId="863329ffd88cf9fc" providerId="LiveId" clId="{4DDF83DA-35FB-47D0-9DA1-CC2B22863963}" dt="2024-01-08T04:39:37.935" v="9850" actId="113"/>
          <ac:spMkLst>
            <pc:docMk/>
            <pc:sldMk cId="1203984810" sldId="465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36:03.337" v="9229" actId="478"/>
          <ac:grpSpMkLst>
            <pc:docMk/>
            <pc:sldMk cId="1203984810" sldId="465"/>
            <ac:grpSpMk id="11" creationId="{797D6CF2-01D0-924D-8C89-5595199D31F3}"/>
          </ac:grpSpMkLst>
        </pc:grpChg>
        <pc:grpChg chg="add mod">
          <ac:chgData name="범수 김" userId="863329ffd88cf9fc" providerId="LiveId" clId="{4DDF83DA-35FB-47D0-9DA1-CC2B22863963}" dt="2024-01-08T04:38:39.100" v="9604" actId="1076"/>
          <ac:grpSpMkLst>
            <pc:docMk/>
            <pc:sldMk cId="1203984810" sldId="465"/>
            <ac:grpSpMk id="16" creationId="{A424195A-F3B1-7B8F-CCF4-462D3AC9845C}"/>
          </ac:grpSpMkLst>
        </pc:grpChg>
      </pc:sldChg>
      <pc:sldChg chg="addSp delSp modSp add mod">
        <pc:chgData name="범수 김" userId="863329ffd88cf9fc" providerId="LiveId" clId="{4DDF83DA-35FB-47D0-9DA1-CC2B22863963}" dt="2024-01-08T04:42:33.932" v="10029" actId="208"/>
        <pc:sldMkLst>
          <pc:docMk/>
          <pc:sldMk cId="193661638" sldId="466"/>
        </pc:sldMkLst>
        <pc:spChg chg="mod">
          <ac:chgData name="범수 김" userId="863329ffd88cf9fc" providerId="LiveId" clId="{4DDF83DA-35FB-47D0-9DA1-CC2B22863963}" dt="2024-01-08T04:42:12.879" v="10026" actId="20577"/>
          <ac:spMkLst>
            <pc:docMk/>
            <pc:sldMk cId="193661638" sldId="466"/>
            <ac:spMk id="3" creationId="{004D16C8-ECE0-C92F-0D24-A6EEBA55AEC5}"/>
          </ac:spMkLst>
        </pc:spChg>
        <pc:spChg chg="del">
          <ac:chgData name="범수 김" userId="863329ffd88cf9fc" providerId="LiveId" clId="{4DDF83DA-35FB-47D0-9DA1-CC2B22863963}" dt="2024-01-08T04:41:25.804" v="9853" actId="478"/>
          <ac:spMkLst>
            <pc:docMk/>
            <pc:sldMk cId="193661638" sldId="466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41:23.677" v="9852" actId="478"/>
          <ac:grpSpMkLst>
            <pc:docMk/>
            <pc:sldMk cId="193661638" sldId="466"/>
            <ac:grpSpMk id="16" creationId="{A424195A-F3B1-7B8F-CCF4-462D3AC9845C}"/>
          </ac:grpSpMkLst>
        </pc:grpChg>
        <pc:picChg chg="add mod">
          <ac:chgData name="범수 김" userId="863329ffd88cf9fc" providerId="LiveId" clId="{4DDF83DA-35FB-47D0-9DA1-CC2B22863963}" dt="2024-01-08T04:42:33.932" v="10029" actId="208"/>
          <ac:picMkLst>
            <pc:docMk/>
            <pc:sldMk cId="193661638" sldId="466"/>
            <ac:picMk id="4" creationId="{D7C17DBE-DCDF-3715-2BB1-66CC75BBF644}"/>
          </ac:picMkLst>
        </pc:picChg>
      </pc:sldChg>
      <pc:sldChg chg="addSp delSp modSp add mod">
        <pc:chgData name="범수 김" userId="863329ffd88cf9fc" providerId="LiveId" clId="{4DDF83DA-35FB-47D0-9DA1-CC2B22863963}" dt="2024-01-08T04:51:20.581" v="10845" actId="20577"/>
        <pc:sldMkLst>
          <pc:docMk/>
          <pc:sldMk cId="2551857887" sldId="467"/>
        </pc:sldMkLst>
        <pc:spChg chg="mod">
          <ac:chgData name="범수 김" userId="863329ffd88cf9fc" providerId="LiveId" clId="{4DDF83DA-35FB-47D0-9DA1-CC2B22863963}" dt="2024-01-08T04:51:20.581" v="10845" actId="20577"/>
          <ac:spMkLst>
            <pc:docMk/>
            <pc:sldMk cId="2551857887" sldId="467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50:46.205" v="10697" actId="21"/>
          <ac:spMkLst>
            <pc:docMk/>
            <pc:sldMk cId="2551857887" sldId="467"/>
            <ac:spMk id="6" creationId="{F042B224-290B-4B57-A050-AE4305C04C59}"/>
          </ac:spMkLst>
        </pc:spChg>
        <pc:picChg chg="del mod">
          <ac:chgData name="범수 김" userId="863329ffd88cf9fc" providerId="LiveId" clId="{4DDF83DA-35FB-47D0-9DA1-CC2B22863963}" dt="2024-01-08T04:45:11.549" v="10359" actId="478"/>
          <ac:picMkLst>
            <pc:docMk/>
            <pc:sldMk cId="2551857887" sldId="467"/>
            <ac:picMk id="4" creationId="{D7C17DBE-DCDF-3715-2BB1-66CC75BBF644}"/>
          </ac:picMkLst>
        </pc:picChg>
      </pc:sldChg>
      <pc:sldChg chg="modSp add mod">
        <pc:chgData name="범수 김" userId="863329ffd88cf9fc" providerId="LiveId" clId="{4DDF83DA-35FB-47D0-9DA1-CC2B22863963}" dt="2024-01-08T04:54:32.641" v="10926" actId="20577"/>
        <pc:sldMkLst>
          <pc:docMk/>
          <pc:sldMk cId="2117443119" sldId="468"/>
        </pc:sldMkLst>
        <pc:spChg chg="mod">
          <ac:chgData name="범수 김" userId="863329ffd88cf9fc" providerId="LiveId" clId="{4DDF83DA-35FB-47D0-9DA1-CC2B22863963}" dt="2024-01-08T04:54:32.641" v="10926" actId="20577"/>
          <ac:spMkLst>
            <pc:docMk/>
            <pc:sldMk cId="2117443119" sldId="46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4:55:17.134" v="10968" actId="12789"/>
        <pc:sldMkLst>
          <pc:docMk/>
          <pc:sldMk cId="414290708" sldId="469"/>
        </pc:sldMkLst>
        <pc:spChg chg="mod">
          <ac:chgData name="범수 김" userId="863329ffd88cf9fc" providerId="LiveId" clId="{4DDF83DA-35FB-47D0-9DA1-CC2B22863963}" dt="2024-01-08T04:55:17.134" v="10968" actId="12789"/>
          <ac:spMkLst>
            <pc:docMk/>
            <pc:sldMk cId="414290708" sldId="46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03:30.984" v="11688" actId="208"/>
        <pc:sldMkLst>
          <pc:docMk/>
          <pc:sldMk cId="1892777587" sldId="470"/>
        </pc:sldMkLst>
        <pc:spChg chg="add mod">
          <ac:chgData name="범수 김" userId="863329ffd88cf9fc" providerId="LiveId" clId="{4DDF83DA-35FB-47D0-9DA1-CC2B22863963}" dt="2024-01-08T05:03:30.984" v="11688" actId="208"/>
          <ac:spMkLst>
            <pc:docMk/>
            <pc:sldMk cId="1892777587" sldId="470"/>
            <ac:spMk id="2" creationId="{84E8E9A7-ED1B-0AC8-2A91-D939ADDDAFE0}"/>
          </ac:spMkLst>
        </pc:spChg>
        <pc:spChg chg="mod">
          <ac:chgData name="범수 김" userId="863329ffd88cf9fc" providerId="LiveId" clId="{4DDF83DA-35FB-47D0-9DA1-CC2B22863963}" dt="2024-01-08T04:55:25.179" v="10976" actId="1076"/>
          <ac:spMkLst>
            <pc:docMk/>
            <pc:sldMk cId="1892777587" sldId="470"/>
            <ac:spMk id="5" creationId="{A389414F-66B7-1262-7F78-D45BD7660CF6}"/>
          </ac:spMkLst>
        </pc:spChg>
      </pc:sldChg>
      <pc:sldChg chg="add del">
        <pc:chgData name="범수 김" userId="863329ffd88cf9fc" providerId="LiveId" clId="{4DDF83DA-35FB-47D0-9DA1-CC2B22863963}" dt="2024-01-08T05:03:36.687" v="11690" actId="47"/>
        <pc:sldMkLst>
          <pc:docMk/>
          <pc:sldMk cId="1676404087" sldId="471"/>
        </pc:sldMkLst>
      </pc:sldChg>
      <pc:sldChg chg="modSp add mod">
        <pc:chgData name="범수 김" userId="863329ffd88cf9fc" providerId="LiveId" clId="{4DDF83DA-35FB-47D0-9DA1-CC2B22863963}" dt="2024-01-08T05:03:56.678" v="11733" actId="20577"/>
        <pc:sldMkLst>
          <pc:docMk/>
          <pc:sldMk cId="3435160593" sldId="471"/>
        </pc:sldMkLst>
        <pc:spChg chg="mod">
          <ac:chgData name="범수 김" userId="863329ffd88cf9fc" providerId="LiveId" clId="{4DDF83DA-35FB-47D0-9DA1-CC2B22863963}" dt="2024-01-08T05:03:56.678" v="11733" actId="20577"/>
          <ac:spMkLst>
            <pc:docMk/>
            <pc:sldMk cId="3435160593" sldId="47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13:08.020" v="12593" actId="1076"/>
        <pc:sldMkLst>
          <pc:docMk/>
          <pc:sldMk cId="4031963484" sldId="472"/>
        </pc:sldMkLst>
        <pc:spChg chg="add mod">
          <ac:chgData name="범수 김" userId="863329ffd88cf9fc" providerId="LiveId" clId="{4DDF83DA-35FB-47D0-9DA1-CC2B22863963}" dt="2024-01-08T05:04:55.748" v="11746" actId="164"/>
          <ac:spMkLst>
            <pc:docMk/>
            <pc:sldMk cId="4031963484" sldId="472"/>
            <ac:spMk id="4" creationId="{4A1019DA-7ABB-E90B-0861-7C7A8801A0BA}"/>
          </ac:spMkLst>
        </pc:spChg>
        <pc:spChg chg="mod">
          <ac:chgData name="범수 김" userId="863329ffd88cf9fc" providerId="LiveId" clId="{4DDF83DA-35FB-47D0-9DA1-CC2B22863963}" dt="2024-01-08T05:04:04.083" v="11740" actId="1076"/>
          <ac:spMkLst>
            <pc:docMk/>
            <pc:sldMk cId="4031963484" sldId="472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5:11:45.838" v="12217" actId="20577"/>
          <ac:spMkLst>
            <pc:docMk/>
            <pc:sldMk cId="4031963484" sldId="472"/>
            <ac:spMk id="7" creationId="{4D3E9D3B-4084-41DA-30DA-E181D58E921E}"/>
          </ac:spMkLst>
        </pc:spChg>
        <pc:spChg chg="add mod">
          <ac:chgData name="범수 김" userId="863329ffd88cf9fc" providerId="LiveId" clId="{4DDF83DA-35FB-47D0-9DA1-CC2B22863963}" dt="2024-01-08T05:13:08.020" v="12593" actId="1076"/>
          <ac:spMkLst>
            <pc:docMk/>
            <pc:sldMk cId="4031963484" sldId="472"/>
            <ac:spMk id="8" creationId="{877457DA-8F11-1C78-3C8E-11FCFF7C9094}"/>
          </ac:spMkLst>
        </pc:spChg>
        <pc:grpChg chg="add mod">
          <ac:chgData name="범수 김" userId="863329ffd88cf9fc" providerId="LiveId" clId="{4DDF83DA-35FB-47D0-9DA1-CC2B22863963}" dt="2024-01-08T05:05:28.716" v="11892" actId="1076"/>
          <ac:grpSpMkLst>
            <pc:docMk/>
            <pc:sldMk cId="4031963484" sldId="472"/>
            <ac:grpSpMk id="6" creationId="{0AD5E19B-9704-C27F-95FF-26DA02FB2D85}"/>
          </ac:grpSpMkLst>
        </pc:grpChg>
        <pc:picChg chg="add mod">
          <ac:chgData name="범수 김" userId="863329ffd88cf9fc" providerId="LiveId" clId="{4DDF83DA-35FB-47D0-9DA1-CC2B22863963}" dt="2024-01-08T05:04:55.748" v="11746" actId="164"/>
          <ac:picMkLst>
            <pc:docMk/>
            <pc:sldMk cId="4031963484" sldId="472"/>
            <ac:picMk id="3" creationId="{0375412D-76CB-859F-4A34-7B881AD016F6}"/>
          </ac:picMkLst>
        </pc:picChg>
      </pc:sldChg>
      <pc:sldChg chg="modSp add mod ord">
        <pc:chgData name="범수 김" userId="863329ffd88cf9fc" providerId="LiveId" clId="{4DDF83DA-35FB-47D0-9DA1-CC2B22863963}" dt="2024-01-08T05:31:57.238" v="12609" actId="20577"/>
        <pc:sldMkLst>
          <pc:docMk/>
          <pc:sldMk cId="573160916" sldId="473"/>
        </pc:sldMkLst>
        <pc:spChg chg="mod">
          <ac:chgData name="범수 김" userId="863329ffd88cf9fc" providerId="LiveId" clId="{4DDF83DA-35FB-47D0-9DA1-CC2B22863963}" dt="2024-01-08T05:31:57.238" v="12609" actId="20577"/>
          <ac:spMkLst>
            <pc:docMk/>
            <pc:sldMk cId="573160916" sldId="47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34:35.603" v="13272" actId="20577"/>
        <pc:sldMkLst>
          <pc:docMk/>
          <pc:sldMk cId="4068964829" sldId="474"/>
        </pc:sldMkLst>
        <pc:spChg chg="add mod">
          <ac:chgData name="범수 김" userId="863329ffd88cf9fc" providerId="LiveId" clId="{4DDF83DA-35FB-47D0-9DA1-CC2B22863963}" dt="2024-01-08T05:32:38.438" v="12624" actId="1076"/>
          <ac:spMkLst>
            <pc:docMk/>
            <pc:sldMk cId="4068964829" sldId="474"/>
            <ac:spMk id="2" creationId="{7F08470C-569C-88F0-629F-5402D091A1D3}"/>
          </ac:spMkLst>
        </pc:spChg>
        <pc:spChg chg="add mod">
          <ac:chgData name="범수 김" userId="863329ffd88cf9fc" providerId="LiveId" clId="{4DDF83DA-35FB-47D0-9DA1-CC2B22863963}" dt="2024-01-08T05:34:35.603" v="13272" actId="20577"/>
          <ac:spMkLst>
            <pc:docMk/>
            <pc:sldMk cId="4068964829" sldId="474"/>
            <ac:spMk id="3" creationId="{2574045C-BE2C-2A5B-1C19-C99987C988E8}"/>
          </ac:spMkLst>
        </pc:spChg>
        <pc:spChg chg="mod">
          <ac:chgData name="범수 김" userId="863329ffd88cf9fc" providerId="LiveId" clId="{4DDF83DA-35FB-47D0-9DA1-CC2B22863963}" dt="2024-01-08T05:32:03.775" v="12616" actId="1076"/>
          <ac:spMkLst>
            <pc:docMk/>
            <pc:sldMk cId="4068964829" sldId="474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5:41:37.942" v="13434" actId="20577"/>
        <pc:sldMkLst>
          <pc:docMk/>
          <pc:sldMk cId="3422972654" sldId="475"/>
        </pc:sldMkLst>
        <pc:spChg chg="mod">
          <ac:chgData name="범수 김" userId="863329ffd88cf9fc" providerId="LiveId" clId="{4DDF83DA-35FB-47D0-9DA1-CC2B22863963}" dt="2024-01-08T05:41:37.942" v="13434" actId="20577"/>
          <ac:spMkLst>
            <pc:docMk/>
            <pc:sldMk cId="3422972654" sldId="47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4:59.841" v="14311" actId="1076"/>
        <pc:sldMkLst>
          <pc:docMk/>
          <pc:sldMk cId="3900245206" sldId="476"/>
        </pc:sldMkLst>
        <pc:spChg chg="add mod">
          <ac:chgData name="범수 김" userId="863329ffd88cf9fc" providerId="LiveId" clId="{4DDF83DA-35FB-47D0-9DA1-CC2B22863963}" dt="2024-01-08T05:53:53.820" v="14027" actId="20577"/>
          <ac:spMkLst>
            <pc:docMk/>
            <pc:sldMk cId="3900245206" sldId="476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4:59.841" v="14311" actId="1076"/>
          <ac:spMkLst>
            <pc:docMk/>
            <pc:sldMk cId="3900245206" sldId="476"/>
            <ac:spMk id="3" creationId="{39FA5544-A032-BBAE-ED60-2D5699BF60D2}"/>
          </ac:spMkLst>
        </pc:spChg>
        <pc:spChg chg="mod">
          <ac:chgData name="범수 김" userId="863329ffd88cf9fc" providerId="LiveId" clId="{4DDF83DA-35FB-47D0-9DA1-CC2B22863963}" dt="2024-01-08T05:41:48.460" v="13441" actId="1076"/>
          <ac:spMkLst>
            <pc:docMk/>
            <pc:sldMk cId="3900245206" sldId="47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7:22.803" v="14514" actId="164"/>
        <pc:sldMkLst>
          <pc:docMk/>
          <pc:sldMk cId="2993063415" sldId="477"/>
        </pc:sldMkLst>
        <pc:spChg chg="mod">
          <ac:chgData name="범수 김" userId="863329ffd88cf9fc" providerId="LiveId" clId="{4DDF83DA-35FB-47D0-9DA1-CC2B22863963}" dt="2024-01-08T05:56:29.596" v="14499" actId="20577"/>
          <ac:spMkLst>
            <pc:docMk/>
            <pc:sldMk cId="2993063415" sldId="477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3" creationId="{A8D7CB6F-2021-62D7-032D-3021C3F5CB3D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7" creationId="{DD220662-450D-2224-5589-FD41D9AA51D9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8" creationId="{6CD89105-44A1-DAB2-2262-3D01EEB04FE5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9" creationId="{C4609487-63F5-1617-C871-5B7637B28C64}"/>
          </ac:spMkLst>
        </pc:spChg>
        <pc:grpChg chg="add mod">
          <ac:chgData name="범수 김" userId="863329ffd88cf9fc" providerId="LiveId" clId="{4DDF83DA-35FB-47D0-9DA1-CC2B22863963}" dt="2024-01-08T05:57:22.803" v="14514" actId="164"/>
          <ac:grpSpMkLst>
            <pc:docMk/>
            <pc:sldMk cId="2993063415" sldId="477"/>
            <ac:grpSpMk id="10" creationId="{B79F7893-1F11-AD9C-88FF-174F86244AA5}"/>
          </ac:grpSpMkLst>
        </pc:grpChg>
        <pc:picChg chg="add mod">
          <ac:chgData name="범수 김" userId="863329ffd88cf9fc" providerId="LiveId" clId="{4DDF83DA-35FB-47D0-9DA1-CC2B22863963}" dt="2024-01-08T05:57:22.803" v="14514" actId="164"/>
          <ac:picMkLst>
            <pc:docMk/>
            <pc:sldMk cId="2993063415" sldId="477"/>
            <ac:picMk id="6" creationId="{C4452D2D-C0AC-AEB8-8530-ED593F035820}"/>
          </ac:picMkLst>
        </pc:picChg>
      </pc:sldChg>
      <pc:sldChg chg="delSp modSp add mod">
        <pc:chgData name="범수 김" userId="863329ffd88cf9fc" providerId="LiveId" clId="{4DDF83DA-35FB-47D0-9DA1-CC2B22863963}" dt="2024-01-08T06:02:42.496" v="14743" actId="20577"/>
        <pc:sldMkLst>
          <pc:docMk/>
          <pc:sldMk cId="984822869" sldId="478"/>
        </pc:sldMkLst>
        <pc:spChg chg="mod">
          <ac:chgData name="범수 김" userId="863329ffd88cf9fc" providerId="LiveId" clId="{4DDF83DA-35FB-47D0-9DA1-CC2B22863963}" dt="2024-01-08T06:02:42.496" v="14743" actId="20577"/>
          <ac:spMkLst>
            <pc:docMk/>
            <pc:sldMk cId="984822869" sldId="478"/>
            <ac:spMk id="2" creationId="{B98B59B5-01C0-28B5-74C8-6FC7069FD5F0}"/>
          </ac:spMkLst>
        </pc:spChg>
        <pc:spChg chg="del 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3" creationId="{A8D7CB6F-2021-62D7-032D-3021C3F5CB3D}"/>
          </ac:spMkLst>
        </pc:spChg>
        <pc:spChg chg="del mod">
          <ac:chgData name="범수 김" userId="863329ffd88cf9fc" providerId="LiveId" clId="{4DDF83DA-35FB-47D0-9DA1-CC2B22863963}" dt="2024-01-08T06:02:00.674" v="14639" actId="478"/>
          <ac:spMkLst>
            <pc:docMk/>
            <pc:sldMk cId="984822869" sldId="478"/>
            <ac:spMk id="7" creationId="{DD220662-450D-2224-5589-FD41D9AA51D9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8" creationId="{6CD89105-44A1-DAB2-2262-3D01EEB04FE5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9" creationId="{C4609487-63F5-1617-C871-5B7637B28C64}"/>
          </ac:spMkLst>
        </pc:spChg>
        <pc:grpChg chg="mod">
          <ac:chgData name="범수 김" userId="863329ffd88cf9fc" providerId="LiveId" clId="{4DDF83DA-35FB-47D0-9DA1-CC2B22863963}" dt="2024-01-08T06:02:02.250" v="14640" actId="1076"/>
          <ac:grpSpMkLst>
            <pc:docMk/>
            <pc:sldMk cId="984822869" sldId="478"/>
            <ac:grpSpMk id="10" creationId="{B79F7893-1F11-AD9C-88FF-174F86244AA5}"/>
          </ac:grpSpMkLst>
        </pc:grpChg>
        <pc:picChg chg="mod">
          <ac:chgData name="범수 김" userId="863329ffd88cf9fc" providerId="LiveId" clId="{4DDF83DA-35FB-47D0-9DA1-CC2B22863963}" dt="2024-01-08T06:01:59.779" v="14638" actId="478"/>
          <ac:picMkLst>
            <pc:docMk/>
            <pc:sldMk cId="984822869" sldId="478"/>
            <ac:picMk id="6" creationId="{C4452D2D-C0AC-AEB8-8530-ED593F035820}"/>
          </ac:picMkLst>
        </pc:picChg>
      </pc:sldChg>
      <pc:sldChg chg="modSp add mod">
        <pc:chgData name="범수 김" userId="863329ffd88cf9fc" providerId="LiveId" clId="{4DDF83DA-35FB-47D0-9DA1-CC2B22863963}" dt="2024-01-08T06:05:17.501" v="14772" actId="20577"/>
        <pc:sldMkLst>
          <pc:docMk/>
          <pc:sldMk cId="531677650" sldId="479"/>
        </pc:sldMkLst>
        <pc:spChg chg="mod">
          <ac:chgData name="범수 김" userId="863329ffd88cf9fc" providerId="LiveId" clId="{4DDF83DA-35FB-47D0-9DA1-CC2B22863963}" dt="2024-01-08T06:05:17.501" v="14772" actId="20577"/>
          <ac:spMkLst>
            <pc:docMk/>
            <pc:sldMk cId="531677650" sldId="47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6:10:07.357" v="15677" actId="20577"/>
        <pc:sldMkLst>
          <pc:docMk/>
          <pc:sldMk cId="3384396238" sldId="480"/>
        </pc:sldMkLst>
        <pc:spChg chg="add mod">
          <ac:chgData name="범수 김" userId="863329ffd88cf9fc" providerId="LiveId" clId="{4DDF83DA-35FB-47D0-9DA1-CC2B22863963}" dt="2024-01-08T06:09:38.646" v="15538" actId="1076"/>
          <ac:spMkLst>
            <pc:docMk/>
            <pc:sldMk cId="3384396238" sldId="480"/>
            <ac:spMk id="2" creationId="{6A7D42A9-7303-E190-5DF5-E317D96E9900}"/>
          </ac:spMkLst>
        </pc:spChg>
        <pc:spChg chg="mod">
          <ac:chgData name="범수 김" userId="863329ffd88cf9fc" providerId="LiveId" clId="{4DDF83DA-35FB-47D0-9DA1-CC2B22863963}" dt="2024-01-08T06:05:31.828" v="14783" actId="1076"/>
          <ac:spMkLst>
            <pc:docMk/>
            <pc:sldMk cId="3384396238" sldId="48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6:09:34.169" v="15537" actId="571"/>
          <ac:spMkLst>
            <pc:docMk/>
            <pc:sldMk cId="3384396238" sldId="480"/>
            <ac:spMk id="6" creationId="{E7BD8E8E-A95A-10A4-79AB-D68D947E0783}"/>
          </ac:spMkLst>
        </pc:spChg>
        <pc:spChg chg="add mod">
          <ac:chgData name="범수 김" userId="863329ffd88cf9fc" providerId="LiveId" clId="{4DDF83DA-35FB-47D0-9DA1-CC2B22863963}" dt="2024-01-08T06:09:33.973" v="15536" actId="571"/>
          <ac:spMkLst>
            <pc:docMk/>
            <pc:sldMk cId="3384396238" sldId="480"/>
            <ac:spMk id="7" creationId="{DCB15998-8DBA-DA02-17C3-E09DE43866F7}"/>
          </ac:spMkLst>
        </pc:spChg>
        <pc:spChg chg="add mod">
          <ac:chgData name="범수 김" userId="863329ffd88cf9fc" providerId="LiveId" clId="{4DDF83DA-35FB-47D0-9DA1-CC2B22863963}" dt="2024-01-08T06:10:07.357" v="15677" actId="20577"/>
          <ac:spMkLst>
            <pc:docMk/>
            <pc:sldMk cId="3384396238" sldId="480"/>
            <ac:spMk id="8" creationId="{3322498A-EB48-02BB-C119-4FCB44A8505A}"/>
          </ac:spMkLst>
        </pc:spChg>
        <pc:picChg chg="add del">
          <ac:chgData name="범수 김" userId="863329ffd88cf9fc" providerId="LiveId" clId="{4DDF83DA-35FB-47D0-9DA1-CC2B22863963}" dt="2024-01-08T06:08:51.522" v="15529" actId="478"/>
          <ac:picMkLst>
            <pc:docMk/>
            <pc:sldMk cId="3384396238" sldId="480"/>
            <ac:picMk id="4" creationId="{00719825-B96B-40C8-9C31-8DE28A29BA96}"/>
          </ac:picMkLst>
        </pc:picChg>
      </pc:sldChg>
      <pc:sldChg chg="delSp modSp add mod">
        <pc:chgData name="범수 김" userId="863329ffd88cf9fc" providerId="LiveId" clId="{4DDF83DA-35FB-47D0-9DA1-CC2B22863963}" dt="2024-01-08T06:09:10.969" v="15533" actId="1076"/>
        <pc:sldMkLst>
          <pc:docMk/>
          <pc:sldMk cId="3576642767" sldId="481"/>
        </pc:sldMkLst>
        <pc:spChg chg="del">
          <ac:chgData name="범수 김" userId="863329ffd88cf9fc" providerId="LiveId" clId="{4DDF83DA-35FB-47D0-9DA1-CC2B22863963}" dt="2024-01-08T06:08:49.936" v="15528" actId="478"/>
          <ac:spMkLst>
            <pc:docMk/>
            <pc:sldMk cId="3576642767" sldId="481"/>
            <ac:spMk id="2" creationId="{6A7D42A9-7303-E190-5DF5-E317D96E9900}"/>
          </ac:spMkLst>
        </pc:spChg>
        <pc:picChg chg="mod">
          <ac:chgData name="범수 김" userId="863329ffd88cf9fc" providerId="LiveId" clId="{4DDF83DA-35FB-47D0-9DA1-CC2B22863963}" dt="2024-01-08T06:09:10.969" v="15533" actId="1076"/>
          <ac:picMkLst>
            <pc:docMk/>
            <pc:sldMk cId="3576642767" sldId="481"/>
            <ac:picMk id="4" creationId="{00719825-B96B-40C8-9C31-8DE28A29BA96}"/>
          </ac:picMkLst>
        </pc:picChg>
      </pc:sldChg>
      <pc:sldChg chg="modSp add mod">
        <pc:chgData name="범수 김" userId="863329ffd88cf9fc" providerId="LiveId" clId="{4DDF83DA-35FB-47D0-9DA1-CC2B22863963}" dt="2024-01-08T07:38:56.998" v="15715" actId="20577"/>
        <pc:sldMkLst>
          <pc:docMk/>
          <pc:sldMk cId="416858236" sldId="482"/>
        </pc:sldMkLst>
        <pc:spChg chg="mod">
          <ac:chgData name="범수 김" userId="863329ffd88cf9fc" providerId="LiveId" clId="{4DDF83DA-35FB-47D0-9DA1-CC2B22863963}" dt="2024-01-08T07:38:56.998" v="15715" actId="20577"/>
          <ac:spMkLst>
            <pc:docMk/>
            <pc:sldMk cId="416858236" sldId="48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7:43:06.921" v="16829" actId="20577"/>
        <pc:sldMkLst>
          <pc:docMk/>
          <pc:sldMk cId="1975219060" sldId="483"/>
        </pc:sldMkLst>
        <pc:spChg chg="add mod">
          <ac:chgData name="범수 김" userId="863329ffd88cf9fc" providerId="LiveId" clId="{4DDF83DA-35FB-47D0-9DA1-CC2B22863963}" dt="2024-01-08T07:43:06.921" v="16829" actId="20577"/>
          <ac:spMkLst>
            <pc:docMk/>
            <pc:sldMk cId="1975219060" sldId="483"/>
            <ac:spMk id="2" creationId="{B1CBC4B9-E12E-1370-1B53-3724793A84D0}"/>
          </ac:spMkLst>
        </pc:spChg>
        <pc:spChg chg="mod">
          <ac:chgData name="범수 김" userId="863329ffd88cf9fc" providerId="LiveId" clId="{4DDF83DA-35FB-47D0-9DA1-CC2B22863963}" dt="2024-01-08T07:39:08.306" v="15724" actId="1076"/>
          <ac:spMkLst>
            <pc:docMk/>
            <pc:sldMk cId="1975219060" sldId="48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7:52:03.566" v="16853" actId="20577"/>
        <pc:sldMkLst>
          <pc:docMk/>
          <pc:sldMk cId="1722303370" sldId="484"/>
        </pc:sldMkLst>
        <pc:spChg chg="mod">
          <ac:chgData name="범수 김" userId="863329ffd88cf9fc" providerId="LiveId" clId="{4DDF83DA-35FB-47D0-9DA1-CC2B22863963}" dt="2024-01-08T07:52:03.566" v="16853" actId="20577"/>
          <ac:spMkLst>
            <pc:docMk/>
            <pc:sldMk cId="1722303370" sldId="48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9:18.115" v="17223" actId="208"/>
        <pc:sldMkLst>
          <pc:docMk/>
          <pc:sldMk cId="3531691591" sldId="485"/>
        </pc:sldMkLst>
        <pc:spChg chg="add mod">
          <ac:chgData name="범수 김" userId="863329ffd88cf9fc" providerId="LiveId" clId="{4DDF83DA-35FB-47D0-9DA1-CC2B22863963}" dt="2024-01-08T11:19:18.115" v="17223" actId="208"/>
          <ac:spMkLst>
            <pc:docMk/>
            <pc:sldMk cId="3531691591" sldId="485"/>
            <ac:spMk id="2" creationId="{507F72F9-954F-0D97-218C-B7ADD2DEFDB9}"/>
          </ac:spMkLst>
        </pc:spChg>
        <pc:spChg chg="mod">
          <ac:chgData name="범수 김" userId="863329ffd88cf9fc" providerId="LiveId" clId="{4DDF83DA-35FB-47D0-9DA1-CC2B22863963}" dt="2024-01-08T07:52:10.700" v="16860" actId="1076"/>
          <ac:spMkLst>
            <pc:docMk/>
            <pc:sldMk cId="3531691591" sldId="485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18:55.270" v="17056" actId="1076"/>
          <ac:picMkLst>
            <pc:docMk/>
            <pc:sldMk cId="3531691591" sldId="485"/>
            <ac:picMk id="4" creationId="{EAD2AC07-14E8-0E2B-6E31-D4FD4655E538}"/>
          </ac:picMkLst>
        </pc:picChg>
      </pc:sldChg>
      <pc:sldChg chg="add del">
        <pc:chgData name="범수 김" userId="863329ffd88cf9fc" providerId="LiveId" clId="{4DDF83DA-35FB-47D0-9DA1-CC2B22863963}" dt="2024-01-08T11:16:22.313" v="16935" actId="47"/>
        <pc:sldMkLst>
          <pc:docMk/>
          <pc:sldMk cId="720368462" sldId="486"/>
        </pc:sldMkLst>
      </pc:sldChg>
      <pc:sldChg chg="modSp add mod ord">
        <pc:chgData name="범수 김" userId="863329ffd88cf9fc" providerId="LiveId" clId="{4DDF83DA-35FB-47D0-9DA1-CC2B22863963}" dt="2024-01-08T11:16:40.351" v="16970" actId="12789"/>
        <pc:sldMkLst>
          <pc:docMk/>
          <pc:sldMk cId="807091050" sldId="487"/>
        </pc:sldMkLst>
        <pc:spChg chg="mod">
          <ac:chgData name="범수 김" userId="863329ffd88cf9fc" providerId="LiveId" clId="{4DDF83DA-35FB-47D0-9DA1-CC2B22863963}" dt="2024-01-08T11:16:40.351" v="16970" actId="12789"/>
          <ac:spMkLst>
            <pc:docMk/>
            <pc:sldMk cId="807091050" sldId="48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7:14.238" v="17054" actId="1076"/>
        <pc:sldMkLst>
          <pc:docMk/>
          <pc:sldMk cId="2675554930" sldId="488"/>
        </pc:sldMkLst>
        <pc:spChg chg="add mod">
          <ac:chgData name="범수 김" userId="863329ffd88cf9fc" providerId="LiveId" clId="{4DDF83DA-35FB-47D0-9DA1-CC2B22863963}" dt="2024-01-08T11:17:14.238" v="17054" actId="1076"/>
          <ac:spMkLst>
            <pc:docMk/>
            <pc:sldMk cId="2675554930" sldId="488"/>
            <ac:spMk id="2" creationId="{BB927BE7-F72E-E7AD-C767-8511B090BEE5}"/>
          </ac:spMkLst>
        </pc:spChg>
        <pc:spChg chg="mod">
          <ac:chgData name="범수 김" userId="863329ffd88cf9fc" providerId="LiveId" clId="{4DDF83DA-35FB-47D0-9DA1-CC2B22863963}" dt="2024-01-08T11:16:45.718" v="16978" actId="1076"/>
          <ac:spMkLst>
            <pc:docMk/>
            <pc:sldMk cId="2675554930" sldId="48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20:18.088" v="17266" actId="12789"/>
        <pc:sldMkLst>
          <pc:docMk/>
          <pc:sldMk cId="3887005311" sldId="489"/>
        </pc:sldMkLst>
        <pc:spChg chg="mod">
          <ac:chgData name="범수 김" userId="863329ffd88cf9fc" providerId="LiveId" clId="{4DDF83DA-35FB-47D0-9DA1-CC2B22863963}" dt="2024-01-08T11:20:18.088" v="17266" actId="12789"/>
          <ac:spMkLst>
            <pc:docMk/>
            <pc:sldMk cId="3887005311" sldId="48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23:28.246" v="18049" actId="20577"/>
        <pc:sldMkLst>
          <pc:docMk/>
          <pc:sldMk cId="884678393" sldId="490"/>
        </pc:sldMkLst>
        <pc:spChg chg="add mod">
          <ac:chgData name="범수 김" userId="863329ffd88cf9fc" providerId="LiveId" clId="{4DDF83DA-35FB-47D0-9DA1-CC2B22863963}" dt="2024-01-08T11:23:28.246" v="18049" actId="20577"/>
          <ac:spMkLst>
            <pc:docMk/>
            <pc:sldMk cId="884678393" sldId="490"/>
            <ac:spMk id="2" creationId="{E09605AE-EA3F-8109-6CA5-67086C5943BB}"/>
          </ac:spMkLst>
        </pc:spChg>
        <pc:spChg chg="mod">
          <ac:chgData name="범수 김" userId="863329ffd88cf9fc" providerId="LiveId" clId="{4DDF83DA-35FB-47D0-9DA1-CC2B22863963}" dt="2024-01-08T11:20:23.591" v="17273" actId="1076"/>
          <ac:spMkLst>
            <pc:docMk/>
            <pc:sldMk cId="884678393" sldId="49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22:41.003" v="17890" actId="164"/>
          <ac:spMkLst>
            <pc:docMk/>
            <pc:sldMk cId="884678393" sldId="490"/>
            <ac:spMk id="6" creationId="{68624C77-BC13-4B88-5A68-23714FD0F854}"/>
          </ac:spMkLst>
        </pc:spChg>
        <pc:grpChg chg="add mod">
          <ac:chgData name="범수 김" userId="863329ffd88cf9fc" providerId="LiveId" clId="{4DDF83DA-35FB-47D0-9DA1-CC2B22863963}" dt="2024-01-08T11:22:41.003" v="17890" actId="164"/>
          <ac:grpSpMkLst>
            <pc:docMk/>
            <pc:sldMk cId="884678393" sldId="490"/>
            <ac:grpSpMk id="7" creationId="{0BADA96A-1FF0-41BD-D8F4-4BAD80A5C460}"/>
          </ac:grpSpMkLst>
        </pc:grpChg>
        <pc:picChg chg="add mod">
          <ac:chgData name="범수 김" userId="863329ffd88cf9fc" providerId="LiveId" clId="{4DDF83DA-35FB-47D0-9DA1-CC2B22863963}" dt="2024-01-08T11:22:41.003" v="17890" actId="164"/>
          <ac:picMkLst>
            <pc:docMk/>
            <pc:sldMk cId="884678393" sldId="490"/>
            <ac:picMk id="4" creationId="{AEF813E5-8F9D-C43A-A1AE-F0EFEBF33B47}"/>
          </ac:picMkLst>
        </pc:picChg>
      </pc:sldChg>
      <pc:sldChg chg="modSp add mod">
        <pc:chgData name="범수 김" userId="863329ffd88cf9fc" providerId="LiveId" clId="{4DDF83DA-35FB-47D0-9DA1-CC2B22863963}" dt="2024-01-08T11:34:54.482" v="18068" actId="20577"/>
        <pc:sldMkLst>
          <pc:docMk/>
          <pc:sldMk cId="1595487235" sldId="491"/>
        </pc:sldMkLst>
        <pc:spChg chg="mod">
          <ac:chgData name="범수 김" userId="863329ffd88cf9fc" providerId="LiveId" clId="{4DDF83DA-35FB-47D0-9DA1-CC2B22863963}" dt="2024-01-08T11:34:54.482" v="18068" actId="20577"/>
          <ac:spMkLst>
            <pc:docMk/>
            <pc:sldMk cId="1595487235" sldId="49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35:53.973" v="18303" actId="208"/>
        <pc:sldMkLst>
          <pc:docMk/>
          <pc:sldMk cId="3477272406" sldId="492"/>
        </pc:sldMkLst>
        <pc:spChg chg="add mod">
          <ac:chgData name="범수 김" userId="863329ffd88cf9fc" providerId="LiveId" clId="{4DDF83DA-35FB-47D0-9DA1-CC2B22863963}" dt="2024-01-08T11:35:53.973" v="18303" actId="208"/>
          <ac:spMkLst>
            <pc:docMk/>
            <pc:sldMk cId="3477272406" sldId="492"/>
            <ac:spMk id="2" creationId="{4B72DC6F-3DD5-8C06-5C9B-F8C9B025498B}"/>
          </ac:spMkLst>
        </pc:spChg>
        <pc:spChg chg="mod">
          <ac:chgData name="범수 김" userId="863329ffd88cf9fc" providerId="LiveId" clId="{4DDF83DA-35FB-47D0-9DA1-CC2B22863963}" dt="2024-01-08T11:35:06.676" v="18075" actId="1076"/>
          <ac:spMkLst>
            <pc:docMk/>
            <pc:sldMk cId="3477272406" sldId="492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35:49.848" v="18301" actId="1076"/>
          <ac:picMkLst>
            <pc:docMk/>
            <pc:sldMk cId="3477272406" sldId="492"/>
            <ac:picMk id="4" creationId="{CE493FA8-49B9-6661-09D2-F01C3B2E6BF4}"/>
          </ac:picMkLst>
        </pc:picChg>
      </pc:sldChg>
      <pc:sldChg chg="modSp add mod">
        <pc:chgData name="범수 김" userId="863329ffd88cf9fc" providerId="LiveId" clId="{4DDF83DA-35FB-47D0-9DA1-CC2B22863963}" dt="2024-01-08T11:39:28.778" v="18342" actId="20577"/>
        <pc:sldMkLst>
          <pc:docMk/>
          <pc:sldMk cId="2575358821" sldId="493"/>
        </pc:sldMkLst>
        <pc:spChg chg="mod">
          <ac:chgData name="범수 김" userId="863329ffd88cf9fc" providerId="LiveId" clId="{4DDF83DA-35FB-47D0-9DA1-CC2B22863963}" dt="2024-01-08T11:39:28.778" v="18342" actId="20577"/>
          <ac:spMkLst>
            <pc:docMk/>
            <pc:sldMk cId="2575358821" sldId="49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2:37.681" v="18912" actId="164"/>
        <pc:sldMkLst>
          <pc:docMk/>
          <pc:sldMk cId="3431383475" sldId="494"/>
        </pc:sldMkLst>
        <pc:spChg chg="add mod">
          <ac:chgData name="범수 김" userId="863329ffd88cf9fc" providerId="LiveId" clId="{4DDF83DA-35FB-47D0-9DA1-CC2B22863963}" dt="2024-01-08T11:41:41.351" v="18902" actId="208"/>
          <ac:spMkLst>
            <pc:docMk/>
            <pc:sldMk cId="3431383475" sldId="494"/>
            <ac:spMk id="4" creationId="{66B3F58D-3DD9-4C93-B276-D1A43D86FD17}"/>
          </ac:spMkLst>
        </pc:spChg>
        <pc:spChg chg="mod">
          <ac:chgData name="범수 김" userId="863329ffd88cf9fc" providerId="LiveId" clId="{4DDF83DA-35FB-47D0-9DA1-CC2B22863963}" dt="2024-01-08T11:39:36.426" v="18351" actId="1076"/>
          <ac:spMkLst>
            <pc:docMk/>
            <pc:sldMk cId="3431383475" sldId="494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42:37.681" v="18912" actId="164"/>
          <ac:spMkLst>
            <pc:docMk/>
            <pc:sldMk cId="3431383475" sldId="494"/>
            <ac:spMk id="8" creationId="{60AD99D7-A6B8-C0E8-2BCE-BA25F397B5B8}"/>
          </ac:spMkLst>
        </pc:spChg>
        <pc:grpChg chg="add mod">
          <ac:chgData name="범수 김" userId="863329ffd88cf9fc" providerId="LiveId" clId="{4DDF83DA-35FB-47D0-9DA1-CC2B22863963}" dt="2024-01-08T11:42:37.681" v="18912" actId="164"/>
          <ac:grpSpMkLst>
            <pc:docMk/>
            <pc:sldMk cId="3431383475" sldId="494"/>
            <ac:grpSpMk id="9" creationId="{5619C468-ABF6-CC2F-47C7-A07498A14008}"/>
          </ac:grpSpMkLst>
        </pc:grp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3" creationId="{67ECE4D9-AEDD-39A9-4F18-9409F07ABF09}"/>
          </ac:picMkLst>
        </pc:pic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7" creationId="{013F2C94-C05A-549D-6D19-19EDDE0DCF5A}"/>
          </ac:picMkLst>
        </pc:picChg>
      </pc:sldChg>
      <pc:sldChg chg="add">
        <pc:chgData name="범수 김" userId="863329ffd88cf9fc" providerId="LiveId" clId="{4DDF83DA-35FB-47D0-9DA1-CC2B22863963}" dt="2024-01-08T11:40:33.025" v="18625"/>
        <pc:sldMkLst>
          <pc:docMk/>
          <pc:sldMk cId="266450435" sldId="495"/>
        </pc:sldMkLst>
      </pc:sldChg>
      <pc:sldChg chg="addSp modSp add mod">
        <pc:chgData name="범수 김" userId="863329ffd88cf9fc" providerId="LiveId" clId="{4DDF83DA-35FB-47D0-9DA1-CC2B22863963}" dt="2024-01-08T11:41:22.150" v="18804" actId="208"/>
        <pc:sldMkLst>
          <pc:docMk/>
          <pc:sldMk cId="2522515833" sldId="496"/>
        </pc:sldMkLst>
        <pc:spChg chg="add mod">
          <ac:chgData name="범수 김" userId="863329ffd88cf9fc" providerId="LiveId" clId="{4DDF83DA-35FB-47D0-9DA1-CC2B22863963}" dt="2024-01-08T11:41:22.150" v="18804" actId="208"/>
          <ac:spMkLst>
            <pc:docMk/>
            <pc:sldMk cId="2522515833" sldId="496"/>
            <ac:spMk id="2" creationId="{D423C68E-9958-10E0-A5AD-FF4651CF66C0}"/>
          </ac:spMkLst>
        </pc:spChg>
        <pc:spChg chg="mod">
          <ac:chgData name="범수 김" userId="863329ffd88cf9fc" providerId="LiveId" clId="{4DDF83DA-35FB-47D0-9DA1-CC2B22863963}" dt="2024-01-08T11:40:42.735" v="18641" actId="1076"/>
          <ac:spMkLst>
            <pc:docMk/>
            <pc:sldMk cId="2522515833" sldId="49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4:34.803" v="18964" actId="12789"/>
        <pc:sldMkLst>
          <pc:docMk/>
          <pc:sldMk cId="1820996452" sldId="497"/>
        </pc:sldMkLst>
        <pc:spChg chg="mod">
          <ac:chgData name="범수 김" userId="863329ffd88cf9fc" providerId="LiveId" clId="{4DDF83DA-35FB-47D0-9DA1-CC2B22863963}" dt="2024-01-08T11:44:34.803" v="18964" actId="12789"/>
          <ac:spMkLst>
            <pc:docMk/>
            <pc:sldMk cId="1820996452" sldId="49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5:50.631" v="19390" actId="208"/>
        <pc:sldMkLst>
          <pc:docMk/>
          <pc:sldMk cId="3881502117" sldId="498"/>
        </pc:sldMkLst>
        <pc:spChg chg="add mod">
          <ac:chgData name="범수 김" userId="863329ffd88cf9fc" providerId="LiveId" clId="{4DDF83DA-35FB-47D0-9DA1-CC2B22863963}" dt="2024-01-08T11:45:50.631" v="19390" actId="208"/>
          <ac:spMkLst>
            <pc:docMk/>
            <pc:sldMk cId="3881502117" sldId="498"/>
            <ac:spMk id="2" creationId="{3D17AA67-3D1A-19FA-9DAC-60ECB214B530}"/>
          </ac:spMkLst>
        </pc:spChg>
        <pc:spChg chg="mod">
          <ac:chgData name="범수 김" userId="863329ffd88cf9fc" providerId="LiveId" clId="{4DDF83DA-35FB-47D0-9DA1-CC2B22863963}" dt="2024-01-08T11:44:39.573" v="18972" actId="1076"/>
          <ac:spMkLst>
            <pc:docMk/>
            <pc:sldMk cId="3881502117" sldId="49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7:37.295" v="19447" actId="20577"/>
        <pc:sldMkLst>
          <pc:docMk/>
          <pc:sldMk cId="3518087364" sldId="499"/>
        </pc:sldMkLst>
        <pc:spChg chg="mod">
          <ac:chgData name="범수 김" userId="863329ffd88cf9fc" providerId="LiveId" clId="{4DDF83DA-35FB-47D0-9DA1-CC2B22863963}" dt="2024-01-08T11:47:37.295" v="19447" actId="20577"/>
          <ac:spMkLst>
            <pc:docMk/>
            <pc:sldMk cId="3518087364" sldId="49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50:29.892" v="19811" actId="20577"/>
        <pc:sldMkLst>
          <pc:docMk/>
          <pc:sldMk cId="3347925429" sldId="500"/>
        </pc:sldMkLst>
        <pc:spChg chg="add mod">
          <ac:chgData name="범수 김" userId="863329ffd88cf9fc" providerId="LiveId" clId="{4DDF83DA-35FB-47D0-9DA1-CC2B22863963}" dt="2024-01-08T11:50:29.892" v="19811" actId="20577"/>
          <ac:spMkLst>
            <pc:docMk/>
            <pc:sldMk cId="3347925429" sldId="500"/>
            <ac:spMk id="4" creationId="{A68026D2-D4B3-E592-44DE-86CA639C86B6}"/>
          </ac:spMkLst>
        </pc:spChg>
        <pc:spChg chg="mod">
          <ac:chgData name="범수 김" userId="863329ffd88cf9fc" providerId="LiveId" clId="{4DDF83DA-35FB-47D0-9DA1-CC2B22863963}" dt="2024-01-08T11:47:43.886" v="19455" actId="1076"/>
          <ac:spMkLst>
            <pc:docMk/>
            <pc:sldMk cId="3347925429" sldId="500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49:14.326" v="19459" actId="1076"/>
          <ac:picMkLst>
            <pc:docMk/>
            <pc:sldMk cId="3347925429" sldId="500"/>
            <ac:picMk id="3" creationId="{F5F84D08-331E-0AE4-6C4F-FC82994ADA61}"/>
          </ac:picMkLst>
        </pc:picChg>
      </pc:sldChg>
      <pc:sldChg chg="addSp delSp modSp add mod">
        <pc:chgData name="범수 김" userId="863329ffd88cf9fc" providerId="LiveId" clId="{4DDF83DA-35FB-47D0-9DA1-CC2B22863963}" dt="2024-01-08T11:55:49.037" v="20002" actId="20577"/>
        <pc:sldMkLst>
          <pc:docMk/>
          <pc:sldMk cId="1562906255" sldId="501"/>
        </pc:sldMkLst>
        <pc:spChg chg="mod">
          <ac:chgData name="범수 김" userId="863329ffd88cf9fc" providerId="LiveId" clId="{4DDF83DA-35FB-47D0-9DA1-CC2B22863963}" dt="2024-01-08T11:55:49.037" v="20002" actId="20577"/>
          <ac:spMkLst>
            <pc:docMk/>
            <pc:sldMk cId="1562906255" sldId="501"/>
            <ac:spMk id="4" creationId="{A68026D2-D4B3-E592-44DE-86CA639C86B6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7" creationId="{B56B5E06-3BB1-26F2-7CA1-71DA732069B8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8" creationId="{3588E7D7-FD38-3764-2238-A8A273404850}"/>
          </ac:spMkLst>
        </pc:spChg>
        <pc:grpChg chg="add mod">
          <ac:chgData name="범수 김" userId="863329ffd88cf9fc" providerId="LiveId" clId="{4DDF83DA-35FB-47D0-9DA1-CC2B22863963}" dt="2024-01-08T11:51:26.708" v="19832" actId="164"/>
          <ac:grpSpMkLst>
            <pc:docMk/>
            <pc:sldMk cId="1562906255" sldId="501"/>
            <ac:grpSpMk id="9" creationId="{B3E7BD49-DB92-9F13-70B6-2A8935489239}"/>
          </ac:grpSpMkLst>
        </pc:grpChg>
        <pc:picChg chg="del">
          <ac:chgData name="범수 김" userId="863329ffd88cf9fc" providerId="LiveId" clId="{4DDF83DA-35FB-47D0-9DA1-CC2B22863963}" dt="2024-01-08T11:50:33.192" v="19813" actId="478"/>
          <ac:picMkLst>
            <pc:docMk/>
            <pc:sldMk cId="1562906255" sldId="501"/>
            <ac:picMk id="3" creationId="{F5F84D08-331E-0AE4-6C4F-FC82994ADA61}"/>
          </ac:picMkLst>
        </pc:picChg>
        <pc:picChg chg="add mod">
          <ac:chgData name="범수 김" userId="863329ffd88cf9fc" providerId="LiveId" clId="{4DDF83DA-35FB-47D0-9DA1-CC2B22863963}" dt="2024-01-08T11:51:26.708" v="19832" actId="164"/>
          <ac:picMkLst>
            <pc:docMk/>
            <pc:sldMk cId="1562906255" sldId="501"/>
            <ac:picMk id="6" creationId="{2C5A5F0E-1BBF-86BB-FF0F-AB2B9F47C682}"/>
          </ac:picMkLst>
        </pc:picChg>
      </pc:sldChg>
      <pc:sldChg chg="addSp delSp modSp add mod">
        <pc:chgData name="범수 김" userId="863329ffd88cf9fc" providerId="LiveId" clId="{4DDF83DA-35FB-47D0-9DA1-CC2B22863963}" dt="2024-01-08T12:13:42.139" v="20097" actId="20577"/>
        <pc:sldMkLst>
          <pc:docMk/>
          <pc:sldMk cId="2515717313" sldId="502"/>
        </pc:sldMkLst>
        <pc:spChg chg="mod">
          <ac:chgData name="범수 김" userId="863329ffd88cf9fc" providerId="LiveId" clId="{4DDF83DA-35FB-47D0-9DA1-CC2B22863963}" dt="2024-01-08T12:13:42.139" v="20097" actId="20577"/>
          <ac:spMkLst>
            <pc:docMk/>
            <pc:sldMk cId="2515717313" sldId="502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8T11:56:48.269" v="20067" actId="478"/>
          <ac:picMkLst>
            <pc:docMk/>
            <pc:sldMk cId="2515717313" sldId="502"/>
            <ac:picMk id="3" creationId="{1B4C600E-72F7-3C23-CA1A-D416AAB9483E}"/>
          </ac:picMkLst>
        </pc:picChg>
      </pc:sldChg>
      <pc:sldChg chg="addSp modSp add mod">
        <pc:chgData name="범수 김" userId="863329ffd88cf9fc" providerId="LiveId" clId="{4DDF83DA-35FB-47D0-9DA1-CC2B22863963}" dt="2024-01-08T12:07:48.291" v="20087" actId="164"/>
        <pc:sldMkLst>
          <pc:docMk/>
          <pc:sldMk cId="2345959588" sldId="503"/>
        </pc:sldMkLst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2" creationId="{317BCB5F-02EA-0138-E41A-CA183381AC01}"/>
          </ac:spMkLst>
        </pc:spChg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4" creationId="{2F3EE59E-008B-E0F4-99CB-844F60F52CCA}"/>
          </ac:spMkLst>
        </pc:spChg>
        <pc:spChg chg="mod">
          <ac:chgData name="범수 김" userId="863329ffd88cf9fc" providerId="LiveId" clId="{4DDF83DA-35FB-47D0-9DA1-CC2B22863963}" dt="2024-01-08T11:56:55.826" v="20078" actId="1076"/>
          <ac:spMkLst>
            <pc:docMk/>
            <pc:sldMk cId="2345959588" sldId="50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8T12:07:48.291" v="20087" actId="164"/>
          <ac:grpSpMkLst>
            <pc:docMk/>
            <pc:sldMk cId="2345959588" sldId="503"/>
            <ac:grpSpMk id="6" creationId="{137307D7-B6B3-A2E5-09FE-6336BF79E8D4}"/>
          </ac:grpSpMkLst>
        </pc:grpChg>
        <pc:picChg chg="mod">
          <ac:chgData name="범수 김" userId="863329ffd88cf9fc" providerId="LiveId" clId="{4DDF83DA-35FB-47D0-9DA1-CC2B22863963}" dt="2024-01-08T12:07:48.291" v="20087" actId="164"/>
          <ac:picMkLst>
            <pc:docMk/>
            <pc:sldMk cId="2345959588" sldId="503"/>
            <ac:picMk id="3" creationId="{1B4C600E-72F7-3C23-CA1A-D416AAB9483E}"/>
          </ac:picMkLst>
        </pc:picChg>
      </pc:sldChg>
      <pc:sldChg chg="modSp add mod">
        <pc:chgData name="범수 김" userId="863329ffd88cf9fc" providerId="LiveId" clId="{4DDF83DA-35FB-47D0-9DA1-CC2B22863963}" dt="2024-01-08T12:13:54.460" v="20109" actId="20577"/>
        <pc:sldMkLst>
          <pc:docMk/>
          <pc:sldMk cId="118042524" sldId="504"/>
        </pc:sldMkLst>
        <pc:spChg chg="mod">
          <ac:chgData name="범수 김" userId="863329ffd88cf9fc" providerId="LiveId" clId="{4DDF83DA-35FB-47D0-9DA1-CC2B22863963}" dt="2024-01-08T12:13:54.460" v="20109" actId="20577"/>
          <ac:spMkLst>
            <pc:docMk/>
            <pc:sldMk cId="118042524" sldId="50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2:16:56.644" v="20574" actId="20577"/>
        <pc:sldMkLst>
          <pc:docMk/>
          <pc:sldMk cId="4271598856" sldId="505"/>
        </pc:sldMkLst>
        <pc:spChg chg="add mod">
          <ac:chgData name="범수 김" userId="863329ffd88cf9fc" providerId="LiveId" clId="{4DDF83DA-35FB-47D0-9DA1-CC2B22863963}" dt="2024-01-08T12:16:56.644" v="20574" actId="20577"/>
          <ac:spMkLst>
            <pc:docMk/>
            <pc:sldMk cId="4271598856" sldId="505"/>
            <ac:spMk id="2" creationId="{4993D1A0-AFA1-18FF-0730-A5350A1A357F}"/>
          </ac:spMkLst>
        </pc:spChg>
        <pc:spChg chg="mod">
          <ac:chgData name="범수 김" userId="863329ffd88cf9fc" providerId="LiveId" clId="{4DDF83DA-35FB-47D0-9DA1-CC2B22863963}" dt="2024-01-08T12:14:00.399" v="20117" actId="1076"/>
          <ac:spMkLst>
            <pc:docMk/>
            <pc:sldMk cId="4271598856" sldId="505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18:57.516" v="20633"/>
        <pc:sldMkLst>
          <pc:docMk/>
          <pc:sldMk cId="1521043950" sldId="506"/>
        </pc:sldMkLst>
        <pc:spChg chg="mod">
          <ac:chgData name="범수 김" userId="863329ffd88cf9fc" providerId="LiveId" clId="{4DDF83DA-35FB-47D0-9DA1-CC2B22863963}" dt="2024-01-08T12:18:57.516" v="20633"/>
          <ac:spMkLst>
            <pc:docMk/>
            <pc:sldMk cId="1521043950" sldId="50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35:42.889" v="20681" actId="20577"/>
        <pc:sldMkLst>
          <pc:docMk/>
          <pc:sldMk cId="1990568012" sldId="507"/>
        </pc:sldMkLst>
        <pc:spChg chg="mod">
          <ac:chgData name="범수 김" userId="863329ffd88cf9fc" providerId="LiveId" clId="{4DDF83DA-35FB-47D0-9DA1-CC2B22863963}" dt="2024-01-08T12:35:42.889" v="20681" actId="20577"/>
          <ac:spMkLst>
            <pc:docMk/>
            <pc:sldMk cId="1990568012" sldId="507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0:59:03.615" v="20716" actId="20577"/>
        <pc:sldMkLst>
          <pc:docMk/>
          <pc:sldMk cId="2664880141" sldId="508"/>
        </pc:sldMkLst>
        <pc:spChg chg="mod">
          <ac:chgData name="범수 김" userId="863329ffd88cf9fc" providerId="LiveId" clId="{4DDF83DA-35FB-47D0-9DA1-CC2B22863963}" dt="2024-01-09T00:59:03.615" v="20716" actId="20577"/>
          <ac:spMkLst>
            <pc:docMk/>
            <pc:sldMk cId="2664880141" sldId="50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07:11.704" v="21229" actId="21"/>
        <pc:sldMkLst>
          <pc:docMk/>
          <pc:sldMk cId="3883511791" sldId="509"/>
        </pc:sldMkLst>
        <pc:spChg chg="add mod">
          <ac:chgData name="범수 김" userId="863329ffd88cf9fc" providerId="LiveId" clId="{4DDF83DA-35FB-47D0-9DA1-CC2B22863963}" dt="2024-01-09T01:00:32.963" v="21061" actId="20577"/>
          <ac:spMkLst>
            <pc:docMk/>
            <pc:sldMk cId="3883511791" sldId="509"/>
            <ac:spMk id="2" creationId="{7656F582-C045-0AB7-ABBF-98E51B844360}"/>
          </ac:spMkLst>
        </pc:spChg>
        <pc:spChg chg="mod">
          <ac:chgData name="범수 김" userId="863329ffd88cf9fc" providerId="LiveId" clId="{4DDF83DA-35FB-47D0-9DA1-CC2B22863963}" dt="2024-01-09T00:59:12.291" v="20724" actId="1076"/>
          <ac:spMkLst>
            <pc:docMk/>
            <pc:sldMk cId="3883511791" sldId="509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9T01:07:11.704" v="21229" actId="21"/>
          <ac:picMkLst>
            <pc:docMk/>
            <pc:sldMk cId="3883511791" sldId="509"/>
            <ac:picMk id="4" creationId="{1EF6CE5E-B8D6-156D-5EE3-B3788C9DF564}"/>
          </ac:picMkLst>
        </pc:picChg>
      </pc:sldChg>
      <pc:sldChg chg="modSp add mod">
        <pc:chgData name="범수 김" userId="863329ffd88cf9fc" providerId="LiveId" clId="{4DDF83DA-35FB-47D0-9DA1-CC2B22863963}" dt="2024-01-09T01:06:31.558" v="21082"/>
        <pc:sldMkLst>
          <pc:docMk/>
          <pc:sldMk cId="1832803321" sldId="510"/>
        </pc:sldMkLst>
        <pc:spChg chg="mod">
          <ac:chgData name="범수 김" userId="863329ffd88cf9fc" providerId="LiveId" clId="{4DDF83DA-35FB-47D0-9DA1-CC2B22863963}" dt="2024-01-09T01:06:31.558" v="21082"/>
          <ac:spMkLst>
            <pc:docMk/>
            <pc:sldMk cId="1832803321" sldId="51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08:04.320" v="21312" actId="1076"/>
        <pc:sldMkLst>
          <pc:docMk/>
          <pc:sldMk cId="1205235970" sldId="511"/>
        </pc:sldMkLst>
        <pc:spChg chg="add mod">
          <ac:chgData name="범수 김" userId="863329ffd88cf9fc" providerId="LiveId" clId="{4DDF83DA-35FB-47D0-9DA1-CC2B22863963}" dt="2024-01-09T01:07:30.290" v="21304" actId="20577"/>
          <ac:spMkLst>
            <pc:docMk/>
            <pc:sldMk cId="1205235970" sldId="511"/>
            <ac:spMk id="2" creationId="{AB4A8F68-B320-EEBD-DBF9-D5A1541A4EE4}"/>
          </ac:spMkLst>
        </pc:spChg>
        <pc:spChg chg="add mod">
          <ac:chgData name="범수 김" userId="863329ffd88cf9fc" providerId="LiveId" clId="{4DDF83DA-35FB-47D0-9DA1-CC2B22863963}" dt="2024-01-09T01:07:44.939" v="21308" actId="164"/>
          <ac:spMkLst>
            <pc:docMk/>
            <pc:sldMk cId="1205235970" sldId="511"/>
            <ac:spMk id="4" creationId="{0AAFF344-F13D-0BA3-57F1-6138DD2D6042}"/>
          </ac:spMkLst>
        </pc:spChg>
        <pc:spChg chg="mod">
          <ac:chgData name="범수 김" userId="863329ffd88cf9fc" providerId="LiveId" clId="{4DDF83DA-35FB-47D0-9DA1-CC2B22863963}" dt="2024-01-09T01:06:38.609" v="21090" actId="1076"/>
          <ac:spMkLst>
            <pc:docMk/>
            <pc:sldMk cId="1205235970" sldId="511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08:01.406" v="21311" actId="164"/>
          <ac:grpSpMkLst>
            <pc:docMk/>
            <pc:sldMk cId="1205235970" sldId="511"/>
            <ac:grpSpMk id="6" creationId="{78099F8A-C4CB-8FC3-FBE9-570004AA0FBF}"/>
          </ac:grpSpMkLst>
        </pc:grpChg>
        <pc:grpChg chg="add mod">
          <ac:chgData name="범수 김" userId="863329ffd88cf9fc" providerId="LiveId" clId="{4DDF83DA-35FB-47D0-9DA1-CC2B22863963}" dt="2024-01-09T01:08:04.320" v="21312" actId="1076"/>
          <ac:grpSpMkLst>
            <pc:docMk/>
            <pc:sldMk cId="1205235970" sldId="511"/>
            <ac:grpSpMk id="9" creationId="{3F0CC6E9-774B-FB2D-A5C7-B6E96625C05A}"/>
          </ac:grpSpMkLst>
        </pc:grpChg>
        <pc:picChg chg="add mod">
          <ac:chgData name="범수 김" userId="863329ffd88cf9fc" providerId="LiveId" clId="{4DDF83DA-35FB-47D0-9DA1-CC2B22863963}" dt="2024-01-09T01:07:44.939" v="21308" actId="164"/>
          <ac:picMkLst>
            <pc:docMk/>
            <pc:sldMk cId="1205235970" sldId="511"/>
            <ac:picMk id="3" creationId="{85063676-7A3A-CCC4-849E-5781A71682DA}"/>
          </ac:picMkLst>
        </pc:picChg>
        <pc:picChg chg="add mod">
          <ac:chgData name="범수 김" userId="863329ffd88cf9fc" providerId="LiveId" clId="{4DDF83DA-35FB-47D0-9DA1-CC2B22863963}" dt="2024-01-09T01:08:01.406" v="21311" actId="164"/>
          <ac:picMkLst>
            <pc:docMk/>
            <pc:sldMk cId="1205235970" sldId="511"/>
            <ac:picMk id="8" creationId="{988B162D-9870-9E76-298D-5490D9157A5A}"/>
          </ac:picMkLst>
        </pc:picChg>
      </pc:sldChg>
      <pc:sldChg chg="modSp add mod">
        <pc:chgData name="범수 김" userId="863329ffd88cf9fc" providerId="LiveId" clId="{4DDF83DA-35FB-47D0-9DA1-CC2B22863963}" dt="2024-01-09T01:25:11.106" v="21353" actId="20577"/>
        <pc:sldMkLst>
          <pc:docMk/>
          <pc:sldMk cId="1960454191" sldId="512"/>
        </pc:sldMkLst>
        <pc:spChg chg="mod">
          <ac:chgData name="범수 김" userId="863329ffd88cf9fc" providerId="LiveId" clId="{4DDF83DA-35FB-47D0-9DA1-CC2B22863963}" dt="2024-01-09T01:25:11.106" v="21353" actId="20577"/>
          <ac:spMkLst>
            <pc:docMk/>
            <pc:sldMk cId="1960454191" sldId="51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25:43.089" v="21373" actId="164"/>
        <pc:sldMkLst>
          <pc:docMk/>
          <pc:sldMk cId="1453086982" sldId="513"/>
        </pc:sldMkLst>
        <pc:spChg chg="add mod">
          <ac:chgData name="범수 김" userId="863329ffd88cf9fc" providerId="LiveId" clId="{4DDF83DA-35FB-47D0-9DA1-CC2B22863963}" dt="2024-01-09T01:25:43.089" v="21373" actId="164"/>
          <ac:spMkLst>
            <pc:docMk/>
            <pc:sldMk cId="1453086982" sldId="513"/>
            <ac:spMk id="4" creationId="{E55B77B9-5568-CC8C-7E36-5A34EA25E206}"/>
          </ac:spMkLst>
        </pc:spChg>
        <pc:spChg chg="mod">
          <ac:chgData name="범수 김" userId="863329ffd88cf9fc" providerId="LiveId" clId="{4DDF83DA-35FB-47D0-9DA1-CC2B22863963}" dt="2024-01-09T01:25:23.293" v="21365" actId="1076"/>
          <ac:spMkLst>
            <pc:docMk/>
            <pc:sldMk cId="1453086982" sldId="51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25:43.089" v="21373" actId="164"/>
          <ac:grpSpMkLst>
            <pc:docMk/>
            <pc:sldMk cId="1453086982" sldId="513"/>
            <ac:grpSpMk id="6" creationId="{2FD086D5-D774-A243-9184-45C2FFD6C50F}"/>
          </ac:grpSpMkLst>
        </pc:grpChg>
        <pc:picChg chg="add mod">
          <ac:chgData name="범수 김" userId="863329ffd88cf9fc" providerId="LiveId" clId="{4DDF83DA-35FB-47D0-9DA1-CC2B22863963}" dt="2024-01-09T01:25:43.089" v="21373" actId="164"/>
          <ac:picMkLst>
            <pc:docMk/>
            <pc:sldMk cId="1453086982" sldId="513"/>
            <ac:picMk id="3" creationId="{75CD5E4E-16B8-55C8-4291-36167C5D9D23}"/>
          </ac:picMkLst>
        </pc:picChg>
      </pc:sldChg>
      <pc:sldChg chg="add del">
        <pc:chgData name="범수 김" userId="863329ffd88cf9fc" providerId="LiveId" clId="{4DDF83DA-35FB-47D0-9DA1-CC2B22863963}" dt="2024-01-09T01:28:11.293" v="21375" actId="47"/>
        <pc:sldMkLst>
          <pc:docMk/>
          <pc:sldMk cId="1266805531" sldId="514"/>
        </pc:sldMkLst>
      </pc:sldChg>
      <pc:sldChg chg="modSp add mod">
        <pc:chgData name="범수 김" userId="863329ffd88cf9fc" providerId="LiveId" clId="{4DDF83DA-35FB-47D0-9DA1-CC2B22863963}" dt="2024-01-09T01:28:24.751" v="21399" actId="20577"/>
        <pc:sldMkLst>
          <pc:docMk/>
          <pc:sldMk cId="3578472113" sldId="514"/>
        </pc:sldMkLst>
        <pc:spChg chg="mod">
          <ac:chgData name="범수 김" userId="863329ffd88cf9fc" providerId="LiveId" clId="{4DDF83DA-35FB-47D0-9DA1-CC2B22863963}" dt="2024-01-09T01:28:24.751" v="21399" actId="20577"/>
          <ac:spMkLst>
            <pc:docMk/>
            <pc:sldMk cId="3578472113" sldId="51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29:39.608" v="21616" actId="1076"/>
        <pc:sldMkLst>
          <pc:docMk/>
          <pc:sldMk cId="782114874" sldId="515"/>
        </pc:sldMkLst>
        <pc:spChg chg="add mod">
          <ac:chgData name="범수 김" userId="863329ffd88cf9fc" providerId="LiveId" clId="{4DDF83DA-35FB-47D0-9DA1-CC2B22863963}" dt="2024-01-09T01:29:37.048" v="21615" actId="20577"/>
          <ac:spMkLst>
            <pc:docMk/>
            <pc:sldMk cId="782114874" sldId="515"/>
            <ac:spMk id="2" creationId="{BEAE5B09-B1D7-C215-BFC5-5CFC9B69592F}"/>
          </ac:spMkLst>
        </pc:spChg>
        <pc:spChg chg="mod">
          <ac:chgData name="범수 김" userId="863329ffd88cf9fc" providerId="LiveId" clId="{4DDF83DA-35FB-47D0-9DA1-CC2B22863963}" dt="2024-01-09T01:28:32.557" v="21408" actId="1076"/>
          <ac:spMkLst>
            <pc:docMk/>
            <pc:sldMk cId="782114874" sldId="51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29:09.939" v="21514" actId="164"/>
          <ac:spMkLst>
            <pc:docMk/>
            <pc:sldMk cId="782114874" sldId="515"/>
            <ac:spMk id="6" creationId="{E050362A-F304-3617-5563-555663FA45E5}"/>
          </ac:spMkLst>
        </pc:spChg>
        <pc:spChg chg="add del mod">
          <ac:chgData name="범수 김" userId="863329ffd88cf9fc" providerId="LiveId" clId="{4DDF83DA-35FB-47D0-9DA1-CC2B22863963}" dt="2024-01-09T01:29:29.615" v="21576"/>
          <ac:spMkLst>
            <pc:docMk/>
            <pc:sldMk cId="782114874" sldId="515"/>
            <ac:spMk id="8" creationId="{5A3C28C3-EEE7-619A-DB7D-68E11CC84E63}"/>
          </ac:spMkLst>
        </pc:spChg>
        <pc:grpChg chg="add mod">
          <ac:chgData name="범수 김" userId="863329ffd88cf9fc" providerId="LiveId" clId="{4DDF83DA-35FB-47D0-9DA1-CC2B22863963}" dt="2024-01-09T01:29:39.608" v="21616" actId="1076"/>
          <ac:grpSpMkLst>
            <pc:docMk/>
            <pc:sldMk cId="782114874" sldId="515"/>
            <ac:grpSpMk id="7" creationId="{11F72EDE-0515-C319-E58F-2EDCFA29E849}"/>
          </ac:grpSpMkLst>
        </pc:grpChg>
        <pc:picChg chg="add mod">
          <ac:chgData name="범수 김" userId="863329ffd88cf9fc" providerId="LiveId" clId="{4DDF83DA-35FB-47D0-9DA1-CC2B22863963}" dt="2024-01-09T01:29:09.939" v="21514" actId="164"/>
          <ac:picMkLst>
            <pc:docMk/>
            <pc:sldMk cId="782114874" sldId="515"/>
            <ac:picMk id="4" creationId="{3E1B7575-FAFA-0EA5-EEAB-5FC36694AD5B}"/>
          </ac:picMkLst>
        </pc:picChg>
      </pc:sldChg>
      <pc:sldChg chg="modSp add mod">
        <pc:chgData name="범수 김" userId="863329ffd88cf9fc" providerId="LiveId" clId="{4DDF83DA-35FB-47D0-9DA1-CC2B22863963}" dt="2024-01-09T01:43:13.177" v="21644" actId="20577"/>
        <pc:sldMkLst>
          <pc:docMk/>
          <pc:sldMk cId="1789307561" sldId="516"/>
        </pc:sldMkLst>
        <pc:spChg chg="mod">
          <ac:chgData name="범수 김" userId="863329ffd88cf9fc" providerId="LiveId" clId="{4DDF83DA-35FB-47D0-9DA1-CC2B22863963}" dt="2024-01-09T01:43:13.177" v="21644" actId="20577"/>
          <ac:spMkLst>
            <pc:docMk/>
            <pc:sldMk cId="1789307561" sldId="51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2:00:28.476" v="21993" actId="208"/>
        <pc:sldMkLst>
          <pc:docMk/>
          <pc:sldMk cId="391428952" sldId="517"/>
        </pc:sldMkLst>
        <pc:spChg chg="add del mod">
          <ac:chgData name="범수 김" userId="863329ffd88cf9fc" providerId="LiveId" clId="{4DDF83DA-35FB-47D0-9DA1-CC2B22863963}" dt="2024-01-09T01:56:38.746" v="21663" actId="478"/>
          <ac:spMkLst>
            <pc:docMk/>
            <pc:sldMk cId="391428952" sldId="517"/>
            <ac:spMk id="4" creationId="{124E7269-9093-0DA0-F81A-149A0A2C026C}"/>
          </ac:spMkLst>
        </pc:spChg>
        <pc:spChg chg="mod">
          <ac:chgData name="범수 김" userId="863329ffd88cf9fc" providerId="LiveId" clId="{4DDF83DA-35FB-47D0-9DA1-CC2B22863963}" dt="2024-01-09T01:56:03.963" v="21652" actId="1076"/>
          <ac:spMkLst>
            <pc:docMk/>
            <pc:sldMk cId="391428952" sldId="517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56:35.524" v="21659" actId="164"/>
          <ac:spMkLst>
            <pc:docMk/>
            <pc:sldMk cId="391428952" sldId="517"/>
            <ac:spMk id="7" creationId="{E37E0B00-CAC4-8BED-3080-58FB3802DDEB}"/>
          </ac:spMkLst>
        </pc:spChg>
        <pc:spChg chg="add mod">
          <ac:chgData name="범수 김" userId="863329ffd88cf9fc" providerId="LiveId" clId="{4DDF83DA-35FB-47D0-9DA1-CC2B22863963}" dt="2024-01-09T01:57:39.922" v="21990" actId="208"/>
          <ac:spMkLst>
            <pc:docMk/>
            <pc:sldMk cId="391428952" sldId="517"/>
            <ac:spMk id="9" creationId="{23E62398-716F-27FF-73FE-E6A0B891FE16}"/>
          </ac:spMkLst>
        </pc:spChg>
        <pc:grpChg chg="add mod">
          <ac:chgData name="범수 김" userId="863329ffd88cf9fc" providerId="LiveId" clId="{4DDF83DA-35FB-47D0-9DA1-CC2B22863963}" dt="2024-01-09T01:56:40.077" v="21664" actId="1076"/>
          <ac:grpSpMkLst>
            <pc:docMk/>
            <pc:sldMk cId="391428952" sldId="517"/>
            <ac:grpSpMk id="8" creationId="{278C4312-FAFA-ACBF-9361-D5E5A676894E}"/>
          </ac:grpSpMkLst>
        </pc:grpChg>
        <pc:picChg chg="add del mod">
          <ac:chgData name="범수 김" userId="863329ffd88cf9fc" providerId="LiveId" clId="{4DDF83DA-35FB-47D0-9DA1-CC2B22863963}" dt="2024-01-09T01:56:38.283" v="21662" actId="478"/>
          <ac:picMkLst>
            <pc:docMk/>
            <pc:sldMk cId="391428952" sldId="517"/>
            <ac:picMk id="3" creationId="{172C0378-A5FE-5BEE-0B8E-6413B6E27B27}"/>
          </ac:picMkLst>
        </pc:picChg>
        <pc:picChg chg="add mod">
          <ac:chgData name="범수 김" userId="863329ffd88cf9fc" providerId="LiveId" clId="{4DDF83DA-35FB-47D0-9DA1-CC2B22863963}" dt="2024-01-09T01:56:35.524" v="21659" actId="164"/>
          <ac:picMkLst>
            <pc:docMk/>
            <pc:sldMk cId="391428952" sldId="517"/>
            <ac:picMk id="6" creationId="{5B55AA34-6476-6967-6107-845C8D761C2D}"/>
          </ac:picMkLst>
        </pc:picChg>
        <pc:picChg chg="add mod">
          <ac:chgData name="범수 김" userId="863329ffd88cf9fc" providerId="LiveId" clId="{4DDF83DA-35FB-47D0-9DA1-CC2B22863963}" dt="2024-01-09T02:00:28.476" v="21993" actId="208"/>
          <ac:picMkLst>
            <pc:docMk/>
            <pc:sldMk cId="391428952" sldId="517"/>
            <ac:picMk id="11" creationId="{91C1A0ED-1C81-CBA0-CE99-E1439D2569C8}"/>
          </ac:picMkLst>
        </pc:picChg>
      </pc:sldChg>
      <pc:sldChg chg="modSp add mod">
        <pc:chgData name="범수 김" userId="863329ffd88cf9fc" providerId="LiveId" clId="{4DDF83DA-35FB-47D0-9DA1-CC2B22863963}" dt="2024-01-09T02:01:35.739" v="22025" actId="20577"/>
        <pc:sldMkLst>
          <pc:docMk/>
          <pc:sldMk cId="1447632447" sldId="518"/>
        </pc:sldMkLst>
        <pc:spChg chg="mod">
          <ac:chgData name="범수 김" userId="863329ffd88cf9fc" providerId="LiveId" clId="{4DDF83DA-35FB-47D0-9DA1-CC2B22863963}" dt="2024-01-09T02:01:35.739" v="22025" actId="20577"/>
          <ac:spMkLst>
            <pc:docMk/>
            <pc:sldMk cId="1447632447" sldId="51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02:59.677" v="22397" actId="1076"/>
        <pc:sldMkLst>
          <pc:docMk/>
          <pc:sldMk cId="2898332574" sldId="519"/>
        </pc:sldMkLst>
        <pc:spChg chg="add mod">
          <ac:chgData name="범수 김" userId="863329ffd88cf9fc" providerId="LiveId" clId="{4DDF83DA-35FB-47D0-9DA1-CC2B22863963}" dt="2024-01-09T02:02:59.677" v="22397" actId="1076"/>
          <ac:spMkLst>
            <pc:docMk/>
            <pc:sldMk cId="2898332574" sldId="519"/>
            <ac:spMk id="2" creationId="{6E52F2B0-3AC7-CE2F-B836-C736C3D5BF0B}"/>
          </ac:spMkLst>
        </pc:spChg>
        <pc:spChg chg="mod">
          <ac:chgData name="범수 김" userId="863329ffd88cf9fc" providerId="LiveId" clId="{4DDF83DA-35FB-47D0-9DA1-CC2B22863963}" dt="2024-01-09T02:01:41.659" v="22033" actId="1076"/>
          <ac:spMkLst>
            <pc:docMk/>
            <pc:sldMk cId="2898332574" sldId="51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2:03:33.625" v="22479" actId="20577"/>
        <pc:sldMkLst>
          <pc:docMk/>
          <pc:sldMk cId="1206671816" sldId="520"/>
        </pc:sldMkLst>
        <pc:spChg chg="mod">
          <ac:chgData name="범수 김" userId="863329ffd88cf9fc" providerId="LiveId" clId="{4DDF83DA-35FB-47D0-9DA1-CC2B22863963}" dt="2024-01-09T02:03:33.625" v="22479" actId="20577"/>
          <ac:spMkLst>
            <pc:docMk/>
            <pc:sldMk cId="1206671816" sldId="52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11:32.547" v="23482" actId="20577"/>
        <pc:sldMkLst>
          <pc:docMk/>
          <pc:sldMk cId="973304043" sldId="521"/>
        </pc:sldMkLst>
        <pc:spChg chg="add mod">
          <ac:chgData name="범수 김" userId="863329ffd88cf9fc" providerId="LiveId" clId="{4DDF83DA-35FB-47D0-9DA1-CC2B22863963}" dt="2024-01-09T02:11:32.547" v="23482" actId="20577"/>
          <ac:spMkLst>
            <pc:docMk/>
            <pc:sldMk cId="973304043" sldId="521"/>
            <ac:spMk id="2" creationId="{6EAB586A-704F-71F2-C918-103DBA8FD78A}"/>
          </ac:spMkLst>
        </pc:spChg>
        <pc:spChg chg="mod">
          <ac:chgData name="범수 김" userId="863329ffd88cf9fc" providerId="LiveId" clId="{4DDF83DA-35FB-47D0-9DA1-CC2B22863963}" dt="2024-01-09T02:03:39.965" v="22487" actId="1076"/>
          <ac:spMkLst>
            <pc:docMk/>
            <pc:sldMk cId="973304043" sldId="521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9T02:05:11.155" v="23150" actId="1076"/>
          <ac:picMkLst>
            <pc:docMk/>
            <pc:sldMk cId="973304043" sldId="521"/>
            <ac:picMk id="4" creationId="{A112A431-DD90-5356-F3B5-0BBA69E56291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3859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Android 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6BD92-BF8A-2D32-C3F7-D7317896E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D93AE-F890-DD69-B215-06E2EA316FAD}"/>
              </a:ext>
            </a:extLst>
          </p:cNvPr>
          <p:cNvSpPr txBox="1"/>
          <p:nvPr/>
        </p:nvSpPr>
        <p:spPr>
          <a:xfrm>
            <a:off x="114928" y="132236"/>
            <a:ext cx="157927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Part1.ch4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 프로세스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23031-D0FC-15CE-54B8-5AFD05DD88B7}"/>
              </a:ext>
            </a:extLst>
          </p:cNvPr>
          <p:cNvSpPr txBox="1"/>
          <p:nvPr/>
        </p:nvSpPr>
        <p:spPr>
          <a:xfrm>
            <a:off x="255639" y="1150374"/>
            <a:ext cx="1020664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애자일</a:t>
            </a:r>
            <a:r>
              <a:rPr lang="en-US" altLang="ko-KR" dirty="0"/>
              <a:t>(Agile)</a:t>
            </a:r>
            <a:r>
              <a:rPr lang="ko-KR" altLang="en-US" dirty="0"/>
              <a:t> 방법론</a:t>
            </a:r>
            <a:r>
              <a:rPr lang="en-US" altLang="ko-KR" dirty="0"/>
              <a:t>(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이 단어는 프로그래밍 뿐 아니라 여러 관점에서 사용되기에 뜻이 많습니다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최근 정말 </a:t>
            </a:r>
            <a:r>
              <a:rPr lang="ko-KR" altLang="en-US" dirty="0" err="1"/>
              <a:t>핫한</a:t>
            </a:r>
            <a:r>
              <a:rPr lang="ko-KR" altLang="en-US" dirty="0"/>
              <a:t> 키워드입니다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요점은 아래와 같습니다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err="1"/>
              <a:t>워터폴</a:t>
            </a:r>
            <a:r>
              <a:rPr lang="ko-KR" altLang="en-US" dirty="0"/>
              <a:t> 방식을 빠르게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애자일 방법론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워터폴</a:t>
            </a:r>
            <a:r>
              <a:rPr lang="ko-KR" altLang="en-US" dirty="0"/>
              <a:t> 방식은 하나의 단계가 진행되면 보통 그 전 단계로 넘어가지 않습니다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하지만 애자일 방법론은 최소한의 개발사항을 추가하고 배포 이전 단계 과정을 </a:t>
            </a:r>
            <a:r>
              <a:rPr lang="ko-KR" altLang="en-US" dirty="0" err="1"/>
              <a:t>여러번</a:t>
            </a:r>
            <a:r>
              <a:rPr lang="ko-KR" altLang="en-US" dirty="0"/>
              <a:t> 돌려서 </a:t>
            </a:r>
            <a:br>
              <a:rPr lang="en-US" altLang="ko-KR" dirty="0"/>
            </a:br>
            <a:r>
              <a:rPr lang="ko-KR" altLang="en-US" dirty="0"/>
              <a:t>만족할만한 퀄리티까지 올라오면 그때 배포를 진행하는 것 을 의미합니다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애자일 방법론의 장점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시장 변화에 빠르게 따라갈 수 있습니다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최소 단위로만 개발하고 </a:t>
            </a:r>
            <a:r>
              <a:rPr lang="ko-KR" altLang="en-US" dirty="0" err="1"/>
              <a:t>개발하고</a:t>
            </a:r>
            <a:r>
              <a:rPr lang="en-US" altLang="ko-KR" dirty="0"/>
              <a:t>... </a:t>
            </a:r>
            <a:r>
              <a:rPr lang="ko-KR" altLang="en-US" dirty="0"/>
              <a:t>또 개발하기 때문에 개발 기회가 많습니다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최소 기능을 개발하던 중</a:t>
            </a:r>
            <a:r>
              <a:rPr lang="en-US" altLang="ko-KR" dirty="0"/>
              <a:t>, </a:t>
            </a:r>
            <a:r>
              <a:rPr lang="ko-KR" altLang="en-US" dirty="0"/>
              <a:t>시장이 변한다면 그에 맞게 한번 더 개발하면 되는 것이지요 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애자일 방법론 </a:t>
            </a:r>
            <a:r>
              <a:rPr lang="en-US" altLang="ko-KR" dirty="0"/>
              <a:t>= </a:t>
            </a:r>
            <a:r>
              <a:rPr lang="ko-KR" altLang="en-US" dirty="0" err="1"/>
              <a:t>워터폴</a:t>
            </a:r>
            <a:r>
              <a:rPr lang="ko-KR" altLang="en-US" dirty="0"/>
              <a:t> 방식의 프로세스를 </a:t>
            </a:r>
            <a:r>
              <a:rPr lang="ko-KR" altLang="en-US" dirty="0" err="1"/>
              <a:t>여러번</a:t>
            </a:r>
            <a:r>
              <a:rPr lang="ko-KR" altLang="en-US" dirty="0"/>
              <a:t> 돌려 배포하는 방식을 의미합니다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105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82E0E-8EF5-DE2B-CA2E-0ED27D1B1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D516AC-0241-BB33-D2BC-4358BB5FD5E7}"/>
              </a:ext>
            </a:extLst>
          </p:cNvPr>
          <p:cNvSpPr txBox="1"/>
          <p:nvPr/>
        </p:nvSpPr>
        <p:spPr>
          <a:xfrm>
            <a:off x="4286050" y="2767281"/>
            <a:ext cx="361990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Part1.ch5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필요없어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52914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FCFC0-CAFD-AFE4-81D4-75E1F9EAD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AE3A17-B818-DF57-C70B-2BE930A59BC6}"/>
              </a:ext>
            </a:extLst>
          </p:cNvPr>
          <p:cNvSpPr txBox="1"/>
          <p:nvPr/>
        </p:nvSpPr>
        <p:spPr>
          <a:xfrm>
            <a:off x="4286051" y="2767281"/>
            <a:ext cx="361990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Part1.ch6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필요없어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414813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11F74-47D0-BE57-4D6A-772C002CA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83968A-3188-8F92-AD48-CE51659CC1FE}"/>
              </a:ext>
            </a:extLst>
          </p:cNvPr>
          <p:cNvSpPr txBox="1"/>
          <p:nvPr/>
        </p:nvSpPr>
        <p:spPr>
          <a:xfrm>
            <a:off x="4286052" y="2767281"/>
            <a:ext cx="361990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</a:t>
            </a:r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.ch7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필요없어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42795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511545" y="3075057"/>
            <a:ext cx="116891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1628" y="253030"/>
            <a:ext cx="6783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3C68E-9958-10E0-A5AD-FF4651CF66C0}"/>
              </a:ext>
            </a:extLst>
          </p:cNvPr>
          <p:cNvSpPr txBox="1"/>
          <p:nvPr/>
        </p:nvSpPr>
        <p:spPr>
          <a:xfrm>
            <a:off x="331076" y="1072055"/>
            <a:ext cx="1051281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코드 내부의 </a:t>
            </a:r>
            <a:r>
              <a:rPr lang="en-US" altLang="ko-KR" dirty="0"/>
              <a:t>&lt;script&gt;</a:t>
            </a:r>
            <a:r>
              <a:rPr lang="ko-KR" altLang="en-US" dirty="0"/>
              <a:t>를 주석처리 하고 소스코드를 실행해도 정상적으로 </a:t>
            </a:r>
            <a:r>
              <a:rPr lang="en-US" altLang="ko-KR" dirty="0"/>
              <a:t>script</a:t>
            </a:r>
            <a:r>
              <a:rPr lang="ko-KR" altLang="en-US" dirty="0"/>
              <a:t>가 동작할 수도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브라우저 상에 미리 받아놓았던 </a:t>
            </a:r>
            <a:r>
              <a:rPr lang="en-US" altLang="ko-KR" dirty="0" err="1"/>
              <a:t>js</a:t>
            </a:r>
            <a:r>
              <a:rPr lang="ko-KR" altLang="en-US" dirty="0"/>
              <a:t>를 사용하기 때문인데 이는</a:t>
            </a:r>
            <a:br>
              <a:rPr lang="en-US" altLang="ko-KR" dirty="0"/>
            </a:br>
            <a:r>
              <a:rPr lang="ko-KR" altLang="en-US" dirty="0"/>
              <a:t>브라우저 </a:t>
            </a:r>
            <a:r>
              <a:rPr lang="en-US" altLang="ko-KR" dirty="0"/>
              <a:t>&gt; f12 &gt;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코드를 주석처리 하는 것으로 없앨 수 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소스코드상에서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ko-KR" altLang="en-US" dirty="0"/>
              <a:t>를 모두 주석처리 하였는데도 </a:t>
            </a:r>
            <a:r>
              <a:rPr lang="en-US" altLang="ko-KR" dirty="0" err="1"/>
              <a:t>js</a:t>
            </a:r>
            <a:r>
              <a:rPr lang="ko-KR" altLang="en-US" dirty="0"/>
              <a:t>가 정상동작 한다면</a:t>
            </a:r>
            <a:r>
              <a:rPr lang="en-US" altLang="ko-KR" dirty="0"/>
              <a:t>, </a:t>
            </a:r>
            <a:r>
              <a:rPr lang="ko-KR" altLang="en-US" dirty="0"/>
              <a:t>브라우저에서 </a:t>
            </a:r>
            <a:r>
              <a:rPr lang="en-US" altLang="ko-KR" dirty="0" err="1"/>
              <a:t>js</a:t>
            </a:r>
            <a:r>
              <a:rPr lang="ko-KR" altLang="en-US" dirty="0"/>
              <a:t>를 제거해보자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25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0FBDD-0A34-1CC5-9630-C7BDBEED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6C7CDE-9B9D-F80D-D494-AF712623B45B}"/>
              </a:ext>
            </a:extLst>
          </p:cNvPr>
          <p:cNvSpPr txBox="1"/>
          <p:nvPr/>
        </p:nvSpPr>
        <p:spPr>
          <a:xfrm>
            <a:off x="2086729" y="2767281"/>
            <a:ext cx="801854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Part1.ch1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개발자와의 의사소통이 중요한 이유</a:t>
            </a:r>
          </a:p>
        </p:txBody>
      </p:sp>
    </p:spTree>
    <p:extLst>
      <p:ext uri="{BB962C8B-B14F-4D97-AF65-F5344CB8AC3E}">
        <p14:creationId xmlns:p14="http://schemas.microsoft.com/office/powerpoint/2010/main" val="15744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A4C89-D05C-C79E-F163-0EFC64DB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88CEAA-AA5F-AD19-47D2-42DBCC54E556}"/>
              </a:ext>
            </a:extLst>
          </p:cNvPr>
          <p:cNvSpPr txBox="1"/>
          <p:nvPr/>
        </p:nvSpPr>
        <p:spPr>
          <a:xfrm>
            <a:off x="153348" y="132236"/>
            <a:ext cx="3704860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Part1.ch1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개발자와의 의사소통이 중요한 이유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73C01-AE21-0F20-4FA5-9513FCEFF2EB}"/>
              </a:ext>
            </a:extLst>
          </p:cNvPr>
          <p:cNvSpPr txBox="1"/>
          <p:nvPr/>
        </p:nvSpPr>
        <p:spPr>
          <a:xfrm>
            <a:off x="153348" y="1028343"/>
            <a:ext cx="11091498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의사소통의 방법 두가지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면대면으로 얼굴 보고 소통하기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tool</a:t>
            </a:r>
            <a:r>
              <a:rPr lang="ko-KR" altLang="en-US" dirty="0"/>
              <a:t>을 활용하여 소통하기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예시 툴 </a:t>
            </a:r>
            <a:r>
              <a:rPr lang="en-US" altLang="ko-KR" dirty="0"/>
              <a:t>– </a:t>
            </a:r>
            <a:r>
              <a:rPr lang="ko-KR" altLang="en-US" dirty="0" err="1"/>
              <a:t>제플린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의사소통이 되지 않을 경우</a:t>
            </a:r>
            <a:r>
              <a:rPr lang="en-US" altLang="ko-KR" dirty="0"/>
              <a:t> </a:t>
            </a:r>
            <a:r>
              <a:rPr lang="ko-KR" altLang="en-US" dirty="0"/>
              <a:t>단점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시간낭비 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A </a:t>
            </a:r>
            <a:r>
              <a:rPr lang="ko-KR" altLang="en-US" dirty="0"/>
              <a:t>만들어달라고 했는데</a:t>
            </a:r>
            <a:r>
              <a:rPr lang="en-US" altLang="ko-KR" dirty="0"/>
              <a:t>, </a:t>
            </a:r>
            <a:r>
              <a:rPr lang="ko-KR" altLang="en-US" dirty="0"/>
              <a:t>개발자가 </a:t>
            </a:r>
            <a:r>
              <a:rPr lang="en-US" altLang="ko-KR" dirty="0"/>
              <a:t>B</a:t>
            </a:r>
            <a:r>
              <a:rPr lang="ko-KR" altLang="en-US" dirty="0"/>
              <a:t>를 만듦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검수자가 </a:t>
            </a:r>
            <a:r>
              <a:rPr lang="en-US" altLang="ko-KR" dirty="0"/>
              <a:t>TEST</a:t>
            </a:r>
            <a:r>
              <a:rPr lang="ko-KR" altLang="en-US" dirty="0"/>
              <a:t>시에 발견하지 못하고 </a:t>
            </a:r>
            <a:r>
              <a:rPr lang="en-US" altLang="ko-KR" dirty="0"/>
              <a:t>APP</a:t>
            </a:r>
            <a:r>
              <a:rPr lang="ko-KR" altLang="en-US" dirty="0"/>
              <a:t>을 출시함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사용자들 문의 발생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다시 수정 및 재 배포 실행 </a:t>
            </a:r>
            <a:r>
              <a:rPr lang="en-US" altLang="ko-KR" dirty="0"/>
              <a:t>&gt;&gt; </a:t>
            </a:r>
            <a:r>
              <a:rPr lang="ko-KR" altLang="en-US" dirty="0"/>
              <a:t>시간낭비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의사소통 방법이 왜 중요한가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위에서 설명한 시간낭비도 하나의 이유이겠지만 제일 </a:t>
            </a:r>
            <a:r>
              <a:rPr lang="ko-KR" altLang="en-US" dirty="0" err="1"/>
              <a:t>중요한건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이직</a:t>
            </a:r>
            <a:r>
              <a:rPr lang="en-US" altLang="ko-KR" dirty="0"/>
              <a:t>’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이직할 때에 의사소통능력 부재시에 어떤 단점이 있는지 명확하게 설명하는 것이 좋은 이미지를 </a:t>
            </a:r>
            <a:r>
              <a:rPr lang="ko-KR" altLang="en-US" dirty="0" err="1"/>
              <a:t>남길듯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865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7F8CA-A1DD-CC81-1D28-754101EAE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AE6A44-5723-73EA-835C-BA3D7AB45E40}"/>
              </a:ext>
            </a:extLst>
          </p:cNvPr>
          <p:cNvSpPr txBox="1"/>
          <p:nvPr/>
        </p:nvSpPr>
        <p:spPr>
          <a:xfrm>
            <a:off x="4698021" y="2767281"/>
            <a:ext cx="2795958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Part1.ch3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서버의 역할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80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0A9C-33EC-3781-54A9-91CD09FE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7CEB69-9F3E-E9D3-1618-90DFE6701E9D}"/>
              </a:ext>
            </a:extLst>
          </p:cNvPr>
          <p:cNvSpPr txBox="1"/>
          <p:nvPr/>
        </p:nvSpPr>
        <p:spPr>
          <a:xfrm>
            <a:off x="215703" y="142068"/>
            <a:ext cx="1358064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Part1.ch3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서버의 역할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A0DF4-FCE0-1E16-22EF-406463BC711E}"/>
              </a:ext>
            </a:extLst>
          </p:cNvPr>
          <p:cNvSpPr txBox="1"/>
          <p:nvPr/>
        </p:nvSpPr>
        <p:spPr>
          <a:xfrm>
            <a:off x="215703" y="1052052"/>
            <a:ext cx="9110186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사용자들은 서버 위에서 행동합니다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예를 들어</a:t>
            </a:r>
            <a:r>
              <a:rPr lang="en-US" altLang="ko-KR" dirty="0"/>
              <a:t>,</a:t>
            </a:r>
            <a:r>
              <a:rPr lang="ko-KR" altLang="en-US" dirty="0"/>
              <a:t> 김씨는 수영이 하고싶습니다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수영 수강신청일은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6</a:t>
            </a:r>
            <a:r>
              <a:rPr lang="ko-KR" altLang="en-US" dirty="0"/>
              <a:t>시에 공식 홈페이지에서 진행합니다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김씨는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5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/>
              <a:t>분에 사이트에 접속합니다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하지만 수영을 하고싶은 사람들이 공식 홈페이지에 몰려</a:t>
            </a:r>
            <a:r>
              <a:rPr lang="en-US" altLang="ko-KR" dirty="0"/>
              <a:t>, </a:t>
            </a:r>
            <a:r>
              <a:rPr lang="ko-KR" altLang="en-US" dirty="0"/>
              <a:t>서버가 터졌습니다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사람들은 수영 신청을 하기 위해서 하나의 서버 위에 몰리게 되고</a:t>
            </a:r>
            <a:r>
              <a:rPr lang="en-US" altLang="ko-KR" dirty="0"/>
              <a:t>,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몰리게 됨으로써 서버가 </a:t>
            </a:r>
            <a:r>
              <a:rPr lang="ko-KR" altLang="en-US" dirty="0" err="1"/>
              <a:t>트레픽을</a:t>
            </a:r>
            <a:r>
              <a:rPr lang="ko-KR" altLang="en-US" dirty="0"/>
              <a:t> 이기지 못하고 죽어버리는 것입니다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2) </a:t>
            </a:r>
            <a:r>
              <a:rPr lang="ko-KR" altLang="en-US" dirty="0"/>
              <a:t>모바일에서 보던 </a:t>
            </a:r>
            <a:r>
              <a:rPr lang="en-US" altLang="ko-KR" dirty="0" err="1"/>
              <a:t>Youtube</a:t>
            </a:r>
            <a:r>
              <a:rPr lang="ko-KR" altLang="en-US" dirty="0"/>
              <a:t>영상을 </a:t>
            </a:r>
            <a:r>
              <a:rPr lang="en-US" altLang="ko-KR" dirty="0"/>
              <a:t>PC</a:t>
            </a:r>
            <a:r>
              <a:rPr lang="ko-KR" altLang="en-US" dirty="0"/>
              <a:t>에서 볼 경우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모바일로 </a:t>
            </a:r>
            <a:r>
              <a:rPr lang="en-US" altLang="ko-KR" dirty="0" err="1"/>
              <a:t>Youtube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 영상을 </a:t>
            </a:r>
            <a:r>
              <a:rPr lang="en-US" altLang="ko-KR" dirty="0"/>
              <a:t>5</a:t>
            </a:r>
            <a:r>
              <a:rPr lang="ko-KR" altLang="en-US" dirty="0" err="1"/>
              <a:t>분동안</a:t>
            </a:r>
            <a:r>
              <a:rPr lang="ko-KR" altLang="en-US" dirty="0"/>
              <a:t> 보다가 껐습니다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err="1"/>
              <a:t>집에가서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로 </a:t>
            </a:r>
            <a:r>
              <a:rPr lang="en-US" altLang="ko-KR" dirty="0" err="1"/>
              <a:t>Youtube</a:t>
            </a:r>
            <a:r>
              <a:rPr lang="ko-KR" altLang="en-US" dirty="0"/>
              <a:t>를 킵니다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영상을 다시 클릭하면 </a:t>
            </a:r>
            <a:r>
              <a:rPr lang="en-US" altLang="ko-KR" dirty="0"/>
              <a:t>5</a:t>
            </a:r>
            <a:r>
              <a:rPr lang="ko-KR" altLang="en-US" dirty="0"/>
              <a:t>분부터 영상이 재생됩니다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로그인 정보를 서버가 기억하고</a:t>
            </a:r>
            <a:r>
              <a:rPr lang="en-US" altLang="ko-KR" dirty="0"/>
              <a:t>, </a:t>
            </a:r>
            <a:r>
              <a:rPr lang="ko-KR" altLang="en-US" dirty="0"/>
              <a:t>기억한 내용을 불러오기 때문에 가능합니다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3)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클라이언트가 홈페이지에 접속해서 서버에게 요청을 보낸다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요청을 받은 서버는 클라이언트에게 응답을 한다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 작업이 바로 웹 서핑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그런데 이걸 혼자 하는가</a:t>
            </a:r>
            <a:r>
              <a:rPr lang="en-US" altLang="ko-KR" dirty="0"/>
              <a:t>? </a:t>
            </a:r>
            <a:r>
              <a:rPr lang="ko-KR" altLang="en-US" dirty="0"/>
              <a:t>아니다</a:t>
            </a:r>
            <a:r>
              <a:rPr lang="en-US" altLang="ko-KR" dirty="0"/>
              <a:t>. (</a:t>
            </a:r>
            <a:r>
              <a:rPr lang="ko-KR" altLang="en-US" dirty="0"/>
              <a:t>많은 사람들이 요청을 할거다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92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A7C1F-55CB-D42C-7AFD-B24E33BF6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8595D4-4C2B-F323-C047-DF12C4A4E5C9}"/>
              </a:ext>
            </a:extLst>
          </p:cNvPr>
          <p:cNvSpPr txBox="1"/>
          <p:nvPr/>
        </p:nvSpPr>
        <p:spPr>
          <a:xfrm>
            <a:off x="4451960" y="2767281"/>
            <a:ext cx="328808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Part1.ch4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 프로세스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48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1FDB3-A723-8CF7-6DC8-3352406B9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5374D3-AD36-24FF-EDC2-DFCDADB84E8C}"/>
              </a:ext>
            </a:extLst>
          </p:cNvPr>
          <p:cNvSpPr txBox="1"/>
          <p:nvPr/>
        </p:nvSpPr>
        <p:spPr>
          <a:xfrm>
            <a:off x="114928" y="132236"/>
            <a:ext cx="157927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Part1.ch4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 프로세스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DF8DB-90BB-BDD7-C6DF-9012F8120056}"/>
              </a:ext>
            </a:extLst>
          </p:cNvPr>
          <p:cNvSpPr txBox="1"/>
          <p:nvPr/>
        </p:nvSpPr>
        <p:spPr>
          <a:xfrm>
            <a:off x="255639" y="1150374"/>
            <a:ext cx="873829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워터폴</a:t>
            </a:r>
            <a:r>
              <a:rPr lang="en-US" altLang="ko-KR" dirty="0"/>
              <a:t>(</a:t>
            </a:r>
            <a:r>
              <a:rPr lang="en-US" altLang="ko-KR" dirty="0" err="1"/>
              <a:t>WaterFall</a:t>
            </a:r>
            <a:r>
              <a:rPr lang="en-US" altLang="ko-KR" dirty="0"/>
              <a:t>) </a:t>
            </a:r>
            <a:r>
              <a:rPr lang="ko-KR" altLang="en-US" dirty="0"/>
              <a:t>방식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다양한 인풋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기획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디자인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개발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검수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개발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검수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개발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배포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위 방식의 개발 프로세스를 </a:t>
            </a:r>
            <a:r>
              <a:rPr lang="ko-KR" altLang="en-US" dirty="0" err="1"/>
              <a:t>워터폴</a:t>
            </a:r>
            <a:r>
              <a:rPr lang="ko-KR" altLang="en-US" dirty="0"/>
              <a:t> 방식이라고 부릅니다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물이 떨어진다는 뜻이지요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다양한 인풋 </a:t>
            </a:r>
            <a:r>
              <a:rPr lang="en-US" altLang="ko-KR" dirty="0"/>
              <a:t>~ </a:t>
            </a:r>
            <a:r>
              <a:rPr lang="ko-KR" altLang="en-US" dirty="0"/>
              <a:t>배포까지 하나씩 처리하는 과정을 </a:t>
            </a:r>
            <a:r>
              <a:rPr lang="ko-KR" altLang="en-US" dirty="0" err="1"/>
              <a:t>워터폴</a:t>
            </a:r>
            <a:r>
              <a:rPr lang="ko-KR" altLang="en-US" dirty="0"/>
              <a:t> 방식이라고 부릅니다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7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520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68</cp:revision>
  <dcterms:created xsi:type="dcterms:W3CDTF">2024-01-02T01:56:48Z</dcterms:created>
  <dcterms:modified xsi:type="dcterms:W3CDTF">2024-02-21T07:56:21Z</dcterms:modified>
</cp:coreProperties>
</file>