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6" r:id="rId3"/>
    <p:sldId id="428" r:id="rId4"/>
    <p:sldId id="434" r:id="rId5"/>
    <p:sldId id="435" r:id="rId6"/>
    <p:sldId id="436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446" r:id="rId16"/>
    <p:sldId id="445" r:id="rId17"/>
    <p:sldId id="447" r:id="rId18"/>
    <p:sldId id="448" r:id="rId19"/>
    <p:sldId id="449" r:id="rId20"/>
    <p:sldId id="450" r:id="rId21"/>
    <p:sldId id="451" r:id="rId22"/>
    <p:sldId id="452" r:id="rId23"/>
    <p:sldId id="453" r:id="rId24"/>
    <p:sldId id="454" r:id="rId25"/>
    <p:sldId id="45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F4EA1-8AEE-4AEF-B0AD-8327390C0BCE}" v="83" dt="2024-01-09T05:25:04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F7C42845-B302-485A-B6A4-5E2A958DBEF1}"/>
    <pc:docChg chg="undo custSel addSld delSld modSld sldOrd">
      <pc:chgData name="범수 김" userId="863329ffd88cf9fc" providerId="LiveId" clId="{F7C42845-B302-485A-B6A4-5E2A958DBEF1}" dt="2024-01-02T02:24:26.522" v="2653" actId="1076"/>
      <pc:docMkLst>
        <pc:docMk/>
      </pc:docMkLst>
      <pc:sldChg chg="delSp new del mod">
        <pc:chgData name="범수 김" userId="863329ffd88cf9fc" providerId="LiveId" clId="{F7C42845-B302-485A-B6A4-5E2A958DBEF1}" dt="2024-01-02T01:57:11.570" v="5" actId="47"/>
        <pc:sldMkLst>
          <pc:docMk/>
          <pc:sldMk cId="2362721649" sldId="256"/>
        </pc:sldMkLst>
        <pc:spChg chg="del">
          <ac:chgData name="범수 김" userId="863329ffd88cf9fc" providerId="LiveId" clId="{F7C42845-B302-485A-B6A4-5E2A958DBEF1}" dt="2024-01-02T01:57:04.200" v="1" actId="478"/>
          <ac:spMkLst>
            <pc:docMk/>
            <pc:sldMk cId="2362721649" sldId="256"/>
            <ac:spMk id="2" creationId="{72C55243-D2F7-9315-2BEF-3D504562F434}"/>
          </ac:spMkLst>
        </pc:spChg>
        <pc:spChg chg="del">
          <ac:chgData name="범수 김" userId="863329ffd88cf9fc" providerId="LiveId" clId="{F7C42845-B302-485A-B6A4-5E2A958DBEF1}" dt="2024-01-02T01:57:05.478" v="2" actId="478"/>
          <ac:spMkLst>
            <pc:docMk/>
            <pc:sldMk cId="2362721649" sldId="256"/>
            <ac:spMk id="3" creationId="{34DDD457-5628-E6C7-F8D1-AA0EEF60BDF0}"/>
          </ac:spMkLst>
        </pc:spChg>
      </pc:sldChg>
      <pc:sldChg chg="add">
        <pc:chgData name="범수 김" userId="863329ffd88cf9fc" providerId="LiveId" clId="{F7C42845-B302-485A-B6A4-5E2A958DBEF1}" dt="2024-01-02T01:57:07.794" v="3"/>
        <pc:sldMkLst>
          <pc:docMk/>
          <pc:sldMk cId="1869551119" sldId="424"/>
        </pc:sldMkLst>
      </pc:sldChg>
      <pc:sldChg chg="modSp add mod">
        <pc:chgData name="범수 김" userId="863329ffd88cf9fc" providerId="LiveId" clId="{F7C42845-B302-485A-B6A4-5E2A958DBEF1}" dt="2024-01-02T01:59:17.724" v="193" actId="12789"/>
        <pc:sldMkLst>
          <pc:docMk/>
          <pc:sldMk cId="2895922620" sldId="425"/>
        </pc:sldMkLst>
        <pc:spChg chg="mod">
          <ac:chgData name="범수 김" userId="863329ffd88cf9fc" providerId="LiveId" clId="{F7C42845-B302-485A-B6A4-5E2A958DBEF1}" dt="2024-01-02T01:59:17.724" v="193" actId="12789"/>
          <ac:spMkLst>
            <pc:docMk/>
            <pc:sldMk cId="2895922620" sldId="425"/>
            <ac:spMk id="5" creationId="{A389414F-66B7-1262-7F78-D45BD7660CF6}"/>
          </ac:spMkLst>
        </pc:spChg>
      </pc:sldChg>
      <pc:sldChg chg="modSp add mod ord">
        <pc:chgData name="범수 김" userId="863329ffd88cf9fc" providerId="LiveId" clId="{F7C42845-B302-485A-B6A4-5E2A958DBEF1}" dt="2024-01-02T01:57:55.371" v="58" actId="12789"/>
        <pc:sldMkLst>
          <pc:docMk/>
          <pc:sldMk cId="1088900546" sldId="426"/>
        </pc:sldMkLst>
        <pc:spChg chg="mod">
          <ac:chgData name="범수 김" userId="863329ffd88cf9fc" providerId="LiveId" clId="{F7C42845-B302-485A-B6A4-5E2A958DBEF1}" dt="2024-01-02T01:57:55.371" v="58" actId="12789"/>
          <ac:spMkLst>
            <pc:docMk/>
            <pc:sldMk cId="1088900546" sldId="42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F7C42845-B302-485A-B6A4-5E2A958DBEF1}" dt="2024-01-02T02:20:49.258" v="2355" actId="122"/>
        <pc:sldMkLst>
          <pc:docMk/>
          <pc:sldMk cId="922684083" sldId="427"/>
        </pc:sldMkLst>
        <pc:spChg chg="mod">
          <ac:chgData name="범수 김" userId="863329ffd88cf9fc" providerId="LiveId" clId="{F7C42845-B302-485A-B6A4-5E2A958DBEF1}" dt="2024-01-02T02:20:49.258" v="2355" actId="122"/>
          <ac:spMkLst>
            <pc:docMk/>
            <pc:sldMk cId="922684083" sldId="427"/>
            <ac:spMk id="5" creationId="{A389414F-66B7-1262-7F78-D45BD7660CF6}"/>
          </ac:spMkLst>
        </pc:spChg>
        <pc:picChg chg="add del">
          <ac:chgData name="범수 김" userId="863329ffd88cf9fc" providerId="LiveId" clId="{F7C42845-B302-485A-B6A4-5E2A958DBEF1}" dt="2024-01-02T02:09:15.210" v="1270" actId="21"/>
          <ac:picMkLst>
            <pc:docMk/>
            <pc:sldMk cId="922684083" sldId="427"/>
            <ac:picMk id="3" creationId="{0A393345-21C7-F37D-B346-730D8BAAC773}"/>
          </ac:picMkLst>
        </pc:picChg>
      </pc:sldChg>
      <pc:sldChg chg="addSp modSp add mod">
        <pc:chgData name="범수 김" userId="863329ffd88cf9fc" providerId="LiveId" clId="{F7C42845-B302-485A-B6A4-5E2A958DBEF1}" dt="2024-01-02T01:58:53.347" v="176" actId="1076"/>
        <pc:sldMkLst>
          <pc:docMk/>
          <pc:sldMk cId="1635143875" sldId="428"/>
        </pc:sldMkLst>
        <pc:spChg chg="add mod">
          <ac:chgData name="범수 김" userId="863329ffd88cf9fc" providerId="LiveId" clId="{F7C42845-B302-485A-B6A4-5E2A958DBEF1}" dt="2024-01-02T01:58:53.347" v="176" actId="1076"/>
          <ac:spMkLst>
            <pc:docMk/>
            <pc:sldMk cId="1635143875" sldId="428"/>
            <ac:spMk id="2" creationId="{9620739A-14AC-7F59-8BA5-78A9999057B4}"/>
          </ac:spMkLst>
        </pc:spChg>
        <pc:spChg chg="mod">
          <ac:chgData name="범수 김" userId="863329ffd88cf9fc" providerId="LiveId" clId="{F7C42845-B302-485A-B6A4-5E2A958DBEF1}" dt="2024-01-02T01:58:04.366" v="64" actId="1076"/>
          <ac:spMkLst>
            <pc:docMk/>
            <pc:sldMk cId="1635143875" sldId="42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6:04.969" v="999" actId="208"/>
        <pc:sldMkLst>
          <pc:docMk/>
          <pc:sldMk cId="936893803" sldId="429"/>
        </pc:sldMkLst>
        <pc:spChg chg="add mod">
          <ac:chgData name="범수 김" userId="863329ffd88cf9fc" providerId="LiveId" clId="{F7C42845-B302-485A-B6A4-5E2A958DBEF1}" dt="2024-01-02T02:06:04.969" v="999" actId="208"/>
          <ac:spMkLst>
            <pc:docMk/>
            <pc:sldMk cId="936893803" sldId="429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1:59:11.962" v="190" actId="20577"/>
          <ac:spMkLst>
            <pc:docMk/>
            <pc:sldMk cId="936893803" sldId="42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9:11.403" v="1269" actId="208"/>
        <pc:sldMkLst>
          <pc:docMk/>
          <pc:sldMk cId="3698589194" sldId="430"/>
        </pc:sldMkLst>
        <pc:spChg chg="mod">
          <ac:chgData name="범수 김" userId="863329ffd88cf9fc" providerId="LiveId" clId="{F7C42845-B302-485A-B6A4-5E2A958DBEF1}" dt="2024-01-02T02:06:20.556" v="1048" actId="20577"/>
          <ac:spMkLst>
            <pc:docMk/>
            <pc:sldMk cId="3698589194" sldId="430"/>
            <ac:spMk id="2" creationId="{B3CAD132-A6C6-3F29-50AC-E6C7B79914A4}"/>
          </ac:spMkLst>
        </pc:spChg>
        <pc:spChg chg="add mod">
          <ac:chgData name="범수 김" userId="863329ffd88cf9fc" providerId="LiveId" clId="{F7C42845-B302-485A-B6A4-5E2A958DBEF1}" dt="2024-01-02T02:07:16.947" v="1058" actId="164"/>
          <ac:spMkLst>
            <pc:docMk/>
            <pc:sldMk cId="3698589194" sldId="430"/>
            <ac:spMk id="6" creationId="{B1677FD1-FED2-4E1C-E0B8-9D455AD47436}"/>
          </ac:spMkLst>
        </pc:spChg>
        <pc:spChg chg="add mod">
          <ac:chgData name="범수 김" userId="863329ffd88cf9fc" providerId="LiveId" clId="{F7C42845-B302-485A-B6A4-5E2A958DBEF1}" dt="2024-01-02T02:09:11.403" v="1269" actId="208"/>
          <ac:spMkLst>
            <pc:docMk/>
            <pc:sldMk cId="3698589194" sldId="430"/>
            <ac:spMk id="8" creationId="{5E92BED3-D265-8B14-EAEC-C67569F1CFFC}"/>
          </ac:spMkLst>
        </pc:spChg>
        <pc:grpChg chg="add mod">
          <ac:chgData name="범수 김" userId="863329ffd88cf9fc" providerId="LiveId" clId="{F7C42845-B302-485A-B6A4-5E2A958DBEF1}" dt="2024-01-02T02:07:19.323" v="1060" actId="1076"/>
          <ac:grpSpMkLst>
            <pc:docMk/>
            <pc:sldMk cId="3698589194" sldId="430"/>
            <ac:grpSpMk id="7" creationId="{120DF8EE-C5F8-7035-1E57-5B1A7A190536}"/>
          </ac:grpSpMkLst>
        </pc:grpChg>
        <pc:picChg chg="add mod">
          <ac:chgData name="범수 김" userId="863329ffd88cf9fc" providerId="LiveId" clId="{F7C42845-B302-485A-B6A4-5E2A958DBEF1}" dt="2024-01-02T02:07:16.947" v="1058" actId="164"/>
          <ac:picMkLst>
            <pc:docMk/>
            <pc:sldMk cId="3698589194" sldId="430"/>
            <ac:picMk id="4" creationId="{0B4E9265-5324-2474-CDA2-7E18BF08E626}"/>
          </ac:picMkLst>
        </pc:picChg>
      </pc:sldChg>
      <pc:sldChg chg="addSp delSp modSp add mod">
        <pc:chgData name="범수 김" userId="863329ffd88cf9fc" providerId="LiveId" clId="{F7C42845-B302-485A-B6A4-5E2A958DBEF1}" dt="2024-01-02T02:16:59.517" v="2330" actId="20577"/>
        <pc:sldMkLst>
          <pc:docMk/>
          <pc:sldMk cId="3560009651" sldId="431"/>
        </pc:sldMkLst>
        <pc:spChg chg="del mod">
          <ac:chgData name="범수 김" userId="863329ffd88cf9fc" providerId="LiveId" clId="{F7C42845-B302-485A-B6A4-5E2A958DBEF1}" dt="2024-01-02T02:09:35.477" v="1278" actId="478"/>
          <ac:spMkLst>
            <pc:docMk/>
            <pc:sldMk cId="3560009651" sldId="431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2:16:59.517" v="2330" actId="20577"/>
          <ac:spMkLst>
            <pc:docMk/>
            <pc:sldMk cId="3560009651" sldId="431"/>
            <ac:spMk id="8" creationId="{5E92BED3-D265-8B14-EAEC-C67569F1CFFC}"/>
          </ac:spMkLst>
        </pc:spChg>
        <pc:spChg chg="add mod">
          <ac:chgData name="범수 김" userId="863329ffd88cf9fc" providerId="LiveId" clId="{F7C42845-B302-485A-B6A4-5E2A958DBEF1}" dt="2024-01-02T02:09:32.855" v="1276" actId="164"/>
          <ac:spMkLst>
            <pc:docMk/>
            <pc:sldMk cId="3560009651" sldId="431"/>
            <ac:spMk id="9" creationId="{86522980-B512-786D-EAEB-3196F247EACE}"/>
          </ac:spMkLst>
        </pc:spChg>
        <pc:grpChg chg="del">
          <ac:chgData name="범수 김" userId="863329ffd88cf9fc" providerId="LiveId" clId="{F7C42845-B302-485A-B6A4-5E2A958DBEF1}" dt="2024-01-02T02:09:03.951" v="1267" actId="478"/>
          <ac:grpSpMkLst>
            <pc:docMk/>
            <pc:sldMk cId="3560009651" sldId="431"/>
            <ac:grpSpMk id="7" creationId="{120DF8EE-C5F8-7035-1E57-5B1A7A190536}"/>
          </ac:grpSpMkLst>
        </pc:grpChg>
        <pc:grpChg chg="add mod">
          <ac:chgData name="범수 김" userId="863329ffd88cf9fc" providerId="LiveId" clId="{F7C42845-B302-485A-B6A4-5E2A958DBEF1}" dt="2024-01-02T02:09:37.210" v="1279" actId="1076"/>
          <ac:grpSpMkLst>
            <pc:docMk/>
            <pc:sldMk cId="3560009651" sldId="431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09:32.855" v="1276" actId="164"/>
          <ac:picMkLst>
            <pc:docMk/>
            <pc:sldMk cId="3560009651" sldId="431"/>
            <ac:picMk id="3" creationId="{FB3F28F2-305B-23C4-242F-B8476497BE91}"/>
          </ac:picMkLst>
        </pc:picChg>
      </pc:sldChg>
      <pc:sldChg chg="addSp delSp modSp add mod">
        <pc:chgData name="범수 김" userId="863329ffd88cf9fc" providerId="LiveId" clId="{F7C42845-B302-485A-B6A4-5E2A958DBEF1}" dt="2024-01-02T02:14:05.792" v="2237" actId="1076"/>
        <pc:sldMkLst>
          <pc:docMk/>
          <pc:sldMk cId="2243129919" sldId="432"/>
        </pc:sldMkLst>
        <pc:spChg chg="add mod">
          <ac:chgData name="범수 김" userId="863329ffd88cf9fc" providerId="LiveId" clId="{F7C42845-B302-485A-B6A4-5E2A958DBEF1}" dt="2024-01-02T02:12:26.337" v="1762" actId="14100"/>
          <ac:spMkLst>
            <pc:docMk/>
            <pc:sldMk cId="2243129919" sldId="432"/>
            <ac:spMk id="6" creationId="{A55998E7-3EAA-1637-5927-8079D7F4F94A}"/>
          </ac:spMkLst>
        </pc:spChg>
        <pc:spChg chg="mod">
          <ac:chgData name="범수 김" userId="863329ffd88cf9fc" providerId="LiveId" clId="{F7C42845-B302-485A-B6A4-5E2A958DBEF1}" dt="2024-01-02T02:14:05.792" v="2237" actId="1076"/>
          <ac:spMkLst>
            <pc:docMk/>
            <pc:sldMk cId="2243129919" sldId="432"/>
            <ac:spMk id="8" creationId="{5E92BED3-D265-8B14-EAEC-C67569F1CFFC}"/>
          </ac:spMkLst>
        </pc:spChg>
        <pc:grpChg chg="del">
          <ac:chgData name="범수 김" userId="863329ffd88cf9fc" providerId="LiveId" clId="{F7C42845-B302-485A-B6A4-5E2A958DBEF1}" dt="2024-01-02T02:12:10.389" v="1757" actId="478"/>
          <ac:grpSpMkLst>
            <pc:docMk/>
            <pc:sldMk cId="2243129919" sldId="432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12:14.646" v="1759" actId="1076"/>
          <ac:picMkLst>
            <pc:docMk/>
            <pc:sldMk cId="2243129919" sldId="432"/>
            <ac:picMk id="4" creationId="{1E7EBF93-6ADE-A5C4-9543-EAA976F0D889}"/>
          </ac:picMkLst>
        </pc:picChg>
      </pc:sldChg>
      <pc:sldChg chg="modSp add mod ord">
        <pc:chgData name="범수 김" userId="863329ffd88cf9fc" providerId="LiveId" clId="{F7C42845-B302-485A-B6A4-5E2A958DBEF1}" dt="2024-01-02T02:21:20.212" v="2403"/>
        <pc:sldMkLst>
          <pc:docMk/>
          <pc:sldMk cId="2486659378" sldId="433"/>
        </pc:sldMkLst>
        <pc:spChg chg="mod">
          <ac:chgData name="범수 김" userId="863329ffd88cf9fc" providerId="LiveId" clId="{F7C42845-B302-485A-B6A4-5E2A958DBEF1}" dt="2024-01-02T02:21:19.090" v="2401"/>
          <ac:spMkLst>
            <pc:docMk/>
            <pc:sldMk cId="2486659378" sldId="43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24:26.522" v="2653" actId="1076"/>
        <pc:sldMkLst>
          <pc:docMk/>
          <pc:sldMk cId="1593754711" sldId="434"/>
        </pc:sldMkLst>
        <pc:spChg chg="add mod">
          <ac:chgData name="범수 김" userId="863329ffd88cf9fc" providerId="LiveId" clId="{F7C42845-B302-485A-B6A4-5E2A958DBEF1}" dt="2024-01-02T02:24:26.522" v="2653" actId="1076"/>
          <ac:spMkLst>
            <pc:docMk/>
            <pc:sldMk cId="1593754711" sldId="434"/>
            <ac:spMk id="2" creationId="{F0CDA257-A704-A1AE-98CA-4BB4CB8C2355}"/>
          </ac:spMkLst>
        </pc:spChg>
        <pc:spChg chg="mod">
          <ac:chgData name="범수 김" userId="863329ffd88cf9fc" providerId="LiveId" clId="{F7C42845-B302-485A-B6A4-5E2A958DBEF1}" dt="2024-01-02T02:21:51.294" v="2411" actId="1076"/>
          <ac:spMkLst>
            <pc:docMk/>
            <pc:sldMk cId="1593754711" sldId="434"/>
            <ac:spMk id="5" creationId="{A389414F-66B7-1262-7F78-D45BD7660CF6}"/>
          </ac:spMkLst>
        </pc:spChg>
      </pc:sldChg>
    </pc:docChg>
  </pc:docChgLst>
  <pc:docChgLst>
    <pc:chgData name="범수 김" userId="863329ffd88cf9fc" providerId="LiveId" clId="{07BF4EA1-8AEE-4AEF-B0AD-8327390C0BCE}"/>
    <pc:docChg chg="undo custSel addSld delSld modSld sldOrd">
      <pc:chgData name="범수 김" userId="863329ffd88cf9fc" providerId="LiveId" clId="{07BF4EA1-8AEE-4AEF-B0AD-8327390C0BCE}" dt="2024-01-09T05:25:12.594" v="4366" actId="6549"/>
      <pc:docMkLst>
        <pc:docMk/>
      </pc:docMkLst>
      <pc:sldChg chg="modSp mod">
        <pc:chgData name="범수 김" userId="863329ffd88cf9fc" providerId="LiveId" clId="{07BF4EA1-8AEE-4AEF-B0AD-8327390C0BCE}" dt="2024-01-09T02:13:18.089" v="16" actId="20577"/>
        <pc:sldMkLst>
          <pc:docMk/>
          <pc:sldMk cId="1635143875" sldId="428"/>
        </pc:sldMkLst>
        <pc:spChg chg="mod">
          <ac:chgData name="범수 김" userId="863329ffd88cf9fc" providerId="LiveId" clId="{07BF4EA1-8AEE-4AEF-B0AD-8327390C0BCE}" dt="2024-01-09T02:13:18.089" v="16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del">
        <pc:chgData name="범수 김" userId="863329ffd88cf9fc" providerId="LiveId" clId="{07BF4EA1-8AEE-4AEF-B0AD-8327390C0BCE}" dt="2024-01-09T05:04:16.963" v="3463" actId="47"/>
        <pc:sldMkLst>
          <pc:docMk/>
          <pc:sldMk cId="3481581897" sldId="429"/>
        </pc:sldMkLst>
      </pc:sldChg>
      <pc:sldChg chg="del">
        <pc:chgData name="범수 김" userId="863329ffd88cf9fc" providerId="LiveId" clId="{07BF4EA1-8AEE-4AEF-B0AD-8327390C0BCE}" dt="2024-01-09T05:20:36.761" v="4359" actId="47"/>
        <pc:sldMkLst>
          <pc:docMk/>
          <pc:sldMk cId="1504750565" sldId="430"/>
        </pc:sldMkLst>
      </pc:sldChg>
      <pc:sldChg chg="del">
        <pc:chgData name="범수 김" userId="863329ffd88cf9fc" providerId="LiveId" clId="{07BF4EA1-8AEE-4AEF-B0AD-8327390C0BCE}" dt="2024-01-09T05:04:18.799" v="3464" actId="47"/>
        <pc:sldMkLst>
          <pc:docMk/>
          <pc:sldMk cId="2170771326" sldId="432"/>
        </pc:sldMkLst>
      </pc:sldChg>
      <pc:sldChg chg="delSp del mod">
        <pc:chgData name="범수 김" userId="863329ffd88cf9fc" providerId="LiveId" clId="{07BF4EA1-8AEE-4AEF-B0AD-8327390C0BCE}" dt="2024-01-09T05:20:38.298" v="4360" actId="47"/>
        <pc:sldMkLst>
          <pc:docMk/>
          <pc:sldMk cId="2222312291" sldId="433"/>
        </pc:sldMkLst>
        <pc:spChg chg="del">
          <ac:chgData name="범수 김" userId="863329ffd88cf9fc" providerId="LiveId" clId="{07BF4EA1-8AEE-4AEF-B0AD-8327390C0BCE}" dt="2024-01-09T05:05:02.747" v="3473" actId="21"/>
          <ac:spMkLst>
            <pc:docMk/>
            <pc:sldMk cId="2222312291" sldId="433"/>
            <ac:spMk id="2" creationId="{4F30C1FA-1EA4-E9C2-3275-DAFD365E1959}"/>
          </ac:spMkLst>
        </pc:spChg>
        <pc:grpChg chg="del">
          <ac:chgData name="범수 김" userId="863329ffd88cf9fc" providerId="LiveId" clId="{07BF4EA1-8AEE-4AEF-B0AD-8327390C0BCE}" dt="2024-01-09T05:04:50.994" v="3466" actId="21"/>
          <ac:grpSpMkLst>
            <pc:docMk/>
            <pc:sldMk cId="2222312291" sldId="433"/>
            <ac:grpSpMk id="8" creationId="{A17135E7-9164-6B10-0CF9-B0437DE2341D}"/>
          </ac:grpSpMkLst>
        </pc:grpChg>
      </pc:sldChg>
      <pc:sldChg chg="modSp add mod">
        <pc:chgData name="범수 김" userId="863329ffd88cf9fc" providerId="LiveId" clId="{07BF4EA1-8AEE-4AEF-B0AD-8327390C0BCE}" dt="2024-01-09T02:19:31.896" v="86" actId="20577"/>
        <pc:sldMkLst>
          <pc:docMk/>
          <pc:sldMk cId="2996219724" sldId="434"/>
        </pc:sldMkLst>
        <pc:spChg chg="mod">
          <ac:chgData name="범수 김" userId="863329ffd88cf9fc" providerId="LiveId" clId="{07BF4EA1-8AEE-4AEF-B0AD-8327390C0BCE}" dt="2024-01-09T02:19:31.896" v="86" actId="20577"/>
          <ac:spMkLst>
            <pc:docMk/>
            <pc:sldMk cId="2996219724" sldId="43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2:21:00.375" v="592" actId="1076"/>
        <pc:sldMkLst>
          <pc:docMk/>
          <pc:sldMk cId="961537168" sldId="435"/>
        </pc:sldMkLst>
        <pc:spChg chg="add mod">
          <ac:chgData name="범수 김" userId="863329ffd88cf9fc" providerId="LiveId" clId="{07BF4EA1-8AEE-4AEF-B0AD-8327390C0BCE}" dt="2024-01-09T02:21:00.375" v="592" actId="1076"/>
          <ac:spMkLst>
            <pc:docMk/>
            <pc:sldMk cId="961537168" sldId="435"/>
            <ac:spMk id="2" creationId="{77858C38-0D0E-BDD4-CF29-2FA213B9E879}"/>
          </ac:spMkLst>
        </pc:spChg>
        <pc:spChg chg="mod">
          <ac:chgData name="범수 김" userId="863329ffd88cf9fc" providerId="LiveId" clId="{07BF4EA1-8AEE-4AEF-B0AD-8327390C0BCE}" dt="2024-01-09T02:19:40.995" v="89" actId="1076"/>
          <ac:spMkLst>
            <pc:docMk/>
            <pc:sldMk cId="961537168" sldId="435"/>
            <ac:spMk id="5" creationId="{A389414F-66B7-1262-7F78-D45BD7660CF6}"/>
          </ac:spMkLst>
        </pc:spChg>
      </pc:sldChg>
      <pc:sldChg chg="modSp add mod">
        <pc:chgData name="범수 김" userId="863329ffd88cf9fc" providerId="LiveId" clId="{07BF4EA1-8AEE-4AEF-B0AD-8327390C0BCE}" dt="2024-01-09T04:06:53.895" v="1154" actId="20577"/>
        <pc:sldMkLst>
          <pc:docMk/>
          <pc:sldMk cId="1492282246" sldId="436"/>
        </pc:sldMkLst>
        <pc:spChg chg="mod">
          <ac:chgData name="범수 김" userId="863329ffd88cf9fc" providerId="LiveId" clId="{07BF4EA1-8AEE-4AEF-B0AD-8327390C0BCE}" dt="2024-01-09T04:06:53.895" v="1154" actId="20577"/>
          <ac:spMkLst>
            <pc:docMk/>
            <pc:sldMk cId="1492282246" sldId="436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07:01.523" v="1159" actId="1076"/>
        <pc:sldMkLst>
          <pc:docMk/>
          <pc:sldMk cId="1620054708" sldId="437"/>
        </pc:sldMkLst>
        <pc:spChg chg="add mod">
          <ac:chgData name="범수 김" userId="863329ffd88cf9fc" providerId="LiveId" clId="{07BF4EA1-8AEE-4AEF-B0AD-8327390C0BCE}" dt="2024-01-09T02:28:41.755" v="996" actId="208"/>
          <ac:spMkLst>
            <pc:docMk/>
            <pc:sldMk cId="1620054708" sldId="437"/>
            <ac:spMk id="2" creationId="{C4C851B4-B1EA-3CC1-37C3-D25204478DAD}"/>
          </ac:spMkLst>
        </pc:spChg>
        <pc:spChg chg="mod">
          <ac:chgData name="범수 김" userId="863329ffd88cf9fc" providerId="LiveId" clId="{07BF4EA1-8AEE-4AEF-B0AD-8327390C0BCE}" dt="2024-01-09T04:07:01.523" v="1159" actId="1076"/>
          <ac:spMkLst>
            <pc:docMk/>
            <pc:sldMk cId="1620054708" sldId="437"/>
            <ac:spMk id="5" creationId="{A389414F-66B7-1262-7F78-D45BD7660CF6}"/>
          </ac:spMkLst>
        </pc:spChg>
        <pc:spChg chg="add mod">
          <ac:chgData name="범수 김" userId="863329ffd88cf9fc" providerId="LiveId" clId="{07BF4EA1-8AEE-4AEF-B0AD-8327390C0BCE}" dt="2024-01-09T02:29:39.559" v="1012" actId="164"/>
          <ac:spMkLst>
            <pc:docMk/>
            <pc:sldMk cId="1620054708" sldId="437"/>
            <ac:spMk id="8" creationId="{A48E91D2-9953-9D18-117E-20512D826946}"/>
          </ac:spMkLst>
        </pc:spChg>
        <pc:spChg chg="add mod">
          <ac:chgData name="범수 김" userId="863329ffd88cf9fc" providerId="LiveId" clId="{07BF4EA1-8AEE-4AEF-B0AD-8327390C0BCE}" dt="2024-01-09T02:29:32.869" v="1011" actId="164"/>
          <ac:spMkLst>
            <pc:docMk/>
            <pc:sldMk cId="1620054708" sldId="437"/>
            <ac:spMk id="9" creationId="{AD9E094C-BCBA-AEF7-F3B5-DEAC0F88EA64}"/>
          </ac:spMkLst>
        </pc:spChg>
        <pc:grpChg chg="add mod">
          <ac:chgData name="범수 김" userId="863329ffd88cf9fc" providerId="LiveId" clId="{07BF4EA1-8AEE-4AEF-B0AD-8327390C0BCE}" dt="2024-01-09T02:29:39.559" v="1012" actId="164"/>
          <ac:grpSpMkLst>
            <pc:docMk/>
            <pc:sldMk cId="1620054708" sldId="437"/>
            <ac:grpSpMk id="10" creationId="{1ACB9A50-7A9C-BE7B-2EAD-492B60C50EE4}"/>
          </ac:grpSpMkLst>
        </pc:grpChg>
        <pc:grpChg chg="add mod">
          <ac:chgData name="범수 김" userId="863329ffd88cf9fc" providerId="LiveId" clId="{07BF4EA1-8AEE-4AEF-B0AD-8327390C0BCE}" dt="2024-01-09T02:29:40.890" v="1014" actId="1076"/>
          <ac:grpSpMkLst>
            <pc:docMk/>
            <pc:sldMk cId="1620054708" sldId="437"/>
            <ac:grpSpMk id="11" creationId="{ECEFE549-0ACF-22F5-0D61-2C034EC9DD44}"/>
          </ac:grpSpMkLst>
        </pc:grpChg>
        <pc:picChg chg="add mod">
          <ac:chgData name="범수 김" userId="863329ffd88cf9fc" providerId="LiveId" clId="{07BF4EA1-8AEE-4AEF-B0AD-8327390C0BCE}" dt="2024-01-09T02:29:39.559" v="1012" actId="164"/>
          <ac:picMkLst>
            <pc:docMk/>
            <pc:sldMk cId="1620054708" sldId="437"/>
            <ac:picMk id="4" creationId="{074A86B5-A8CD-EF0A-E0DA-F2BFFC39A311}"/>
          </ac:picMkLst>
        </pc:picChg>
        <pc:picChg chg="add mod">
          <ac:chgData name="범수 김" userId="863329ffd88cf9fc" providerId="LiveId" clId="{07BF4EA1-8AEE-4AEF-B0AD-8327390C0BCE}" dt="2024-01-09T02:29:32.869" v="1011" actId="164"/>
          <ac:picMkLst>
            <pc:docMk/>
            <pc:sldMk cId="1620054708" sldId="437"/>
            <ac:picMk id="7" creationId="{A47A6FFE-9B4D-3512-F75A-4B440100092B}"/>
          </ac:picMkLst>
        </pc:picChg>
      </pc:sldChg>
      <pc:sldChg chg="addSp delSp modSp add mod">
        <pc:chgData name="범수 김" userId="863329ffd88cf9fc" providerId="LiveId" clId="{07BF4EA1-8AEE-4AEF-B0AD-8327390C0BCE}" dt="2024-01-09T04:07:09.404" v="1163"/>
        <pc:sldMkLst>
          <pc:docMk/>
          <pc:sldMk cId="67358568" sldId="438"/>
        </pc:sldMkLst>
        <pc:spChg chg="mod">
          <ac:chgData name="범수 김" userId="863329ffd88cf9fc" providerId="LiveId" clId="{07BF4EA1-8AEE-4AEF-B0AD-8327390C0BCE}" dt="2024-01-09T04:06:35.622" v="1147" actId="20577"/>
          <ac:spMkLst>
            <pc:docMk/>
            <pc:sldMk cId="67358568" sldId="438"/>
            <ac:spMk id="2" creationId="{C4C851B4-B1EA-3CC1-37C3-D25204478DAD}"/>
          </ac:spMkLst>
        </pc:spChg>
        <pc:spChg chg="add mod">
          <ac:chgData name="범수 김" userId="863329ffd88cf9fc" providerId="LiveId" clId="{07BF4EA1-8AEE-4AEF-B0AD-8327390C0BCE}" dt="2024-01-09T04:07:09.404" v="1163"/>
          <ac:spMkLst>
            <pc:docMk/>
            <pc:sldMk cId="67358568" sldId="438"/>
            <ac:spMk id="3" creationId="{C74ADFEA-8256-A1C6-2DA8-57D64420842A}"/>
          </ac:spMkLst>
        </pc:spChg>
        <pc:spChg chg="del mod">
          <ac:chgData name="범수 김" userId="863329ffd88cf9fc" providerId="LiveId" clId="{07BF4EA1-8AEE-4AEF-B0AD-8327390C0BCE}" dt="2024-01-09T04:07:08.484" v="1162" actId="478"/>
          <ac:spMkLst>
            <pc:docMk/>
            <pc:sldMk cId="67358568" sldId="438"/>
            <ac:spMk id="5" creationId="{A389414F-66B7-1262-7F78-D45BD7660CF6}"/>
          </ac:spMkLst>
        </pc:spChg>
        <pc:grpChg chg="del">
          <ac:chgData name="범수 김" userId="863329ffd88cf9fc" providerId="LiveId" clId="{07BF4EA1-8AEE-4AEF-B0AD-8327390C0BCE}" dt="2024-01-09T02:29:46.578" v="1016" actId="478"/>
          <ac:grpSpMkLst>
            <pc:docMk/>
            <pc:sldMk cId="67358568" sldId="438"/>
            <ac:grpSpMk id="11" creationId="{ECEFE549-0ACF-22F5-0D61-2C034EC9DD44}"/>
          </ac:grpSpMkLst>
        </pc:grpChg>
        <pc:picChg chg="add mod">
          <ac:chgData name="범수 김" userId="863329ffd88cf9fc" providerId="LiveId" clId="{07BF4EA1-8AEE-4AEF-B0AD-8327390C0BCE}" dt="2024-01-09T02:30:23.701" v="1116" actId="208"/>
          <ac:picMkLst>
            <pc:docMk/>
            <pc:sldMk cId="67358568" sldId="438"/>
            <ac:picMk id="6" creationId="{D2C2C102-218B-27A8-33F0-C7CC09790494}"/>
          </ac:picMkLst>
        </pc:picChg>
      </pc:sldChg>
      <pc:sldChg chg="modSp add mod">
        <pc:chgData name="범수 김" userId="863329ffd88cf9fc" providerId="LiveId" clId="{07BF4EA1-8AEE-4AEF-B0AD-8327390C0BCE}" dt="2024-01-09T04:07:20.787" v="1202" actId="20577"/>
        <pc:sldMkLst>
          <pc:docMk/>
          <pc:sldMk cId="1944657000" sldId="439"/>
        </pc:sldMkLst>
        <pc:spChg chg="mod">
          <ac:chgData name="범수 김" userId="863329ffd88cf9fc" providerId="LiveId" clId="{07BF4EA1-8AEE-4AEF-B0AD-8327390C0BCE}" dt="2024-01-09T04:07:20.787" v="1202" actId="20577"/>
          <ac:spMkLst>
            <pc:docMk/>
            <pc:sldMk cId="1944657000" sldId="43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11:21.442" v="1443" actId="164"/>
        <pc:sldMkLst>
          <pc:docMk/>
          <pc:sldMk cId="2960500810" sldId="440"/>
        </pc:sldMkLst>
        <pc:spChg chg="add mod">
          <ac:chgData name="범수 김" userId="863329ffd88cf9fc" providerId="LiveId" clId="{07BF4EA1-8AEE-4AEF-B0AD-8327390C0BCE}" dt="2024-01-09T04:09:56.801" v="1421" actId="208"/>
          <ac:spMkLst>
            <pc:docMk/>
            <pc:sldMk cId="2960500810" sldId="440"/>
            <ac:spMk id="2" creationId="{2E4AC775-D043-9B0A-313B-8AE113A8CE91}"/>
          </ac:spMkLst>
        </pc:spChg>
        <pc:spChg chg="mod">
          <ac:chgData name="범수 김" userId="863329ffd88cf9fc" providerId="LiveId" clId="{07BF4EA1-8AEE-4AEF-B0AD-8327390C0BCE}" dt="2024-01-09T04:07:30.076" v="1210" actId="1076"/>
          <ac:spMkLst>
            <pc:docMk/>
            <pc:sldMk cId="2960500810" sldId="440"/>
            <ac:spMk id="5" creationId="{A389414F-66B7-1262-7F78-D45BD7660CF6}"/>
          </ac:spMkLst>
        </pc:spChg>
        <pc:spChg chg="add mod">
          <ac:chgData name="범수 김" userId="863329ffd88cf9fc" providerId="LiveId" clId="{07BF4EA1-8AEE-4AEF-B0AD-8327390C0BCE}" dt="2024-01-09T04:10:35.729" v="1432" actId="164"/>
          <ac:spMkLst>
            <pc:docMk/>
            <pc:sldMk cId="2960500810" sldId="440"/>
            <ac:spMk id="6" creationId="{D8B7B076-3005-BFB4-28B3-7EE9FBAA40BC}"/>
          </ac:spMkLst>
        </pc:spChg>
        <pc:spChg chg="add mod">
          <ac:chgData name="범수 김" userId="863329ffd88cf9fc" providerId="LiveId" clId="{07BF4EA1-8AEE-4AEF-B0AD-8327390C0BCE}" dt="2024-01-09T04:10:35.729" v="1432" actId="164"/>
          <ac:spMkLst>
            <pc:docMk/>
            <pc:sldMk cId="2960500810" sldId="440"/>
            <ac:spMk id="7" creationId="{A9733E6C-AEC4-CD54-3475-E7A03F477E1C}"/>
          </ac:spMkLst>
        </pc:spChg>
        <pc:spChg chg="add mod">
          <ac:chgData name="범수 김" userId="863329ffd88cf9fc" providerId="LiveId" clId="{07BF4EA1-8AEE-4AEF-B0AD-8327390C0BCE}" dt="2024-01-09T04:11:21.442" v="1443" actId="164"/>
          <ac:spMkLst>
            <pc:docMk/>
            <pc:sldMk cId="2960500810" sldId="440"/>
            <ac:spMk id="9" creationId="{ADD54E09-9323-4C05-69BA-7C6346FDAC07}"/>
          </ac:spMkLst>
        </pc:spChg>
        <pc:spChg chg="add mod">
          <ac:chgData name="범수 김" userId="863329ffd88cf9fc" providerId="LiveId" clId="{07BF4EA1-8AEE-4AEF-B0AD-8327390C0BCE}" dt="2024-01-09T04:11:21.442" v="1443" actId="164"/>
          <ac:spMkLst>
            <pc:docMk/>
            <pc:sldMk cId="2960500810" sldId="440"/>
            <ac:spMk id="12" creationId="{97EB1278-300B-6492-1AB7-9B221679EEB8}"/>
          </ac:spMkLst>
        </pc:spChg>
        <pc:grpChg chg="add mod">
          <ac:chgData name="범수 김" userId="863329ffd88cf9fc" providerId="LiveId" clId="{07BF4EA1-8AEE-4AEF-B0AD-8327390C0BCE}" dt="2024-01-09T04:11:21.442" v="1443" actId="164"/>
          <ac:grpSpMkLst>
            <pc:docMk/>
            <pc:sldMk cId="2960500810" sldId="440"/>
            <ac:grpSpMk id="8" creationId="{5ACB1B7C-AA9A-3DA4-EC92-A252A6D86BE6}"/>
          </ac:grpSpMkLst>
        </pc:grpChg>
        <pc:grpChg chg="add mod">
          <ac:chgData name="범수 김" userId="863329ffd88cf9fc" providerId="LiveId" clId="{07BF4EA1-8AEE-4AEF-B0AD-8327390C0BCE}" dt="2024-01-09T04:11:21.442" v="1443" actId="164"/>
          <ac:grpSpMkLst>
            <pc:docMk/>
            <pc:sldMk cId="2960500810" sldId="440"/>
            <ac:grpSpMk id="13" creationId="{84BFDDB4-2310-1A9A-7127-54D57B21DD07}"/>
          </ac:grpSpMkLst>
        </pc:grpChg>
        <pc:picChg chg="add mod">
          <ac:chgData name="범수 김" userId="863329ffd88cf9fc" providerId="LiveId" clId="{07BF4EA1-8AEE-4AEF-B0AD-8327390C0BCE}" dt="2024-01-09T04:10:35.729" v="1432" actId="164"/>
          <ac:picMkLst>
            <pc:docMk/>
            <pc:sldMk cId="2960500810" sldId="440"/>
            <ac:picMk id="4" creationId="{208F5473-CD80-160E-BD34-A14F4A1B2EA2}"/>
          </ac:picMkLst>
        </pc:picChg>
        <pc:picChg chg="add mod">
          <ac:chgData name="범수 김" userId="863329ffd88cf9fc" providerId="LiveId" clId="{07BF4EA1-8AEE-4AEF-B0AD-8327390C0BCE}" dt="2024-01-09T04:11:21.442" v="1443" actId="164"/>
          <ac:picMkLst>
            <pc:docMk/>
            <pc:sldMk cId="2960500810" sldId="440"/>
            <ac:picMk id="11" creationId="{94B20F6E-91AD-A554-4C4D-6F14D1E239B3}"/>
          </ac:picMkLst>
        </pc:picChg>
      </pc:sldChg>
      <pc:sldChg chg="modSp add mod">
        <pc:chgData name="범수 김" userId="863329ffd88cf9fc" providerId="LiveId" clId="{07BF4EA1-8AEE-4AEF-B0AD-8327390C0BCE}" dt="2024-01-09T04:12:11.940" v="1473" actId="12789"/>
        <pc:sldMkLst>
          <pc:docMk/>
          <pc:sldMk cId="2820351832" sldId="441"/>
        </pc:sldMkLst>
        <pc:spChg chg="mod">
          <ac:chgData name="범수 김" userId="863329ffd88cf9fc" providerId="LiveId" clId="{07BF4EA1-8AEE-4AEF-B0AD-8327390C0BCE}" dt="2024-01-09T04:12:11.940" v="1473" actId="12789"/>
          <ac:spMkLst>
            <pc:docMk/>
            <pc:sldMk cId="2820351832" sldId="44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28:54.048" v="1792" actId="1076"/>
        <pc:sldMkLst>
          <pc:docMk/>
          <pc:sldMk cId="2036763365" sldId="442"/>
        </pc:sldMkLst>
        <pc:spChg chg="add mod">
          <ac:chgData name="범수 김" userId="863329ffd88cf9fc" providerId="LiveId" clId="{07BF4EA1-8AEE-4AEF-B0AD-8327390C0BCE}" dt="2024-01-09T04:22:56.352" v="1599" actId="208"/>
          <ac:spMkLst>
            <pc:docMk/>
            <pc:sldMk cId="2036763365" sldId="442"/>
            <ac:spMk id="2" creationId="{C2F64C04-2B5E-85FE-0116-6379222F714B}"/>
          </ac:spMkLst>
        </pc:spChg>
        <pc:spChg chg="mod">
          <ac:chgData name="범수 김" userId="863329ffd88cf9fc" providerId="LiveId" clId="{07BF4EA1-8AEE-4AEF-B0AD-8327390C0BCE}" dt="2024-01-09T04:28:54.048" v="1792" actId="1076"/>
          <ac:spMkLst>
            <pc:docMk/>
            <pc:sldMk cId="2036763365" sldId="442"/>
            <ac:spMk id="5" creationId="{A389414F-66B7-1262-7F78-D45BD7660CF6}"/>
          </ac:spMkLst>
        </pc:spChg>
      </pc:sldChg>
      <pc:sldChg chg="modSp add del mod">
        <pc:chgData name="범수 김" userId="863329ffd88cf9fc" providerId="LiveId" clId="{07BF4EA1-8AEE-4AEF-B0AD-8327390C0BCE}" dt="2024-01-09T04:12:55.708" v="1474" actId="47"/>
        <pc:sldMkLst>
          <pc:docMk/>
          <pc:sldMk cId="2804364911" sldId="442"/>
        </pc:sldMkLst>
        <pc:spChg chg="mod">
          <ac:chgData name="범수 김" userId="863329ffd88cf9fc" providerId="LiveId" clId="{07BF4EA1-8AEE-4AEF-B0AD-8327390C0BCE}" dt="2024-01-09T04:11:57.358" v="1468" actId="404"/>
          <ac:spMkLst>
            <pc:docMk/>
            <pc:sldMk cId="2804364911" sldId="442"/>
            <ac:spMk id="5" creationId="{A389414F-66B7-1262-7F78-D45BD7660CF6}"/>
          </ac:spMkLst>
        </pc:spChg>
      </pc:sldChg>
      <pc:sldChg chg="modSp add mod">
        <pc:chgData name="범수 김" userId="863329ffd88cf9fc" providerId="LiveId" clId="{07BF4EA1-8AEE-4AEF-B0AD-8327390C0BCE}" dt="2024-01-09T04:27:48.050" v="1667" actId="20577"/>
        <pc:sldMkLst>
          <pc:docMk/>
          <pc:sldMk cId="2409393282" sldId="443"/>
        </pc:sldMkLst>
        <pc:spChg chg="mod">
          <ac:chgData name="범수 김" userId="863329ffd88cf9fc" providerId="LiveId" clId="{07BF4EA1-8AEE-4AEF-B0AD-8327390C0BCE}" dt="2024-01-09T04:27:48.050" v="1667" actId="20577"/>
          <ac:spMkLst>
            <pc:docMk/>
            <pc:sldMk cId="2409393282" sldId="44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27:52.971" v="1672" actId="20577"/>
        <pc:sldMkLst>
          <pc:docMk/>
          <pc:sldMk cId="955025279" sldId="444"/>
        </pc:sldMkLst>
        <pc:spChg chg="add mod">
          <ac:chgData name="범수 김" userId="863329ffd88cf9fc" providerId="LiveId" clId="{07BF4EA1-8AEE-4AEF-B0AD-8327390C0BCE}" dt="2024-01-09T04:24:49.698" v="1656" actId="1076"/>
          <ac:spMkLst>
            <pc:docMk/>
            <pc:sldMk cId="955025279" sldId="444"/>
            <ac:spMk id="2" creationId="{38A3F17B-E091-56ED-D3A0-F1506A1D96B9}"/>
          </ac:spMkLst>
        </pc:spChg>
        <pc:spChg chg="mod">
          <ac:chgData name="범수 김" userId="863329ffd88cf9fc" providerId="LiveId" clId="{07BF4EA1-8AEE-4AEF-B0AD-8327390C0BCE}" dt="2024-01-09T04:27:52.971" v="1672" actId="20577"/>
          <ac:spMkLst>
            <pc:docMk/>
            <pc:sldMk cId="955025279" sldId="444"/>
            <ac:spMk id="5" creationId="{A389414F-66B7-1262-7F78-D45BD7660CF6}"/>
          </ac:spMkLst>
        </pc:spChg>
      </pc:sldChg>
      <pc:sldChg chg="addSp modSp add mod ord">
        <pc:chgData name="범수 김" userId="863329ffd88cf9fc" providerId="LiveId" clId="{07BF4EA1-8AEE-4AEF-B0AD-8327390C0BCE}" dt="2024-01-09T04:31:58.199" v="2028" actId="1582"/>
        <pc:sldMkLst>
          <pc:docMk/>
          <pc:sldMk cId="3649785417" sldId="445"/>
        </pc:sldMkLst>
        <pc:spChg chg="add mod">
          <ac:chgData name="범수 김" userId="863329ffd88cf9fc" providerId="LiveId" clId="{07BF4EA1-8AEE-4AEF-B0AD-8327390C0BCE}" dt="2024-01-09T04:31:51.369" v="2026" actId="1076"/>
          <ac:spMkLst>
            <pc:docMk/>
            <pc:sldMk cId="3649785417" sldId="445"/>
            <ac:spMk id="2" creationId="{602D5771-734D-3B58-518E-4A92DD6F86CD}"/>
          </ac:spMkLst>
        </pc:spChg>
        <pc:spChg chg="add mod">
          <ac:chgData name="범수 김" userId="863329ffd88cf9fc" providerId="LiveId" clId="{07BF4EA1-8AEE-4AEF-B0AD-8327390C0BCE}" dt="2024-01-09T04:31:42.266" v="2022" actId="20577"/>
          <ac:spMkLst>
            <pc:docMk/>
            <pc:sldMk cId="3649785417" sldId="445"/>
            <ac:spMk id="3" creationId="{01B1500E-7080-5AD2-31F2-158DA2E74427}"/>
          </ac:spMkLst>
        </pc:spChg>
        <pc:spChg chg="mod">
          <ac:chgData name="범수 김" userId="863329ffd88cf9fc" providerId="LiveId" clId="{07BF4EA1-8AEE-4AEF-B0AD-8327390C0BCE}" dt="2024-01-09T04:28:38.291" v="1696" actId="1076"/>
          <ac:spMkLst>
            <pc:docMk/>
            <pc:sldMk cId="3649785417" sldId="445"/>
            <ac:spMk id="5" creationId="{A389414F-66B7-1262-7F78-D45BD7660CF6}"/>
          </ac:spMkLst>
        </pc:spChg>
        <pc:spChg chg="add mod">
          <ac:chgData name="범수 김" userId="863329ffd88cf9fc" providerId="LiveId" clId="{07BF4EA1-8AEE-4AEF-B0AD-8327390C0BCE}" dt="2024-01-09T04:30:14.070" v="1840" actId="164"/>
          <ac:spMkLst>
            <pc:docMk/>
            <pc:sldMk cId="3649785417" sldId="445"/>
            <ac:spMk id="7" creationId="{C2ED6637-7154-E455-52FE-EC6271F83C2C}"/>
          </ac:spMkLst>
        </pc:spChg>
        <pc:spChg chg="add mod">
          <ac:chgData name="범수 김" userId="863329ffd88cf9fc" providerId="LiveId" clId="{07BF4EA1-8AEE-4AEF-B0AD-8327390C0BCE}" dt="2024-01-09T04:31:51.369" v="2026" actId="1076"/>
          <ac:spMkLst>
            <pc:docMk/>
            <pc:sldMk cId="3649785417" sldId="445"/>
            <ac:spMk id="9" creationId="{E93F1CFF-9147-29CB-0671-1868D80C6984}"/>
          </ac:spMkLst>
        </pc:spChg>
        <pc:grpChg chg="add mod">
          <ac:chgData name="범수 김" userId="863329ffd88cf9fc" providerId="LiveId" clId="{07BF4EA1-8AEE-4AEF-B0AD-8327390C0BCE}" dt="2024-01-09T04:31:44.285" v="2023" actId="1076"/>
          <ac:grpSpMkLst>
            <pc:docMk/>
            <pc:sldMk cId="3649785417" sldId="445"/>
            <ac:grpSpMk id="8" creationId="{5B257741-8CD9-1B4A-A965-089C59A8EE25}"/>
          </ac:grpSpMkLst>
        </pc:grpChg>
        <pc:grpChg chg="add mod">
          <ac:chgData name="범수 김" userId="863329ffd88cf9fc" providerId="LiveId" clId="{07BF4EA1-8AEE-4AEF-B0AD-8327390C0BCE}" dt="2024-01-09T04:31:51.369" v="2026" actId="1076"/>
          <ac:grpSpMkLst>
            <pc:docMk/>
            <pc:sldMk cId="3649785417" sldId="445"/>
            <ac:grpSpMk id="12" creationId="{5499F52C-C79F-6B61-215A-8CF69EEA80AC}"/>
          </ac:grpSpMkLst>
        </pc:grpChg>
        <pc:picChg chg="add mod">
          <ac:chgData name="범수 김" userId="863329ffd88cf9fc" providerId="LiveId" clId="{07BF4EA1-8AEE-4AEF-B0AD-8327390C0BCE}" dt="2024-01-09T04:30:14.070" v="1840" actId="164"/>
          <ac:picMkLst>
            <pc:docMk/>
            <pc:sldMk cId="3649785417" sldId="445"/>
            <ac:picMk id="6" creationId="{51671102-F32B-8BCC-6D59-617652862C67}"/>
          </ac:picMkLst>
        </pc:picChg>
        <pc:picChg chg="add mod">
          <ac:chgData name="범수 김" userId="863329ffd88cf9fc" providerId="LiveId" clId="{07BF4EA1-8AEE-4AEF-B0AD-8327390C0BCE}" dt="2024-01-09T04:31:46.429" v="2024" actId="1076"/>
          <ac:picMkLst>
            <pc:docMk/>
            <pc:sldMk cId="3649785417" sldId="445"/>
            <ac:picMk id="11" creationId="{22B05161-201F-D891-B799-A709BDC1DA5B}"/>
          </ac:picMkLst>
        </pc:picChg>
        <pc:cxnChg chg="add mod">
          <ac:chgData name="범수 김" userId="863329ffd88cf9fc" providerId="LiveId" clId="{07BF4EA1-8AEE-4AEF-B0AD-8327390C0BCE}" dt="2024-01-09T04:31:58.199" v="2028" actId="1582"/>
          <ac:cxnSpMkLst>
            <pc:docMk/>
            <pc:sldMk cId="3649785417" sldId="445"/>
            <ac:cxnSpMk id="14" creationId="{801580B7-E720-B06B-1AD5-274DB1383C12}"/>
          </ac:cxnSpMkLst>
        </pc:cxnChg>
      </pc:sldChg>
      <pc:sldChg chg="delSp add">
        <pc:chgData name="범수 김" userId="863329ffd88cf9fc" providerId="LiveId" clId="{07BF4EA1-8AEE-4AEF-B0AD-8327390C0BCE}" dt="2024-01-09T04:28:20.460" v="1684" actId="478"/>
        <pc:sldMkLst>
          <pc:docMk/>
          <pc:sldMk cId="2432548610" sldId="446"/>
        </pc:sldMkLst>
        <pc:spChg chg="del">
          <ac:chgData name="범수 김" userId="863329ffd88cf9fc" providerId="LiveId" clId="{07BF4EA1-8AEE-4AEF-B0AD-8327390C0BCE}" dt="2024-01-09T04:28:20.460" v="1684" actId="478"/>
          <ac:spMkLst>
            <pc:docMk/>
            <pc:sldMk cId="2432548610" sldId="446"/>
            <ac:spMk id="2" creationId="{602D5771-734D-3B58-518E-4A92DD6F86CD}"/>
          </ac:spMkLst>
        </pc:spChg>
      </pc:sldChg>
      <pc:sldChg chg="addSp delSp modSp add mod">
        <pc:chgData name="범수 김" userId="863329ffd88cf9fc" providerId="LiveId" clId="{07BF4EA1-8AEE-4AEF-B0AD-8327390C0BCE}" dt="2024-01-09T04:35:36.965" v="2233" actId="164"/>
        <pc:sldMkLst>
          <pc:docMk/>
          <pc:sldMk cId="832005939" sldId="447"/>
        </pc:sldMkLst>
        <pc:spChg chg="mod">
          <ac:chgData name="범수 김" userId="863329ffd88cf9fc" providerId="LiveId" clId="{07BF4EA1-8AEE-4AEF-B0AD-8327390C0BCE}" dt="2024-01-09T04:35:25.978" v="2229" actId="20577"/>
          <ac:spMkLst>
            <pc:docMk/>
            <pc:sldMk cId="832005939" sldId="447"/>
            <ac:spMk id="3" creationId="{01B1500E-7080-5AD2-31F2-158DA2E74427}"/>
          </ac:spMkLst>
        </pc:spChg>
        <pc:spChg chg="add mod">
          <ac:chgData name="범수 김" userId="863329ffd88cf9fc" providerId="LiveId" clId="{07BF4EA1-8AEE-4AEF-B0AD-8327390C0BCE}" dt="2024-01-09T04:33:48.307" v="2074" actId="164"/>
          <ac:spMkLst>
            <pc:docMk/>
            <pc:sldMk cId="832005939" sldId="447"/>
            <ac:spMk id="13" creationId="{DC65477E-74A8-AB6A-C403-D02A45A8DBC1}"/>
          </ac:spMkLst>
        </pc:spChg>
        <pc:spChg chg="add mod">
          <ac:chgData name="범수 김" userId="863329ffd88cf9fc" providerId="LiveId" clId="{07BF4EA1-8AEE-4AEF-B0AD-8327390C0BCE}" dt="2024-01-09T04:34:05.264" v="2078" actId="164"/>
          <ac:spMkLst>
            <pc:docMk/>
            <pc:sldMk cId="832005939" sldId="447"/>
            <ac:spMk id="16" creationId="{2E5FF2BA-FB7B-5BC2-21B7-2270D2DA8D9E}"/>
          </ac:spMkLst>
        </pc:spChg>
        <pc:spChg chg="add mod">
          <ac:chgData name="범수 김" userId="863329ffd88cf9fc" providerId="LiveId" clId="{07BF4EA1-8AEE-4AEF-B0AD-8327390C0BCE}" dt="2024-01-09T04:35:01.905" v="2098" actId="164"/>
          <ac:spMkLst>
            <pc:docMk/>
            <pc:sldMk cId="832005939" sldId="447"/>
            <ac:spMk id="20" creationId="{CE2E4568-57C7-85E9-9370-868D3A942CB9}"/>
          </ac:spMkLst>
        </pc:spChg>
        <pc:spChg chg="add mod">
          <ac:chgData name="범수 김" userId="863329ffd88cf9fc" providerId="LiveId" clId="{07BF4EA1-8AEE-4AEF-B0AD-8327390C0BCE}" dt="2024-01-09T04:35:36.965" v="2233" actId="164"/>
          <ac:spMkLst>
            <pc:docMk/>
            <pc:sldMk cId="832005939" sldId="447"/>
            <ac:spMk id="22" creationId="{2A7E2721-93D7-D28F-E868-B8B520003793}"/>
          </ac:spMkLst>
        </pc:spChg>
        <pc:spChg chg="add mod">
          <ac:chgData name="범수 김" userId="863329ffd88cf9fc" providerId="LiveId" clId="{07BF4EA1-8AEE-4AEF-B0AD-8327390C0BCE}" dt="2024-01-09T04:35:36.965" v="2233" actId="164"/>
          <ac:spMkLst>
            <pc:docMk/>
            <pc:sldMk cId="832005939" sldId="447"/>
            <ac:spMk id="23" creationId="{9DD3C519-3FC0-7AC6-0B62-5D9BC26DDFC2}"/>
          </ac:spMkLst>
        </pc:spChg>
        <pc:grpChg chg="del">
          <ac:chgData name="범수 김" userId="863329ffd88cf9fc" providerId="LiveId" clId="{07BF4EA1-8AEE-4AEF-B0AD-8327390C0BCE}" dt="2024-01-09T04:32:05.068" v="2031" actId="478"/>
          <ac:grpSpMkLst>
            <pc:docMk/>
            <pc:sldMk cId="832005939" sldId="447"/>
            <ac:grpSpMk id="8" creationId="{5B257741-8CD9-1B4A-A965-089C59A8EE25}"/>
          </ac:grpSpMkLst>
        </pc:grpChg>
        <pc:grpChg chg="del">
          <ac:chgData name="범수 김" userId="863329ffd88cf9fc" providerId="LiveId" clId="{07BF4EA1-8AEE-4AEF-B0AD-8327390C0BCE}" dt="2024-01-09T04:32:04.503" v="2030" actId="478"/>
          <ac:grpSpMkLst>
            <pc:docMk/>
            <pc:sldMk cId="832005939" sldId="447"/>
            <ac:grpSpMk id="12" creationId="{5499F52C-C79F-6B61-215A-8CF69EEA80AC}"/>
          </ac:grpSpMkLst>
        </pc:grpChg>
        <pc:grpChg chg="add mod">
          <ac:chgData name="범수 김" userId="863329ffd88cf9fc" providerId="LiveId" clId="{07BF4EA1-8AEE-4AEF-B0AD-8327390C0BCE}" dt="2024-01-09T04:34:05.264" v="2078" actId="164"/>
          <ac:grpSpMkLst>
            <pc:docMk/>
            <pc:sldMk cId="832005939" sldId="447"/>
            <ac:grpSpMk id="15" creationId="{E72452F8-03EB-AA31-F29D-A72C9BC38216}"/>
          </ac:grpSpMkLst>
        </pc:grpChg>
        <pc:grpChg chg="add mod">
          <ac:chgData name="범수 김" userId="863329ffd88cf9fc" providerId="LiveId" clId="{07BF4EA1-8AEE-4AEF-B0AD-8327390C0BCE}" dt="2024-01-09T04:35:36.965" v="2233" actId="164"/>
          <ac:grpSpMkLst>
            <pc:docMk/>
            <pc:sldMk cId="832005939" sldId="447"/>
            <ac:grpSpMk id="17" creationId="{9F3FAE72-D72E-B9CB-64A3-74974BE6F325}"/>
          </ac:grpSpMkLst>
        </pc:grpChg>
        <pc:grpChg chg="add mod">
          <ac:chgData name="범수 김" userId="863329ffd88cf9fc" providerId="LiveId" clId="{07BF4EA1-8AEE-4AEF-B0AD-8327390C0BCE}" dt="2024-01-09T04:35:36.965" v="2233" actId="164"/>
          <ac:grpSpMkLst>
            <pc:docMk/>
            <pc:sldMk cId="832005939" sldId="447"/>
            <ac:grpSpMk id="21" creationId="{00B05FB3-9DA8-3128-52F5-23CD93EB43D6}"/>
          </ac:grpSpMkLst>
        </pc:grpChg>
        <pc:grpChg chg="add mod">
          <ac:chgData name="범수 김" userId="863329ffd88cf9fc" providerId="LiveId" clId="{07BF4EA1-8AEE-4AEF-B0AD-8327390C0BCE}" dt="2024-01-09T04:35:36.965" v="2233" actId="164"/>
          <ac:grpSpMkLst>
            <pc:docMk/>
            <pc:sldMk cId="832005939" sldId="447"/>
            <ac:grpSpMk id="24" creationId="{DFB92850-7649-505B-7923-52A4C713A554}"/>
          </ac:grpSpMkLst>
        </pc:grpChg>
        <pc:picChg chg="add mod">
          <ac:chgData name="범수 김" userId="863329ffd88cf9fc" providerId="LiveId" clId="{07BF4EA1-8AEE-4AEF-B0AD-8327390C0BCE}" dt="2024-01-09T04:33:48.307" v="2074" actId="164"/>
          <ac:picMkLst>
            <pc:docMk/>
            <pc:sldMk cId="832005939" sldId="447"/>
            <ac:picMk id="10" creationId="{E205912E-6917-B947-DF4C-D49B3F1F2ED1}"/>
          </ac:picMkLst>
        </pc:picChg>
        <pc:picChg chg="del">
          <ac:chgData name="범수 김" userId="863329ffd88cf9fc" providerId="LiveId" clId="{07BF4EA1-8AEE-4AEF-B0AD-8327390C0BCE}" dt="2024-01-09T04:32:06.528" v="2033" actId="478"/>
          <ac:picMkLst>
            <pc:docMk/>
            <pc:sldMk cId="832005939" sldId="447"/>
            <ac:picMk id="11" creationId="{22B05161-201F-D891-B799-A709BDC1DA5B}"/>
          </ac:picMkLst>
        </pc:picChg>
        <pc:picChg chg="add mod">
          <ac:chgData name="범수 김" userId="863329ffd88cf9fc" providerId="LiveId" clId="{07BF4EA1-8AEE-4AEF-B0AD-8327390C0BCE}" dt="2024-01-09T04:35:04.945" v="2100" actId="208"/>
          <ac:picMkLst>
            <pc:docMk/>
            <pc:sldMk cId="832005939" sldId="447"/>
            <ac:picMk id="19" creationId="{465D1D8C-CCC4-EAD4-5A20-C5EDE2F23D26}"/>
          </ac:picMkLst>
        </pc:picChg>
        <pc:cxnChg chg="del mod">
          <ac:chgData name="범수 김" userId="863329ffd88cf9fc" providerId="LiveId" clId="{07BF4EA1-8AEE-4AEF-B0AD-8327390C0BCE}" dt="2024-01-09T04:32:05.733" v="2032" actId="478"/>
          <ac:cxnSpMkLst>
            <pc:docMk/>
            <pc:sldMk cId="832005939" sldId="447"/>
            <ac:cxnSpMk id="14" creationId="{801580B7-E720-B06B-1AD5-274DB1383C12}"/>
          </ac:cxnSpMkLst>
        </pc:cxnChg>
      </pc:sldChg>
      <pc:sldChg chg="addSp delSp modSp add mod">
        <pc:chgData name="범수 김" userId="863329ffd88cf9fc" providerId="LiveId" clId="{07BF4EA1-8AEE-4AEF-B0AD-8327390C0BCE}" dt="2024-01-09T04:39:41.141" v="2425" actId="164"/>
        <pc:sldMkLst>
          <pc:docMk/>
          <pc:sldMk cId="2823915260" sldId="448"/>
        </pc:sldMkLst>
        <pc:spChg chg="mod">
          <ac:chgData name="범수 김" userId="863329ffd88cf9fc" providerId="LiveId" clId="{07BF4EA1-8AEE-4AEF-B0AD-8327390C0BCE}" dt="2024-01-09T04:39:15.694" v="2411" actId="20577"/>
          <ac:spMkLst>
            <pc:docMk/>
            <pc:sldMk cId="2823915260" sldId="448"/>
            <ac:spMk id="3" creationId="{01B1500E-7080-5AD2-31F2-158DA2E74427}"/>
          </ac:spMkLst>
        </pc:spChg>
        <pc:spChg chg="add mod">
          <ac:chgData name="범수 김" userId="863329ffd88cf9fc" providerId="LiveId" clId="{07BF4EA1-8AEE-4AEF-B0AD-8327390C0BCE}" dt="2024-01-09T04:39:41.141" v="2425" actId="164"/>
          <ac:spMkLst>
            <pc:docMk/>
            <pc:sldMk cId="2823915260" sldId="448"/>
            <ac:spMk id="6" creationId="{6C57B4CB-4D12-A36A-BDAF-906EC2379CBD}"/>
          </ac:spMkLst>
        </pc:spChg>
        <pc:spChg chg="add mod">
          <ac:chgData name="범수 김" userId="863329ffd88cf9fc" providerId="LiveId" clId="{07BF4EA1-8AEE-4AEF-B0AD-8327390C0BCE}" dt="2024-01-09T04:39:41.141" v="2425" actId="164"/>
          <ac:spMkLst>
            <pc:docMk/>
            <pc:sldMk cId="2823915260" sldId="448"/>
            <ac:spMk id="7" creationId="{F76BD0AF-07CD-4BE1-2474-E7781465FE45}"/>
          </ac:spMkLst>
        </pc:spChg>
        <pc:spChg chg="add mod">
          <ac:chgData name="범수 김" userId="863329ffd88cf9fc" providerId="LiveId" clId="{07BF4EA1-8AEE-4AEF-B0AD-8327390C0BCE}" dt="2024-01-09T04:39:41.141" v="2425" actId="164"/>
          <ac:spMkLst>
            <pc:docMk/>
            <pc:sldMk cId="2823915260" sldId="448"/>
            <ac:spMk id="8" creationId="{6689E38C-7EEF-A45B-D816-BD2E350DC4A9}"/>
          </ac:spMkLst>
        </pc:spChg>
        <pc:grpChg chg="add mod">
          <ac:chgData name="범수 김" userId="863329ffd88cf9fc" providerId="LiveId" clId="{07BF4EA1-8AEE-4AEF-B0AD-8327390C0BCE}" dt="2024-01-09T04:39:41.141" v="2425" actId="164"/>
          <ac:grpSpMkLst>
            <pc:docMk/>
            <pc:sldMk cId="2823915260" sldId="448"/>
            <ac:grpSpMk id="9" creationId="{7466D2E7-BED7-A5DA-4A4E-269CF64846D7}"/>
          </ac:grpSpMkLst>
        </pc:grpChg>
        <pc:grpChg chg="del">
          <ac:chgData name="범수 김" userId="863329ffd88cf9fc" providerId="LiveId" clId="{07BF4EA1-8AEE-4AEF-B0AD-8327390C0BCE}" dt="2024-01-09T04:35:39.397" v="2235" actId="478"/>
          <ac:grpSpMkLst>
            <pc:docMk/>
            <pc:sldMk cId="2823915260" sldId="448"/>
            <ac:grpSpMk id="24" creationId="{DFB92850-7649-505B-7923-52A4C713A554}"/>
          </ac:grpSpMkLst>
        </pc:grpChg>
        <pc:picChg chg="add mod">
          <ac:chgData name="범수 김" userId="863329ffd88cf9fc" providerId="LiveId" clId="{07BF4EA1-8AEE-4AEF-B0AD-8327390C0BCE}" dt="2024-01-09T04:39:41.141" v="2425" actId="164"/>
          <ac:picMkLst>
            <pc:docMk/>
            <pc:sldMk cId="2823915260" sldId="448"/>
            <ac:picMk id="4" creationId="{F074549D-DAF9-45C4-FE9F-007FD55B74E5}"/>
          </ac:picMkLst>
        </pc:picChg>
      </pc:sldChg>
      <pc:sldChg chg="modSp add mod ord">
        <pc:chgData name="범수 김" userId="863329ffd88cf9fc" providerId="LiveId" clId="{07BF4EA1-8AEE-4AEF-B0AD-8327390C0BCE}" dt="2024-01-09T04:49:43.527" v="2516" actId="20577"/>
        <pc:sldMkLst>
          <pc:docMk/>
          <pc:sldMk cId="3128357046" sldId="449"/>
        </pc:sldMkLst>
        <pc:spChg chg="mod">
          <ac:chgData name="범수 김" userId="863329ffd88cf9fc" providerId="LiveId" clId="{07BF4EA1-8AEE-4AEF-B0AD-8327390C0BCE}" dt="2024-01-09T04:49:43.527" v="2516" actId="20577"/>
          <ac:spMkLst>
            <pc:docMk/>
            <pc:sldMk cId="3128357046" sldId="44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50:54.148" v="2691" actId="208"/>
        <pc:sldMkLst>
          <pc:docMk/>
          <pc:sldMk cId="1928212300" sldId="450"/>
        </pc:sldMkLst>
        <pc:spChg chg="add mod">
          <ac:chgData name="범수 김" userId="863329ffd88cf9fc" providerId="LiveId" clId="{07BF4EA1-8AEE-4AEF-B0AD-8327390C0BCE}" dt="2024-01-09T04:50:54.148" v="2691" actId="208"/>
          <ac:spMkLst>
            <pc:docMk/>
            <pc:sldMk cId="1928212300" sldId="450"/>
            <ac:spMk id="2" creationId="{0F24A437-CA5F-8313-4893-41A1471B96A1}"/>
          </ac:spMkLst>
        </pc:spChg>
        <pc:spChg chg="mod">
          <ac:chgData name="범수 김" userId="863329ffd88cf9fc" providerId="LiveId" clId="{07BF4EA1-8AEE-4AEF-B0AD-8327390C0BCE}" dt="2024-01-09T04:49:50.382" v="2524" actId="1076"/>
          <ac:spMkLst>
            <pc:docMk/>
            <pc:sldMk cId="1928212300" sldId="450"/>
            <ac:spMk id="5" creationId="{A389414F-66B7-1262-7F78-D45BD7660CF6}"/>
          </ac:spMkLst>
        </pc:spChg>
      </pc:sldChg>
      <pc:sldChg chg="modSp add mod">
        <pc:chgData name="범수 김" userId="863329ffd88cf9fc" providerId="LiveId" clId="{07BF4EA1-8AEE-4AEF-B0AD-8327390C0BCE}" dt="2024-01-09T04:51:25.780" v="2754" actId="12789"/>
        <pc:sldMkLst>
          <pc:docMk/>
          <pc:sldMk cId="3481196391" sldId="451"/>
        </pc:sldMkLst>
        <pc:spChg chg="mod">
          <ac:chgData name="범수 김" userId="863329ffd88cf9fc" providerId="LiveId" clId="{07BF4EA1-8AEE-4AEF-B0AD-8327390C0BCE}" dt="2024-01-09T04:51:25.780" v="2754" actId="12789"/>
          <ac:spMkLst>
            <pc:docMk/>
            <pc:sldMk cId="3481196391" sldId="45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5:18:24.560" v="4183" actId="1076"/>
        <pc:sldMkLst>
          <pc:docMk/>
          <pc:sldMk cId="3253355344" sldId="452"/>
        </pc:sldMkLst>
        <pc:spChg chg="add mod">
          <ac:chgData name="범수 김" userId="863329ffd88cf9fc" providerId="LiveId" clId="{07BF4EA1-8AEE-4AEF-B0AD-8327390C0BCE}" dt="2024-01-09T04:59:17.717" v="2930" actId="20577"/>
          <ac:spMkLst>
            <pc:docMk/>
            <pc:sldMk cId="3253355344" sldId="452"/>
            <ac:spMk id="2" creationId="{44CDEAF7-0F68-ACFB-471D-D93AD6C3B85E}"/>
          </ac:spMkLst>
        </pc:spChg>
        <pc:spChg chg="add mod">
          <ac:chgData name="범수 김" userId="863329ffd88cf9fc" providerId="LiveId" clId="{07BF4EA1-8AEE-4AEF-B0AD-8327390C0BCE}" dt="2024-01-09T05:18:24.560" v="4183" actId="1076"/>
          <ac:spMkLst>
            <pc:docMk/>
            <pc:sldMk cId="3253355344" sldId="452"/>
            <ac:spMk id="3" creationId="{8AC70B42-CBCF-39BD-9730-F2285147F06D}"/>
          </ac:spMkLst>
        </pc:spChg>
        <pc:spChg chg="add mod">
          <ac:chgData name="범수 김" userId="863329ffd88cf9fc" providerId="LiveId" clId="{07BF4EA1-8AEE-4AEF-B0AD-8327390C0BCE}" dt="2024-01-09T05:04:08.129" v="3462" actId="6549"/>
          <ac:spMkLst>
            <pc:docMk/>
            <pc:sldMk cId="3253355344" sldId="452"/>
            <ac:spMk id="4" creationId="{01314C2E-75A4-340B-E1E6-B77A690C3873}"/>
          </ac:spMkLst>
        </pc:spChg>
        <pc:spChg chg="mod">
          <ac:chgData name="범수 김" userId="863329ffd88cf9fc" providerId="LiveId" clId="{07BF4EA1-8AEE-4AEF-B0AD-8327390C0BCE}" dt="2024-01-09T04:51:35.879" v="2764" actId="1076"/>
          <ac:spMkLst>
            <pc:docMk/>
            <pc:sldMk cId="3253355344" sldId="452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07BF4EA1-8AEE-4AEF-B0AD-8327390C0BCE}" dt="2024-01-09T05:17:58.912" v="4182" actId="6549"/>
        <pc:sldMkLst>
          <pc:docMk/>
          <pc:sldMk cId="1940217042" sldId="453"/>
        </pc:sldMkLst>
        <pc:spChg chg="del">
          <ac:chgData name="범수 김" userId="863329ffd88cf9fc" providerId="LiveId" clId="{07BF4EA1-8AEE-4AEF-B0AD-8327390C0BCE}" dt="2024-01-09T05:04:54.567" v="3469" actId="478"/>
          <ac:spMkLst>
            <pc:docMk/>
            <pc:sldMk cId="1940217042" sldId="453"/>
            <ac:spMk id="2" creationId="{44CDEAF7-0F68-ACFB-471D-D93AD6C3B85E}"/>
          </ac:spMkLst>
        </pc:spChg>
        <pc:spChg chg="del">
          <ac:chgData name="범수 김" userId="863329ffd88cf9fc" providerId="LiveId" clId="{07BF4EA1-8AEE-4AEF-B0AD-8327390C0BCE}" dt="2024-01-09T05:04:53.782" v="3468" actId="478"/>
          <ac:spMkLst>
            <pc:docMk/>
            <pc:sldMk cId="1940217042" sldId="453"/>
            <ac:spMk id="3" creationId="{8AC70B42-CBCF-39BD-9730-F2285147F06D}"/>
          </ac:spMkLst>
        </pc:spChg>
        <pc:spChg chg="mod">
          <ac:chgData name="범수 김" userId="863329ffd88cf9fc" providerId="LiveId" clId="{07BF4EA1-8AEE-4AEF-B0AD-8327390C0BCE}" dt="2024-01-09T05:17:58.912" v="4182" actId="6549"/>
          <ac:spMkLst>
            <pc:docMk/>
            <pc:sldMk cId="1940217042" sldId="453"/>
            <ac:spMk id="4" creationId="{01314C2E-75A4-340B-E1E6-B77A690C3873}"/>
          </ac:spMkLst>
        </pc:spChg>
        <pc:spChg chg="mod">
          <ac:chgData name="범수 김" userId="863329ffd88cf9fc" providerId="LiveId" clId="{07BF4EA1-8AEE-4AEF-B0AD-8327390C0BCE}" dt="2024-01-09T05:04:57.545" v="3471"/>
          <ac:spMkLst>
            <pc:docMk/>
            <pc:sldMk cId="1940217042" sldId="453"/>
            <ac:spMk id="7" creationId="{63372248-8037-C5AE-053B-F54789731717}"/>
          </ac:spMkLst>
        </pc:spChg>
        <pc:spChg chg="add del mod">
          <ac:chgData name="범수 김" userId="863329ffd88cf9fc" providerId="LiveId" clId="{07BF4EA1-8AEE-4AEF-B0AD-8327390C0BCE}" dt="2024-01-09T05:06:57.334" v="3972"/>
          <ac:spMkLst>
            <pc:docMk/>
            <pc:sldMk cId="1940217042" sldId="453"/>
            <ac:spMk id="9" creationId="{4F30C1FA-1EA4-E9C2-3275-DAFD365E1959}"/>
          </ac:spMkLst>
        </pc:spChg>
        <pc:grpChg chg="add mod">
          <ac:chgData name="범수 김" userId="863329ffd88cf9fc" providerId="LiveId" clId="{07BF4EA1-8AEE-4AEF-B0AD-8327390C0BCE}" dt="2024-01-09T05:04:59.632" v="3472" actId="1076"/>
          <ac:grpSpMkLst>
            <pc:docMk/>
            <pc:sldMk cId="1940217042" sldId="453"/>
            <ac:grpSpMk id="8" creationId="{A17135E7-9164-6B10-0CF9-B0437DE2341D}"/>
          </ac:grpSpMkLst>
        </pc:grpChg>
        <pc:picChg chg="mod">
          <ac:chgData name="범수 김" userId="863329ffd88cf9fc" providerId="LiveId" clId="{07BF4EA1-8AEE-4AEF-B0AD-8327390C0BCE}" dt="2024-01-09T05:04:57.545" v="3471"/>
          <ac:picMkLst>
            <pc:docMk/>
            <pc:sldMk cId="1940217042" sldId="453"/>
            <ac:picMk id="6" creationId="{9F8CCFAB-B028-57C7-E31D-176FC4BD0110}"/>
          </ac:picMkLst>
        </pc:picChg>
      </pc:sldChg>
      <pc:sldChg chg="addSp delSp modSp add mod">
        <pc:chgData name="범수 김" userId="863329ffd88cf9fc" providerId="LiveId" clId="{07BF4EA1-8AEE-4AEF-B0AD-8327390C0BCE}" dt="2024-01-09T05:20:31.233" v="4358" actId="20577"/>
        <pc:sldMkLst>
          <pc:docMk/>
          <pc:sldMk cId="1909375795" sldId="454"/>
        </pc:sldMkLst>
        <pc:spChg chg="mod">
          <ac:chgData name="범수 김" userId="863329ffd88cf9fc" providerId="LiveId" clId="{07BF4EA1-8AEE-4AEF-B0AD-8327390C0BCE}" dt="2024-01-09T05:20:31.233" v="4358" actId="20577"/>
          <ac:spMkLst>
            <pc:docMk/>
            <pc:sldMk cId="1909375795" sldId="454"/>
            <ac:spMk id="2" creationId="{44CDEAF7-0F68-ACFB-471D-D93AD6C3B85E}"/>
          </ac:spMkLst>
        </pc:spChg>
        <pc:spChg chg="del">
          <ac:chgData name="범수 김" userId="863329ffd88cf9fc" providerId="LiveId" clId="{07BF4EA1-8AEE-4AEF-B0AD-8327390C0BCE}" dt="2024-01-09T05:18:31.130" v="4186" actId="478"/>
          <ac:spMkLst>
            <pc:docMk/>
            <pc:sldMk cId="1909375795" sldId="454"/>
            <ac:spMk id="3" creationId="{8AC70B42-CBCF-39BD-9730-F2285147F06D}"/>
          </ac:spMkLst>
        </pc:spChg>
        <pc:spChg chg="del">
          <ac:chgData name="범수 김" userId="863329ffd88cf9fc" providerId="LiveId" clId="{07BF4EA1-8AEE-4AEF-B0AD-8327390C0BCE}" dt="2024-01-09T05:18:29.364" v="4185" actId="478"/>
          <ac:spMkLst>
            <pc:docMk/>
            <pc:sldMk cId="1909375795" sldId="454"/>
            <ac:spMk id="4" creationId="{01314C2E-75A4-340B-E1E6-B77A690C3873}"/>
          </ac:spMkLst>
        </pc:spChg>
        <pc:spChg chg="add mod">
          <ac:chgData name="범수 김" userId="863329ffd88cf9fc" providerId="LiveId" clId="{07BF4EA1-8AEE-4AEF-B0AD-8327390C0BCE}" dt="2024-01-09T05:20:15.567" v="4242" actId="164"/>
          <ac:spMkLst>
            <pc:docMk/>
            <pc:sldMk cId="1909375795" sldId="454"/>
            <ac:spMk id="13" creationId="{F8B19E3B-FA03-69AA-5152-9D310C27EBA3}"/>
          </ac:spMkLst>
        </pc:spChg>
        <pc:spChg chg="add mod">
          <ac:chgData name="범수 김" userId="863329ffd88cf9fc" providerId="LiveId" clId="{07BF4EA1-8AEE-4AEF-B0AD-8327390C0BCE}" dt="2024-01-09T05:20:15.567" v="4242" actId="164"/>
          <ac:spMkLst>
            <pc:docMk/>
            <pc:sldMk cId="1909375795" sldId="454"/>
            <ac:spMk id="14" creationId="{F1DAB66C-FDD0-E502-CFC5-96B0E7EDCA9B}"/>
          </ac:spMkLst>
        </pc:spChg>
        <pc:grpChg chg="add mod">
          <ac:chgData name="범수 김" userId="863329ffd88cf9fc" providerId="LiveId" clId="{07BF4EA1-8AEE-4AEF-B0AD-8327390C0BCE}" dt="2024-01-09T05:20:15.567" v="4242" actId="164"/>
          <ac:grpSpMkLst>
            <pc:docMk/>
            <pc:sldMk cId="1909375795" sldId="454"/>
            <ac:grpSpMk id="12" creationId="{85783F91-79F1-A6F8-DE16-530180CEEE49}"/>
          </ac:grpSpMkLst>
        </pc:grpChg>
        <pc:grpChg chg="add mod">
          <ac:chgData name="범수 김" userId="863329ffd88cf9fc" providerId="LiveId" clId="{07BF4EA1-8AEE-4AEF-B0AD-8327390C0BCE}" dt="2024-01-09T05:20:15.567" v="4242" actId="164"/>
          <ac:grpSpMkLst>
            <pc:docMk/>
            <pc:sldMk cId="1909375795" sldId="454"/>
            <ac:grpSpMk id="15" creationId="{AD7F3746-84DE-5766-B58E-214AE6FB1103}"/>
          </ac:grpSpMkLst>
        </pc:grpChg>
        <pc:picChg chg="add mod">
          <ac:chgData name="범수 김" userId="863329ffd88cf9fc" providerId="LiveId" clId="{07BF4EA1-8AEE-4AEF-B0AD-8327390C0BCE}" dt="2024-01-09T05:19:57.595" v="4236" actId="164"/>
          <ac:picMkLst>
            <pc:docMk/>
            <pc:sldMk cId="1909375795" sldId="454"/>
            <ac:picMk id="7" creationId="{1F70105F-8CBA-1BED-0CB3-1E0A5474AEFB}"/>
          </ac:picMkLst>
        </pc:picChg>
        <pc:picChg chg="add mod">
          <ac:chgData name="범수 김" userId="863329ffd88cf9fc" providerId="LiveId" clId="{07BF4EA1-8AEE-4AEF-B0AD-8327390C0BCE}" dt="2024-01-09T05:19:57.595" v="4236" actId="164"/>
          <ac:picMkLst>
            <pc:docMk/>
            <pc:sldMk cId="1909375795" sldId="454"/>
            <ac:picMk id="9" creationId="{9A5BFFCE-8AFE-7FEF-59CC-FAA009D5A3C0}"/>
          </ac:picMkLst>
        </pc:picChg>
        <pc:picChg chg="add mod">
          <ac:chgData name="범수 김" userId="863329ffd88cf9fc" providerId="LiveId" clId="{07BF4EA1-8AEE-4AEF-B0AD-8327390C0BCE}" dt="2024-01-09T05:19:57.595" v="4236" actId="164"/>
          <ac:picMkLst>
            <pc:docMk/>
            <pc:sldMk cId="1909375795" sldId="454"/>
            <ac:picMk id="11" creationId="{DF4D5F18-1FF0-27CE-B637-F8C8581A935F}"/>
          </ac:picMkLst>
        </pc:picChg>
      </pc:sldChg>
      <pc:sldChg chg="modSp add mod">
        <pc:chgData name="범수 김" userId="863329ffd88cf9fc" providerId="LiveId" clId="{07BF4EA1-8AEE-4AEF-B0AD-8327390C0BCE}" dt="2024-01-09T05:25:12.594" v="4366" actId="6549"/>
        <pc:sldMkLst>
          <pc:docMk/>
          <pc:sldMk cId="1387045696" sldId="455"/>
        </pc:sldMkLst>
        <pc:spChg chg="mod">
          <ac:chgData name="범수 김" userId="863329ffd88cf9fc" providerId="LiveId" clId="{07BF4EA1-8AEE-4AEF-B0AD-8327390C0BCE}" dt="2024-01-09T05:25:12.594" v="4366" actId="6549"/>
          <ac:spMkLst>
            <pc:docMk/>
            <pc:sldMk cId="1387045696" sldId="455"/>
            <ac:spMk id="5" creationId="{A389414F-66B7-1262-7F78-D45BD7660CF6}"/>
          </ac:spMkLst>
        </pc:spChg>
      </pc:sldChg>
    </pc:docChg>
  </pc:docChgLst>
  <pc:docChgLst>
    <pc:chgData name="범수 김" userId="863329ffd88cf9fc" providerId="LiveId" clId="{3E4568C8-6839-408F-82C1-87ED4E384C65}"/>
    <pc:docChg chg="custSel addSld delSld modSld sldOrd">
      <pc:chgData name="범수 김" userId="863329ffd88cf9fc" providerId="LiveId" clId="{3E4568C8-6839-408F-82C1-87ED4E384C65}" dt="2024-01-02T06:21:53.009" v="683" actId="20577"/>
      <pc:docMkLst>
        <pc:docMk/>
      </pc:docMkLst>
      <pc:sldChg chg="modSp mod">
        <pc:chgData name="범수 김" userId="863329ffd88cf9fc" providerId="LiveId" clId="{3E4568C8-6839-408F-82C1-87ED4E384C65}" dt="2024-01-02T06:13:27.827" v="1" actId="20577"/>
        <pc:sldMkLst>
          <pc:docMk/>
          <pc:sldMk cId="1869551119" sldId="424"/>
        </pc:sldMkLst>
        <pc:spChg chg="mod">
          <ac:chgData name="범수 김" userId="863329ffd88cf9fc" providerId="LiveId" clId="{3E4568C8-6839-408F-82C1-87ED4E384C65}" dt="2024-01-02T06:13:27.827" v="1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modSp mod">
        <pc:chgData name="범수 김" userId="863329ffd88cf9fc" providerId="LiveId" clId="{3E4568C8-6839-408F-82C1-87ED4E384C65}" dt="2024-01-02T06:14:05.095" v="120" actId="20577"/>
        <pc:sldMkLst>
          <pc:docMk/>
          <pc:sldMk cId="1635143875" sldId="428"/>
        </pc:sldMkLst>
        <pc:spChg chg="mod">
          <ac:chgData name="범수 김" userId="863329ffd88cf9fc" providerId="LiveId" clId="{3E4568C8-6839-408F-82C1-87ED4E384C65}" dt="2024-01-02T06:14:05.095" v="12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mod ord">
        <pc:chgData name="범수 김" userId="863329ffd88cf9fc" providerId="LiveId" clId="{3E4568C8-6839-408F-82C1-87ED4E384C65}" dt="2024-01-02T06:17:26.032" v="181" actId="20577"/>
        <pc:sldMkLst>
          <pc:docMk/>
          <pc:sldMk cId="3481581897" sldId="429"/>
        </pc:sldMkLst>
        <pc:spChg chg="mod">
          <ac:chgData name="범수 김" userId="863329ffd88cf9fc" providerId="LiveId" clId="{3E4568C8-6839-408F-82C1-87ED4E384C65}" dt="2024-01-02T06:17:26.032" v="181" actId="20577"/>
          <ac:spMkLst>
            <pc:docMk/>
            <pc:sldMk cId="3481581897" sldId="429"/>
            <ac:spMk id="5" creationId="{A389414F-66B7-1262-7F78-D45BD7660CF6}"/>
          </ac:spMkLst>
        </pc:spChg>
      </pc:sldChg>
      <pc:sldChg chg="delSp mod">
        <pc:chgData name="범수 김" userId="863329ffd88cf9fc" providerId="LiveId" clId="{3E4568C8-6839-408F-82C1-87ED4E384C65}" dt="2024-01-02T06:18:15.576" v="189" actId="21"/>
        <pc:sldMkLst>
          <pc:docMk/>
          <pc:sldMk cId="1504750565" sldId="430"/>
        </pc:sldMkLst>
        <pc:spChg chg="del">
          <ac:chgData name="범수 김" userId="863329ffd88cf9fc" providerId="LiveId" clId="{3E4568C8-6839-408F-82C1-87ED4E384C65}" dt="2024-01-02T06:18:15.576" v="189" actId="21"/>
          <ac:spMkLst>
            <pc:docMk/>
            <pc:sldMk cId="1504750565" sldId="430"/>
            <ac:spMk id="2" creationId="{A0ECEE8A-FD28-F59B-F674-88E8C52B4810}"/>
          </ac:spMkLst>
        </pc:spChg>
      </pc:sldChg>
      <pc:sldChg chg="modSp add del mod ord">
        <pc:chgData name="범수 김" userId="863329ffd88cf9fc" providerId="LiveId" clId="{3E4568C8-6839-408F-82C1-87ED4E384C65}" dt="2024-01-02T06:17:36.670" v="188" actId="47"/>
        <pc:sldMkLst>
          <pc:docMk/>
          <pc:sldMk cId="3915007402" sldId="431"/>
        </pc:sldMkLst>
        <pc:spChg chg="mod">
          <ac:chgData name="범수 김" userId="863329ffd88cf9fc" providerId="LiveId" clId="{3E4568C8-6839-408F-82C1-87ED4E384C65}" dt="2024-01-02T06:16:51.749" v="153" actId="1076"/>
          <ac:spMkLst>
            <pc:docMk/>
            <pc:sldMk cId="3915007402" sldId="43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3E4568C8-6839-408F-82C1-87ED4E384C65}" dt="2024-01-02T06:20:20.956" v="472" actId="1076"/>
        <pc:sldMkLst>
          <pc:docMk/>
          <pc:sldMk cId="2170771326" sldId="432"/>
        </pc:sldMkLst>
        <pc:spChg chg="add mod">
          <ac:chgData name="범수 김" userId="863329ffd88cf9fc" providerId="LiveId" clId="{3E4568C8-6839-408F-82C1-87ED4E384C65}" dt="2024-01-02T06:20:18.744" v="471" actId="20577"/>
          <ac:spMkLst>
            <pc:docMk/>
            <pc:sldMk cId="2170771326" sldId="432"/>
            <ac:spMk id="2" creationId="{4F30C1FA-1EA4-E9C2-3275-DAFD365E1959}"/>
          </ac:spMkLst>
        </pc:spChg>
        <pc:spChg chg="mod">
          <ac:chgData name="범수 김" userId="863329ffd88cf9fc" providerId="LiveId" clId="{3E4568C8-6839-408F-82C1-87ED4E384C65}" dt="2024-01-02T06:17:35.292" v="187" actId="1076"/>
          <ac:spMkLst>
            <pc:docMk/>
            <pc:sldMk cId="2170771326" sldId="432"/>
            <ac:spMk id="5" creationId="{A389414F-66B7-1262-7F78-D45BD7660CF6}"/>
          </ac:spMkLst>
        </pc:spChg>
        <pc:picChg chg="add mod">
          <ac:chgData name="범수 김" userId="863329ffd88cf9fc" providerId="LiveId" clId="{3E4568C8-6839-408F-82C1-87ED4E384C65}" dt="2024-01-02T06:20:20.956" v="472" actId="1076"/>
          <ac:picMkLst>
            <pc:docMk/>
            <pc:sldMk cId="2170771326" sldId="432"/>
            <ac:picMk id="4" creationId="{0694C3EC-9379-FBD6-33EA-85212D9A70CD}"/>
          </ac:picMkLst>
        </pc:picChg>
      </pc:sldChg>
      <pc:sldChg chg="addSp delSp modSp add mod">
        <pc:chgData name="범수 김" userId="863329ffd88cf9fc" providerId="LiveId" clId="{3E4568C8-6839-408F-82C1-87ED4E384C65}" dt="2024-01-02T06:21:53.009" v="683" actId="20577"/>
        <pc:sldMkLst>
          <pc:docMk/>
          <pc:sldMk cId="2222312291" sldId="433"/>
        </pc:sldMkLst>
        <pc:spChg chg="mod">
          <ac:chgData name="범수 김" userId="863329ffd88cf9fc" providerId="LiveId" clId="{3E4568C8-6839-408F-82C1-87ED4E384C65}" dt="2024-01-02T06:21:53.009" v="683" actId="20577"/>
          <ac:spMkLst>
            <pc:docMk/>
            <pc:sldMk cId="2222312291" sldId="433"/>
            <ac:spMk id="2" creationId="{4F30C1FA-1EA4-E9C2-3275-DAFD365E1959}"/>
          </ac:spMkLst>
        </pc:spChg>
        <pc:spChg chg="add mod">
          <ac:chgData name="범수 김" userId="863329ffd88cf9fc" providerId="LiveId" clId="{3E4568C8-6839-408F-82C1-87ED4E384C65}" dt="2024-01-02T06:21:04.437" v="546" actId="164"/>
          <ac:spMkLst>
            <pc:docMk/>
            <pc:sldMk cId="2222312291" sldId="433"/>
            <ac:spMk id="7" creationId="{63372248-8037-C5AE-053B-F54789731717}"/>
          </ac:spMkLst>
        </pc:spChg>
        <pc:grpChg chg="add mod">
          <ac:chgData name="범수 김" userId="863329ffd88cf9fc" providerId="LiveId" clId="{3E4568C8-6839-408F-82C1-87ED4E384C65}" dt="2024-01-02T06:21:04.437" v="546" actId="164"/>
          <ac:grpSpMkLst>
            <pc:docMk/>
            <pc:sldMk cId="2222312291" sldId="433"/>
            <ac:grpSpMk id="8" creationId="{A17135E7-9164-6B10-0CF9-B0437DE2341D}"/>
          </ac:grpSpMkLst>
        </pc:grpChg>
        <pc:picChg chg="del">
          <ac:chgData name="범수 김" userId="863329ffd88cf9fc" providerId="LiveId" clId="{3E4568C8-6839-408F-82C1-87ED4E384C65}" dt="2024-01-02T06:20:42.115" v="535" actId="478"/>
          <ac:picMkLst>
            <pc:docMk/>
            <pc:sldMk cId="2222312291" sldId="433"/>
            <ac:picMk id="4" creationId="{0694C3EC-9379-FBD6-33EA-85212D9A70CD}"/>
          </ac:picMkLst>
        </pc:picChg>
        <pc:picChg chg="add mod">
          <ac:chgData name="범수 김" userId="863329ffd88cf9fc" providerId="LiveId" clId="{3E4568C8-6839-408F-82C1-87ED4E384C65}" dt="2024-01-02T06:21:04.437" v="546" actId="164"/>
          <ac:picMkLst>
            <pc:docMk/>
            <pc:sldMk cId="2222312291" sldId="433"/>
            <ac:picMk id="6" creationId="{9F8CCFAB-B028-57C7-E31D-176FC4BD0110}"/>
          </ac:picMkLst>
        </pc:picChg>
      </pc:sldChg>
    </pc:docChg>
  </pc:docChgLst>
  <pc:docChgLst>
    <pc:chgData name="범수 김" userId="863329ffd88cf9fc" providerId="LiveId" clId="{275FF10A-76E3-4D3F-8746-BF517AFB7BD2}"/>
    <pc:docChg chg="custSel addSld delSld modSld">
      <pc:chgData name="범수 김" userId="863329ffd88cf9fc" providerId="LiveId" clId="{275FF10A-76E3-4D3F-8746-BF517AFB7BD2}" dt="2024-01-02T05:27:17.221" v="214" actId="20577"/>
      <pc:docMkLst>
        <pc:docMk/>
      </pc:docMkLst>
      <pc:sldChg chg="modSp mod">
        <pc:chgData name="범수 김" userId="863329ffd88cf9fc" providerId="LiveId" clId="{275FF10A-76E3-4D3F-8746-BF517AFB7BD2}" dt="2024-01-02T05:24:16.301" v="15" actId="20577"/>
        <pc:sldMkLst>
          <pc:docMk/>
          <pc:sldMk cId="1869551119" sldId="424"/>
        </pc:sldMkLst>
        <pc:spChg chg="mod">
          <ac:chgData name="범수 김" userId="863329ffd88cf9fc" providerId="LiveId" clId="{275FF10A-76E3-4D3F-8746-BF517AFB7BD2}" dt="2024-01-02T05:24:16.301" v="15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895922620" sldId="425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22684083" sldId="427"/>
        </pc:sldMkLst>
      </pc:sldChg>
      <pc:sldChg chg="modSp mod">
        <pc:chgData name="범수 김" userId="863329ffd88cf9fc" providerId="LiveId" clId="{275FF10A-76E3-4D3F-8746-BF517AFB7BD2}" dt="2024-01-02T05:24:58.304" v="50" actId="20577"/>
        <pc:sldMkLst>
          <pc:docMk/>
          <pc:sldMk cId="1635143875" sldId="428"/>
        </pc:sldMkLst>
        <pc:spChg chg="mod">
          <ac:chgData name="범수 김" userId="863329ffd88cf9fc" providerId="LiveId" clId="{275FF10A-76E3-4D3F-8746-BF517AFB7BD2}" dt="2024-01-02T05:24:58.304" v="5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36893803" sldId="429"/>
        </pc:sldMkLst>
      </pc:sldChg>
      <pc:sldChg chg="modSp add mod">
        <pc:chgData name="범수 김" userId="863329ffd88cf9fc" providerId="LiveId" clId="{275FF10A-76E3-4D3F-8746-BF517AFB7BD2}" dt="2024-01-02T05:25:18.448" v="68" actId="12789"/>
        <pc:sldMkLst>
          <pc:docMk/>
          <pc:sldMk cId="3481581897" sldId="429"/>
        </pc:sldMkLst>
        <pc:spChg chg="mod">
          <ac:chgData name="범수 김" userId="863329ffd88cf9fc" providerId="LiveId" clId="{275FF10A-76E3-4D3F-8746-BF517AFB7BD2}" dt="2024-01-02T05:25:18.448" v="68" actId="12789"/>
          <ac:spMkLst>
            <pc:docMk/>
            <pc:sldMk cId="3481581897" sldId="429"/>
            <ac:spMk id="5" creationId="{A389414F-66B7-1262-7F78-D45BD7660CF6}"/>
          </ac:spMkLst>
        </pc:spChg>
      </pc:sldChg>
      <pc:sldChg chg="add del">
        <pc:chgData name="범수 김" userId="863329ffd88cf9fc" providerId="LiveId" clId="{275FF10A-76E3-4D3F-8746-BF517AFB7BD2}" dt="2024-01-02T05:25:24.261" v="70" actId="47"/>
        <pc:sldMkLst>
          <pc:docMk/>
          <pc:sldMk cId="923359984" sldId="430"/>
        </pc:sldMkLst>
      </pc:sldChg>
      <pc:sldChg chg="addSp modSp add mod">
        <pc:chgData name="범수 김" userId="863329ffd88cf9fc" providerId="LiveId" clId="{275FF10A-76E3-4D3F-8746-BF517AFB7BD2}" dt="2024-01-02T05:27:17.221" v="214" actId="20577"/>
        <pc:sldMkLst>
          <pc:docMk/>
          <pc:sldMk cId="1504750565" sldId="430"/>
        </pc:sldMkLst>
        <pc:spChg chg="add mod">
          <ac:chgData name="범수 김" userId="863329ffd88cf9fc" providerId="LiveId" clId="{275FF10A-76E3-4D3F-8746-BF517AFB7BD2}" dt="2024-01-02T05:27:17.221" v="214" actId="20577"/>
          <ac:spMkLst>
            <pc:docMk/>
            <pc:sldMk cId="1504750565" sldId="430"/>
            <ac:spMk id="2" creationId="{A0ECEE8A-FD28-F59B-F674-88E8C52B4810}"/>
          </ac:spMkLst>
        </pc:spChg>
        <pc:spChg chg="mod">
          <ac:chgData name="범수 김" userId="863329ffd88cf9fc" providerId="LiveId" clId="{275FF10A-76E3-4D3F-8746-BF517AFB7BD2}" dt="2024-01-02T05:25:33.775" v="77" actId="1076"/>
          <ac:spMkLst>
            <pc:docMk/>
            <pc:sldMk cId="1504750565" sldId="430"/>
            <ac:spMk id="5" creationId="{A389414F-66B7-1262-7F78-D45BD7660CF6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698589194" sldId="430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560009651" sldId="431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243129919" sldId="432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486659378" sldId="433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1593754711" sldId="43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F692A-97D6-98F7-22FE-F8BB748D3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DDC6D-39E9-95AC-5A33-42FDA3AD0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83AAC-0051-B3DC-1234-08019965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CF6D1-FC29-43ED-D728-3C829320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88C58-3D09-036D-83A1-EC5E42A8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3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CACE8-B048-6EBA-82F4-F05BD0AA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5F154C-75CD-5BB0-9DC8-E7F6A6CF5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D5E9A-B748-278D-5F97-36688B8E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19D80-A752-5F90-B29D-7E7A9382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93479-BD04-D29E-8195-F0B9A065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4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A3C9A-DE7E-C9AC-1FED-9CB3022B5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039255-B422-8F37-0171-10EA6EBA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3DD4E-E4FE-8EFE-E0E2-C5B0CAE9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E38FB-B729-2DD7-C795-8EDF0D21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C4123-859E-D8CE-371D-9E65872A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81CCF-B09A-BEF1-8CEA-6982BC85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8CD14-E54D-3B39-7EF7-4D7F4516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98822-A6EA-219E-7CDA-94F23ABB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AA57C-8962-9397-A136-48B9563E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A56A8-16C1-D841-7950-1975C9EF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7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91BD-6388-3479-9E20-8D24603D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EA947-FCBD-54FB-D07A-4BB677F2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57A10-D7E6-1F28-CC01-466989C2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50216-3D44-4581-C7E8-D3EE5193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D82B9-E8F4-AF5C-0CEA-9048095E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A008-EAE4-62D2-B0C2-50AE193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2CD88-ED3B-98B7-7BC6-D6102900A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4F1BE-2919-57E3-E039-C7EA3C4D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58865-7EA5-15C9-752B-7DE99DB1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1B052-A178-0421-D4E2-D2EE2A8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D21E9-1DAA-5E33-6C44-9746FD33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8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B5394-8C26-3824-0A11-B3039C5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D26CF-BFAB-BB10-E467-A01491FF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8294D-B7FA-193E-D785-DAE26DFA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95723-C36F-B6FE-8712-F3BFEB048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6DB032-2B8B-6377-8C7F-29DCF9D6B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8F2EE-55B4-477F-9F17-F121F079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B9420-85CD-E9B3-944D-90CD136F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E23913-1C45-CCB9-4569-887FABD9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3EB5-F034-BDC8-43AD-CCB440ED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767B5F-3DEE-A25D-16AB-5213F091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78562-F608-471F-DB01-EF88B47F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12184E-2401-1475-F582-FBBA445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1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0A87C7-AB60-71EA-2816-AAD1739E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9C2B5-F180-B106-821C-87B45A2F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0CF2D-66A2-5A42-B4C6-1E0DB1C7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28EA-57C3-0165-FA93-B772F6DD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B189D-0447-B4D2-96D4-BAE69631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8BA7C-BAC6-D5A7-375A-C3A665E1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3A67C-948A-8824-8EFE-3ECB34DB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CE293-1DD6-9C08-3480-3B00AF35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6FB1C-1B0F-9E1E-7275-473FD3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4492-8416-B202-88D8-548CCE6E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777E0-958D-C0B4-DDBE-0D84FAEB0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86970-A7ED-D4DA-8F4B-24D538B7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17EAE-80F1-D6A7-AC6D-04262AE8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5A041-F89D-0B66-61B4-E7F458B9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06594-E6CC-59C1-3ABF-153271CD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3BDDBC-0B57-BBAE-F48B-E70A5CB1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29E6A-9604-9D80-8386-FE60E0BB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952B8-A737-C153-A8F8-41842F80C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C30E-0DE6-48DA-9112-69415C9BC134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8A92A-4250-318C-ABD4-8B3B10C75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7C355-CEE9-77D1-1673-7051F8A0D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:9090/hello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729676" y="2240595"/>
            <a:ext cx="3774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Spring-Boot</a:t>
            </a:r>
            <a:endParaRPr lang="ko-KR" altLang="en-US" sz="48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0905329" y="0"/>
            <a:ext cx="1286671" cy="125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5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6028" y="184502"/>
            <a:ext cx="3398046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part3.ch4-02 (4:20)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REST API Client Tool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AC775-D043-9B0A-313B-8AE113A8CE91}"/>
              </a:ext>
            </a:extLst>
          </p:cNvPr>
          <p:cNvSpPr txBox="1"/>
          <p:nvPr/>
        </p:nvSpPr>
        <p:spPr>
          <a:xfrm>
            <a:off x="481263" y="1299411"/>
            <a:ext cx="399872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구글에 아무거나 검색합니다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URL</a:t>
            </a:r>
            <a:r>
              <a:rPr lang="ko-KR" altLang="en-US" dirty="0"/>
              <a:t>을 복사합니다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talend</a:t>
            </a:r>
            <a:r>
              <a:rPr lang="en-US" altLang="ko-KR" dirty="0"/>
              <a:t> API Tester</a:t>
            </a:r>
            <a:r>
              <a:rPr lang="ko-KR" altLang="en-US" dirty="0"/>
              <a:t>를 </a:t>
            </a:r>
            <a:r>
              <a:rPr lang="en-US" altLang="ko-KR" dirty="0"/>
              <a:t>Open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복사한 코드를 붙여 넣습니다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send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4BFDDB4-2310-1A9A-7127-54D57B21DD07}"/>
              </a:ext>
            </a:extLst>
          </p:cNvPr>
          <p:cNvGrpSpPr/>
          <p:nvPr/>
        </p:nvGrpSpPr>
        <p:grpSpPr>
          <a:xfrm>
            <a:off x="336881" y="3193145"/>
            <a:ext cx="11117467" cy="2539061"/>
            <a:chOff x="336881" y="3193145"/>
            <a:chExt cx="11117467" cy="253906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ACB1B7C-AA9A-3DA4-EC92-A252A6D86BE6}"/>
                </a:ext>
              </a:extLst>
            </p:cNvPr>
            <p:cNvGrpSpPr/>
            <p:nvPr/>
          </p:nvGrpSpPr>
          <p:grpSpPr>
            <a:xfrm>
              <a:off x="336881" y="3429000"/>
              <a:ext cx="5693781" cy="2129589"/>
              <a:chOff x="336881" y="3429000"/>
              <a:chExt cx="6805250" cy="2545301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208F5473-CD80-160E-BD34-A14F4A1B2E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6881" y="3429000"/>
                <a:ext cx="6805250" cy="25453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8B7B076-3005-BFB4-28B3-7EE9FBAA40BC}"/>
                  </a:ext>
                </a:extLst>
              </p:cNvPr>
              <p:cNvSpPr/>
              <p:nvPr/>
            </p:nvSpPr>
            <p:spPr>
              <a:xfrm>
                <a:off x="1799265" y="4271495"/>
                <a:ext cx="3775625" cy="33983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9733E6C-AEC4-CD54-3475-E7A03F477E1C}"/>
                  </a:ext>
                </a:extLst>
              </p:cNvPr>
              <p:cNvSpPr/>
              <p:nvPr/>
            </p:nvSpPr>
            <p:spPr>
              <a:xfrm>
                <a:off x="5713609" y="4271495"/>
                <a:ext cx="1251071" cy="30050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ADD54E09-9323-4C05-69BA-7C6346FDAC07}"/>
                </a:ext>
              </a:extLst>
            </p:cNvPr>
            <p:cNvSpPr/>
            <p:nvPr/>
          </p:nvSpPr>
          <p:spPr>
            <a:xfrm>
              <a:off x="6184490" y="4418225"/>
              <a:ext cx="599768" cy="45857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4B20F6E-91AD-A554-4C4D-6F14D1E23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2533" y="3193145"/>
              <a:ext cx="4221815" cy="24501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7EB1278-300B-6492-1AB7-9B221679EEB8}"/>
                </a:ext>
              </a:extLst>
            </p:cNvPr>
            <p:cNvSpPr/>
            <p:nvPr/>
          </p:nvSpPr>
          <p:spPr>
            <a:xfrm>
              <a:off x="7232533" y="5072875"/>
              <a:ext cx="869248" cy="6593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0500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662720" y="2767281"/>
            <a:ext cx="6866560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part3.ch4-02 (5:20)</a:t>
            </a:r>
          </a:p>
          <a:p>
            <a:pPr algn="ctr"/>
            <a:r>
              <a:rPr lang="en-US" altLang="ko-KR" sz="4000" b="1" dirty="0" err="1">
                <a:solidFill>
                  <a:schemeClr val="bg1"/>
                </a:solidFill>
              </a:rPr>
              <a:t>talend</a:t>
            </a:r>
            <a:r>
              <a:rPr lang="en-US" altLang="ko-KR" sz="4000" b="1" dirty="0">
                <a:solidFill>
                  <a:schemeClr val="bg1"/>
                </a:solidFill>
              </a:rPr>
              <a:t> API Tester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 이유</a:t>
            </a:r>
          </a:p>
        </p:txBody>
      </p:sp>
    </p:spTree>
    <p:extLst>
      <p:ext uri="{BB962C8B-B14F-4D97-AF65-F5344CB8AC3E}">
        <p14:creationId xmlns:p14="http://schemas.microsoft.com/office/powerpoint/2010/main" val="282035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94867" y="151900"/>
            <a:ext cx="3189206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part3.ch4-02 (5:20)</a:t>
            </a:r>
          </a:p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talend</a:t>
            </a:r>
            <a:r>
              <a:rPr lang="en-US" altLang="ko-KR" b="1" dirty="0">
                <a:solidFill>
                  <a:schemeClr val="bg1"/>
                </a:solidFill>
              </a:rPr>
              <a:t> API Tester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 이유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F64C04-2B5E-85FE-0116-6379222F714B}"/>
              </a:ext>
            </a:extLst>
          </p:cNvPr>
          <p:cNvSpPr txBox="1"/>
          <p:nvPr/>
        </p:nvSpPr>
        <p:spPr>
          <a:xfrm>
            <a:off x="194867" y="1356851"/>
            <a:ext cx="66704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우리가 만든 프로그램을 이 툴에 입력하여 테스트해볼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6763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365124" y="2767281"/>
            <a:ext cx="5461752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part3.ch4-02 (12:00)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@RestController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뜻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9393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84847" y="201061"/>
            <a:ext cx="2560316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part3.ch4-02 (12:00)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@RestController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뜻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A3F17B-E091-56ED-D3A0-F1506A1D9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7" y="1299817"/>
            <a:ext cx="4927927" cy="132343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해당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REST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API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처리하는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Controller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@RestController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APIController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025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365124" y="2767281"/>
            <a:ext cx="5461752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part3.ch4-02 (12:00)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@RestController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548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25854" y="92907"/>
            <a:ext cx="2560316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part3.ch4-02 (12:00)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@RestController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1500E-7080-5AD2-31F2-158DA2E74427}"/>
              </a:ext>
            </a:extLst>
          </p:cNvPr>
          <p:cNvSpPr txBox="1"/>
          <p:nvPr/>
        </p:nvSpPr>
        <p:spPr>
          <a:xfrm>
            <a:off x="125854" y="1111045"/>
            <a:ext cx="633468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아래 소스코드를 작성하고</a:t>
            </a:r>
            <a:r>
              <a:rPr lang="en-US" altLang="ko-KR" dirty="0"/>
              <a:t>, </a:t>
            </a:r>
            <a:r>
              <a:rPr lang="ko-KR" altLang="en-US" dirty="0"/>
              <a:t>프로그램을 실행합니다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talend</a:t>
            </a:r>
            <a:r>
              <a:rPr lang="en-US" altLang="ko-KR" dirty="0"/>
              <a:t> API Tester </a:t>
            </a:r>
            <a:r>
              <a:rPr lang="ko-KR" altLang="en-US" dirty="0"/>
              <a:t>프로그램을 </a:t>
            </a:r>
            <a:r>
              <a:rPr lang="en-US" altLang="ko-KR" dirty="0"/>
              <a:t>Open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Project</a:t>
            </a:r>
            <a:r>
              <a:rPr lang="ko-KR" altLang="en-US" dirty="0"/>
              <a:t>를 클릭합니다 </a:t>
            </a:r>
            <a:r>
              <a:rPr lang="en-US" altLang="ko-KR" dirty="0"/>
              <a:t>(</a:t>
            </a:r>
            <a:r>
              <a:rPr lang="ko-KR" altLang="en-US" dirty="0"/>
              <a:t>프로젝트 생성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이름을 </a:t>
            </a:r>
            <a:r>
              <a:rPr lang="en-US" altLang="ko-KR" dirty="0" err="1"/>
              <a:t>HelloSpringBoot</a:t>
            </a:r>
            <a:r>
              <a:rPr lang="ko-KR" altLang="en-US" dirty="0"/>
              <a:t>라고 입력한 뒤</a:t>
            </a:r>
            <a:r>
              <a:rPr lang="en-US" altLang="ko-KR" dirty="0"/>
              <a:t>, </a:t>
            </a:r>
            <a:r>
              <a:rPr lang="ko-KR" altLang="en-US" dirty="0"/>
              <a:t>생성을 누릅니다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B257741-8CD9-1B4A-A965-089C59A8EE25}"/>
              </a:ext>
            </a:extLst>
          </p:cNvPr>
          <p:cNvGrpSpPr/>
          <p:nvPr/>
        </p:nvGrpSpPr>
        <p:grpSpPr>
          <a:xfrm>
            <a:off x="6652958" y="140685"/>
            <a:ext cx="3063505" cy="6576630"/>
            <a:chOff x="6304559" y="140685"/>
            <a:chExt cx="3063505" cy="657663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1671102-F32B-8BCC-6D59-617652862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4559" y="140685"/>
              <a:ext cx="3063505" cy="657663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2ED6637-7154-E455-52FE-EC6271F83C2C}"/>
                </a:ext>
              </a:extLst>
            </p:cNvPr>
            <p:cNvSpPr/>
            <p:nvPr/>
          </p:nvSpPr>
          <p:spPr>
            <a:xfrm>
              <a:off x="8571712" y="6365817"/>
              <a:ext cx="796352" cy="35149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499F52C-C79F-6B61-215A-8CF69EEA80AC}"/>
              </a:ext>
            </a:extLst>
          </p:cNvPr>
          <p:cNvGrpSpPr/>
          <p:nvPr/>
        </p:nvGrpSpPr>
        <p:grpSpPr>
          <a:xfrm>
            <a:off x="1363201" y="3656780"/>
            <a:ext cx="5086760" cy="1338828"/>
            <a:chOff x="452284" y="3656780"/>
            <a:chExt cx="5086760" cy="13388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02D5771-734D-3B58-518E-4A92DD6F8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84" y="3656780"/>
              <a:ext cx="3903406" cy="133882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  <a:t>//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해당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  <a:t>Class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  <a:t> REST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  <a:t>API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처리하는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  <a:t>Controller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/>
                  <a:ea typeface="JetBrains Mono"/>
                </a:rPr>
                <a:t>@RestController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public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class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APIController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{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3AE60"/>
                  </a:solidFill>
                  <a:effectLst/>
                  <a:latin typeface="Arial Unicode MS"/>
                  <a:ea typeface="JetBrains Mono"/>
                </a:rPr>
                <a:t>@GetMapping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"/hello"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public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String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56A8F5"/>
                  </a:solidFill>
                  <a:effectLst/>
                  <a:latin typeface="Arial Unicode MS"/>
                  <a:ea typeface="JetBrains Mono"/>
                </a:rPr>
                <a:t>hello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(){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return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hello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spring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boot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!"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;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}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}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E93F1CFF-9147-29CB-0671-1868D80C6984}"/>
                </a:ext>
              </a:extLst>
            </p:cNvPr>
            <p:cNvSpPr/>
            <p:nvPr/>
          </p:nvSpPr>
          <p:spPr>
            <a:xfrm>
              <a:off x="4880283" y="4035350"/>
              <a:ext cx="658761" cy="51127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22B05161-201F-D891-B799-A709BDC1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9460" y="4326194"/>
            <a:ext cx="2094271" cy="91162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01580B7-E720-B06B-1AD5-274DB1383C12}"/>
              </a:ext>
            </a:extLst>
          </p:cNvPr>
          <p:cNvCxnSpPr>
            <a:stCxn id="6" idx="3"/>
            <a:endCxn id="11" idx="0"/>
          </p:cNvCxnSpPr>
          <p:nvPr/>
        </p:nvCxnSpPr>
        <p:spPr>
          <a:xfrm>
            <a:off x="9716463" y="3429000"/>
            <a:ext cx="1250133" cy="89719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785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25854" y="92907"/>
            <a:ext cx="2560316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part3.ch4-02 (12:00)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@RestController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1500E-7080-5AD2-31F2-158DA2E74427}"/>
              </a:ext>
            </a:extLst>
          </p:cNvPr>
          <p:cNvSpPr txBox="1"/>
          <p:nvPr/>
        </p:nvSpPr>
        <p:spPr>
          <a:xfrm>
            <a:off x="125854" y="1111045"/>
            <a:ext cx="867115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Add a request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Request 1</a:t>
            </a:r>
            <a:r>
              <a:rPr lang="ko-KR" altLang="en-US" dirty="0"/>
              <a:t>이 생성되는데 이를 클릭하면</a:t>
            </a:r>
            <a:r>
              <a:rPr lang="en-US" altLang="ko-KR" dirty="0"/>
              <a:t>, </a:t>
            </a:r>
            <a:r>
              <a:rPr lang="ko-KR" altLang="en-US" dirty="0"/>
              <a:t>테스트 가능한 화면이 출력되게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FB92850-7649-505B-7923-52A4C713A554}"/>
              </a:ext>
            </a:extLst>
          </p:cNvPr>
          <p:cNvGrpSpPr/>
          <p:nvPr/>
        </p:nvGrpSpPr>
        <p:grpSpPr>
          <a:xfrm>
            <a:off x="161104" y="2796379"/>
            <a:ext cx="11736840" cy="3703641"/>
            <a:chOff x="161104" y="2796379"/>
            <a:chExt cx="11736840" cy="370364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F3FAE72-D72E-B9CB-64A3-74974BE6F325}"/>
                </a:ext>
              </a:extLst>
            </p:cNvPr>
            <p:cNvGrpSpPr/>
            <p:nvPr/>
          </p:nvGrpSpPr>
          <p:grpSpPr>
            <a:xfrm>
              <a:off x="161104" y="2796379"/>
              <a:ext cx="3132091" cy="3703641"/>
              <a:chOff x="161104" y="2796379"/>
              <a:chExt cx="3132091" cy="3703641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E72452F8-03EB-AA31-F29D-A72C9BC38216}"/>
                  </a:ext>
                </a:extLst>
              </p:cNvPr>
              <p:cNvGrpSpPr/>
              <p:nvPr/>
            </p:nvGrpSpPr>
            <p:grpSpPr>
              <a:xfrm>
                <a:off x="161104" y="2796379"/>
                <a:ext cx="3132091" cy="3703641"/>
                <a:chOff x="161104" y="2796379"/>
                <a:chExt cx="3132091" cy="3703641"/>
              </a:xfrm>
            </p:grpSpPr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E205912E-6917-B947-DF4C-D49B3F1F2E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1104" y="2796379"/>
                  <a:ext cx="3132091" cy="370364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DC65477E-74A8-AB6A-C403-D02A45A8DBC1}"/>
                    </a:ext>
                  </a:extLst>
                </p:cNvPr>
                <p:cNvSpPr/>
                <p:nvPr/>
              </p:nvSpPr>
              <p:spPr>
                <a:xfrm>
                  <a:off x="1634407" y="4753327"/>
                  <a:ext cx="1266109" cy="351498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E5FF2BA-FB7B-5BC2-21B7-2270D2DA8D9E}"/>
                  </a:ext>
                </a:extLst>
              </p:cNvPr>
              <p:cNvSpPr/>
              <p:nvPr/>
            </p:nvSpPr>
            <p:spPr>
              <a:xfrm>
                <a:off x="2986342" y="4388964"/>
                <a:ext cx="306853" cy="3514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0B05FB3-9DA8-3128-52F5-23CD93EB43D6}"/>
                </a:ext>
              </a:extLst>
            </p:cNvPr>
            <p:cNvGrpSpPr/>
            <p:nvPr/>
          </p:nvGrpSpPr>
          <p:grpSpPr>
            <a:xfrm>
              <a:off x="4963143" y="3175850"/>
              <a:ext cx="6934801" cy="3154953"/>
              <a:chOff x="4766498" y="2796379"/>
              <a:chExt cx="6934801" cy="3154953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465D1D8C-CCC4-EAD4-5A20-C5EDE2F23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6498" y="2796379"/>
                <a:ext cx="6934801" cy="315495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E2E4568-57C7-85E9-9370-868D3A942CB9}"/>
                  </a:ext>
                </a:extLst>
              </p:cNvPr>
              <p:cNvSpPr/>
              <p:nvPr/>
            </p:nvSpPr>
            <p:spPr>
              <a:xfrm>
                <a:off x="5485378" y="4722849"/>
                <a:ext cx="1266109" cy="3514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2A7E2721-93D7-D28F-E868-B8B520003793}"/>
                </a:ext>
              </a:extLst>
            </p:cNvPr>
            <p:cNvSpPr/>
            <p:nvPr/>
          </p:nvSpPr>
          <p:spPr>
            <a:xfrm>
              <a:off x="3547910" y="4753326"/>
              <a:ext cx="1022554" cy="73487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DD3C519-3FC0-7AC6-0B62-5D9BC26DDFC2}"/>
                </a:ext>
              </a:extLst>
            </p:cNvPr>
            <p:cNvSpPr/>
            <p:nvPr/>
          </p:nvSpPr>
          <p:spPr>
            <a:xfrm>
              <a:off x="8163955" y="3701223"/>
              <a:ext cx="3516768" cy="24341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2005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25854" y="92907"/>
            <a:ext cx="2560316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part3.ch4-02 (12:00)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@RestController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실습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1500E-7080-5AD2-31F2-158DA2E74427}"/>
              </a:ext>
            </a:extLst>
          </p:cNvPr>
          <p:cNvSpPr txBox="1"/>
          <p:nvPr/>
        </p:nvSpPr>
        <p:spPr>
          <a:xfrm>
            <a:off x="125854" y="1111045"/>
            <a:ext cx="8527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우리가 생성했던 프로그램의 </a:t>
            </a:r>
            <a:r>
              <a:rPr lang="en-US" altLang="ko-KR" dirty="0"/>
              <a:t>URL</a:t>
            </a:r>
            <a:r>
              <a:rPr lang="ko-KR" altLang="en-US" dirty="0"/>
              <a:t>을 입력합니다</a:t>
            </a:r>
            <a:r>
              <a:rPr lang="en-US" altLang="ko-KR" dirty="0"/>
              <a:t>. (</a:t>
            </a:r>
            <a:r>
              <a:rPr lang="en-US" altLang="ko-KR" dirty="0">
                <a:hlinkClick r:id="rId2"/>
              </a:rPr>
              <a:t>http://localhost:9090/hello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Send</a:t>
            </a:r>
            <a:r>
              <a:rPr lang="ko-KR" altLang="en-US" dirty="0"/>
              <a:t>를 누르면 </a:t>
            </a:r>
            <a:r>
              <a:rPr lang="en-US" altLang="ko-KR" dirty="0"/>
              <a:t>200</a:t>
            </a:r>
            <a:r>
              <a:rPr lang="ko-KR" altLang="en-US" dirty="0"/>
              <a:t>번 코드가 뜨는 모습</a:t>
            </a:r>
            <a:r>
              <a:rPr lang="en-US" altLang="ko-KR" dirty="0"/>
              <a:t>(</a:t>
            </a:r>
            <a:r>
              <a:rPr lang="ko-KR" altLang="en-US" dirty="0"/>
              <a:t>정상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66D2E7-BED7-A5DA-4A4E-269CF64846D7}"/>
              </a:ext>
            </a:extLst>
          </p:cNvPr>
          <p:cNvGrpSpPr/>
          <p:nvPr/>
        </p:nvGrpSpPr>
        <p:grpSpPr>
          <a:xfrm>
            <a:off x="125854" y="2406182"/>
            <a:ext cx="6843353" cy="3932261"/>
            <a:chOff x="125854" y="2406182"/>
            <a:chExt cx="6843353" cy="393226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074549D-DAF9-45C4-FE9F-007FD55B7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854" y="2406182"/>
              <a:ext cx="6843353" cy="39322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C57B4CB-4D12-A36A-BDAF-906EC2379CBD}"/>
                </a:ext>
              </a:extLst>
            </p:cNvPr>
            <p:cNvSpPr/>
            <p:nvPr/>
          </p:nvSpPr>
          <p:spPr>
            <a:xfrm>
              <a:off x="1640965" y="3509495"/>
              <a:ext cx="1957641" cy="32508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76BD0AF-07CD-4BE1-2474-E7781465FE45}"/>
                </a:ext>
              </a:extLst>
            </p:cNvPr>
            <p:cNvSpPr/>
            <p:nvPr/>
          </p:nvSpPr>
          <p:spPr>
            <a:xfrm>
              <a:off x="5514876" y="3509495"/>
              <a:ext cx="1210390" cy="32508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89E38C-7EEF-A45B-D816-BD2E350DC4A9}"/>
                </a:ext>
              </a:extLst>
            </p:cNvPr>
            <p:cNvSpPr/>
            <p:nvPr/>
          </p:nvSpPr>
          <p:spPr>
            <a:xfrm>
              <a:off x="195622" y="5906143"/>
              <a:ext cx="807268" cy="4322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3915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994560" y="3075057"/>
            <a:ext cx="8202887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part3.ch04-03(9:00)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URL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주소에는 대문자를 넣지 않는다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835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944082" y="3075057"/>
            <a:ext cx="2303836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</p:spTree>
    <p:extLst>
      <p:ext uri="{BB962C8B-B14F-4D97-AF65-F5344CB8AC3E}">
        <p14:creationId xmlns:p14="http://schemas.microsoft.com/office/powerpoint/2010/main" val="1088900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49326" y="164708"/>
            <a:ext cx="3788217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part3.ch04-03(9:00)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URL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주소에는 대문자를 넣지 않는다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24A437-CA5F-8313-4893-41A1471B96A1}"/>
              </a:ext>
            </a:extLst>
          </p:cNvPr>
          <p:cNvSpPr txBox="1"/>
          <p:nvPr/>
        </p:nvSpPr>
        <p:spPr>
          <a:xfrm>
            <a:off x="249326" y="1179871"/>
            <a:ext cx="87703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관례라고 합니다</a:t>
            </a:r>
            <a:r>
              <a:rPr lang="en-US" altLang="ko-KR" dirty="0"/>
              <a:t>. </a:t>
            </a:r>
            <a:r>
              <a:rPr lang="ko-KR" altLang="en-US" dirty="0"/>
              <a:t>만약 대문자를 사용해야 하는 경우가 있다면</a:t>
            </a:r>
            <a:r>
              <a:rPr lang="en-US" altLang="ko-KR" dirty="0"/>
              <a:t> </a:t>
            </a:r>
            <a:r>
              <a:rPr lang="ko-KR" altLang="en-US" dirty="0"/>
              <a:t>대시</a:t>
            </a:r>
            <a:r>
              <a:rPr lang="en-US" altLang="ko-KR" dirty="0"/>
              <a:t>(-)</a:t>
            </a:r>
            <a:r>
              <a:rPr lang="ko-KR" altLang="en-US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1928212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118789" y="2767281"/>
            <a:ext cx="7954422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part3.ch04-03(10:00)</a:t>
            </a: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변하는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URL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주소 표기하기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</a:t>
            </a:r>
            <a:r>
              <a:rPr lang="ko-KR" altLang="en-US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변수명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1196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86639" y="161734"/>
            <a:ext cx="3677609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part3.ch04-03(10:00)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변하는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URL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주소 표기하기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</a:t>
            </a:r>
            <a:r>
              <a:rPr lang="ko-KR" altLang="en-US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변수명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DEAF7-0F68-ACFB-471D-D93AD6C3B85E}"/>
              </a:ext>
            </a:extLst>
          </p:cNvPr>
          <p:cNvSpPr txBox="1"/>
          <p:nvPr/>
        </p:nvSpPr>
        <p:spPr>
          <a:xfrm>
            <a:off x="186639" y="1032387"/>
            <a:ext cx="382476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아래 코드를 작성합니다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프로그램을 실행합니다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Talend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 </a:t>
            </a:r>
            <a:r>
              <a:rPr lang="en-US" altLang="ko-KR" dirty="0"/>
              <a:t>Tester</a:t>
            </a:r>
            <a:r>
              <a:rPr lang="ko-KR" altLang="en-US" dirty="0"/>
              <a:t>을 실행합니다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AC70B42-CBCF-39BD-9730-F2285147F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39" y="2644170"/>
            <a:ext cx="3228148" cy="7848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"/path-variable/{name}"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pathVariable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@PathVariable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PathVariable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: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14C2E-75A4-340B-E1E6-B77A690C3873}"/>
              </a:ext>
            </a:extLst>
          </p:cNvPr>
          <p:cNvSpPr txBox="1"/>
          <p:nvPr/>
        </p:nvSpPr>
        <p:spPr>
          <a:xfrm>
            <a:off x="186639" y="4673653"/>
            <a:ext cx="104919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질문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@PathVariable</a:t>
            </a:r>
            <a:r>
              <a:rPr lang="ko-KR" altLang="en-US" dirty="0"/>
              <a:t>이 </a:t>
            </a:r>
            <a:r>
              <a:rPr lang="ko-KR" altLang="en-US" dirty="0" err="1"/>
              <a:t>뭔가요</a:t>
            </a:r>
            <a:r>
              <a:rPr lang="en-US" altLang="ko-KR" dirty="0"/>
              <a:t>?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위처럼 </a:t>
            </a:r>
            <a:r>
              <a:rPr lang="en-US" altLang="ko-KR" dirty="0"/>
              <a:t>URL</a:t>
            </a:r>
            <a:r>
              <a:rPr lang="ko-KR" altLang="en-US" dirty="0"/>
              <a:t>을 변수로 작성하여 유동적으로 만들 경우 사용하는 </a:t>
            </a:r>
            <a:r>
              <a:rPr lang="ko-KR" altLang="en-US" dirty="0" err="1"/>
              <a:t>어노테이션입니다</a:t>
            </a:r>
            <a:r>
              <a:rPr lang="en-US" altLang="ko-KR" dirty="0"/>
              <a:t>. 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해당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사용하면 사용자에게 받은 매개변수로 </a:t>
            </a:r>
            <a:r>
              <a:rPr lang="en-US" altLang="ko-KR" dirty="0" err="1"/>
              <a:t>url</a:t>
            </a:r>
            <a:r>
              <a:rPr lang="ko-KR" altLang="en-US" dirty="0"/>
              <a:t>을 유동적으로 변경할 수 있습니다</a:t>
            </a:r>
            <a:r>
              <a:rPr lang="en-US" altLang="ko-KR" dirty="0"/>
              <a:t>. 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주의할 점은 </a:t>
            </a:r>
            <a:r>
              <a:rPr lang="en-US" altLang="ko-KR" dirty="0"/>
              <a:t>{name}</a:t>
            </a:r>
            <a:r>
              <a:rPr lang="ko-KR" altLang="en-US" dirty="0"/>
              <a:t>과 사용자에게 받을 매개변수의 이름이 동일해야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3355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86639" y="161734"/>
            <a:ext cx="3677609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part3.ch04-03(10:00)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변하는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URL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주소 표기하기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</a:t>
            </a:r>
            <a:r>
              <a:rPr lang="ko-KR" altLang="en-US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변수명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14C2E-75A4-340B-E1E6-B77A690C3873}"/>
              </a:ext>
            </a:extLst>
          </p:cNvPr>
          <p:cNvSpPr txBox="1"/>
          <p:nvPr/>
        </p:nvSpPr>
        <p:spPr>
          <a:xfrm>
            <a:off x="186639" y="1242195"/>
            <a:ext cx="1124814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질문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만약 매개변수 내부에 다른</a:t>
            </a:r>
            <a:r>
              <a:rPr lang="en-US" altLang="ko-KR" dirty="0"/>
              <a:t> name</a:t>
            </a:r>
            <a:r>
              <a:rPr lang="ko-KR" altLang="en-US" dirty="0"/>
              <a:t>값을 써야 하는 경우</a:t>
            </a:r>
            <a:r>
              <a:rPr lang="en-US" altLang="ko-KR" dirty="0"/>
              <a:t> </a:t>
            </a:r>
            <a:r>
              <a:rPr lang="ko-KR" altLang="en-US" dirty="0"/>
              <a:t>즉</a:t>
            </a:r>
            <a:r>
              <a:rPr lang="en-US" altLang="ko-KR" dirty="0"/>
              <a:t>, { }</a:t>
            </a:r>
            <a:r>
              <a:rPr lang="ko-KR" altLang="en-US" dirty="0"/>
              <a:t>내부의 변수명과 매개변수명이 같을 수 없다면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@PathVariable(name=“name”)</a:t>
            </a:r>
            <a:r>
              <a:rPr lang="ko-KR" altLang="en-US" dirty="0"/>
              <a:t>으로 작성해주면 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@PathVariable(name=“name”) String </a:t>
            </a:r>
            <a:r>
              <a:rPr lang="en-US" altLang="ko-KR" dirty="0" err="1"/>
              <a:t>pathName</a:t>
            </a:r>
            <a:r>
              <a:rPr lang="ko-KR" altLang="en-US" dirty="0"/>
              <a:t>이라고 작성하면 변수 </a:t>
            </a:r>
            <a:r>
              <a:rPr lang="en-US" altLang="ko-KR" dirty="0" err="1"/>
              <a:t>pathName</a:t>
            </a:r>
            <a:r>
              <a:rPr lang="ko-KR" altLang="en-US" dirty="0"/>
              <a:t>은 </a:t>
            </a:r>
            <a:r>
              <a:rPr lang="en-US" altLang="ko-KR" dirty="0"/>
              <a:t>URL</a:t>
            </a:r>
            <a:r>
              <a:rPr lang="ko-KR" altLang="en-US" dirty="0"/>
              <a:t>에 </a:t>
            </a:r>
            <a:r>
              <a:rPr lang="ko-KR" altLang="en-US" dirty="0" err="1"/>
              <a:t>입력될떄</a:t>
            </a:r>
            <a:br>
              <a:rPr lang="en-US" altLang="ko-KR" dirty="0"/>
            </a:br>
            <a:r>
              <a:rPr lang="en-US" altLang="ko-KR" dirty="0"/>
              <a:t>name </a:t>
            </a:r>
            <a:r>
              <a:rPr lang="ko-KR" altLang="en-US" dirty="0"/>
              <a:t>변수 </a:t>
            </a:r>
            <a:r>
              <a:rPr lang="ko-KR" altLang="en-US" dirty="0" err="1"/>
              <a:t>취급받게</a:t>
            </a:r>
            <a:r>
              <a:rPr lang="ko-KR" altLang="en-US" dirty="0"/>
              <a:t> 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아래 사진을 참고하세요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사용자가 </a:t>
            </a:r>
            <a:r>
              <a:rPr lang="en-US" altLang="ko-KR" dirty="0" err="1"/>
              <a:t>pathName</a:t>
            </a:r>
            <a:r>
              <a:rPr lang="ko-KR" altLang="en-US" dirty="0"/>
              <a:t>의 매개변수를 작성해도 </a:t>
            </a:r>
            <a:r>
              <a:rPr lang="en-US" altLang="ko-KR" dirty="0"/>
              <a:t>@PathVariable</a:t>
            </a:r>
            <a:r>
              <a:rPr lang="ko-KR" altLang="en-US" dirty="0"/>
              <a:t>은 사용자에게 받은 </a:t>
            </a:r>
            <a:r>
              <a:rPr lang="en-US" altLang="ko-KR" dirty="0" err="1"/>
              <a:t>pathName</a:t>
            </a:r>
            <a:r>
              <a:rPr lang="ko-KR" altLang="en-US" dirty="0"/>
              <a:t>매개변수를 </a:t>
            </a:r>
            <a:br>
              <a:rPr lang="en-US" altLang="ko-KR" dirty="0"/>
            </a:br>
            <a:r>
              <a:rPr lang="en-US" altLang="ko-KR" dirty="0"/>
              <a:t>name</a:t>
            </a:r>
            <a:r>
              <a:rPr lang="ko-KR" altLang="en-US" dirty="0"/>
              <a:t>으로 인식하게 되는 것이죠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17135E7-9164-6B10-0CF9-B0437DE2341D}"/>
              </a:ext>
            </a:extLst>
          </p:cNvPr>
          <p:cNvGrpSpPr/>
          <p:nvPr/>
        </p:nvGrpSpPr>
        <p:grpSpPr>
          <a:xfrm>
            <a:off x="186639" y="3924519"/>
            <a:ext cx="7963590" cy="2088061"/>
            <a:chOff x="354231" y="2764313"/>
            <a:chExt cx="7963590" cy="208806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F8CCFAB-B028-57C7-E31D-176FC4BD0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231" y="2764313"/>
              <a:ext cx="7963590" cy="20880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3372248-8037-C5AE-053B-F54789731717}"/>
                </a:ext>
              </a:extLst>
            </p:cNvPr>
            <p:cNvSpPr/>
            <p:nvPr/>
          </p:nvSpPr>
          <p:spPr>
            <a:xfrm>
              <a:off x="2664542" y="3133645"/>
              <a:ext cx="3942735" cy="2953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0217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86639" y="161734"/>
            <a:ext cx="3677609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part3.ch04-03(10:00)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변하는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URL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주소 표기하기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{</a:t>
            </a:r>
            <a:r>
              <a:rPr lang="ko-KR" altLang="en-US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변수명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DEAF7-0F68-ACFB-471D-D93AD6C3B85E}"/>
              </a:ext>
            </a:extLst>
          </p:cNvPr>
          <p:cNvSpPr txBox="1"/>
          <p:nvPr/>
        </p:nvSpPr>
        <p:spPr>
          <a:xfrm>
            <a:off x="186639" y="1032387"/>
            <a:ext cx="848982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Talend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 </a:t>
            </a:r>
            <a:r>
              <a:rPr lang="en-US" altLang="ko-KR" dirty="0"/>
              <a:t>Tester</a:t>
            </a:r>
            <a:r>
              <a:rPr lang="ko-KR" altLang="en-US" dirty="0"/>
              <a:t>에서 </a:t>
            </a:r>
            <a:r>
              <a:rPr lang="en-US" altLang="ko-KR" dirty="0"/>
              <a:t>URL</a:t>
            </a:r>
            <a:r>
              <a:rPr lang="ko-KR" altLang="en-US" dirty="0"/>
              <a:t>을 입력합니다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주소 마지막</a:t>
            </a:r>
            <a:r>
              <a:rPr lang="en-US" altLang="ko-KR" dirty="0"/>
              <a:t>{name}</a:t>
            </a:r>
            <a:r>
              <a:rPr lang="ko-KR" altLang="en-US" dirty="0"/>
              <a:t>부분에 어떤 </a:t>
            </a:r>
            <a:r>
              <a:rPr lang="en-US" altLang="ko-KR" dirty="0"/>
              <a:t>URL</a:t>
            </a:r>
            <a:r>
              <a:rPr lang="ko-KR" altLang="en-US" dirty="0"/>
              <a:t>을 입력하더라도</a:t>
            </a:r>
            <a:r>
              <a:rPr lang="en-US" altLang="ko-KR" dirty="0"/>
              <a:t>, 200</a:t>
            </a:r>
            <a:r>
              <a:rPr lang="ko-KR" altLang="en-US" dirty="0"/>
              <a:t>코드가 반환되는 모습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D7F3746-84DE-5766-B58E-214AE6FB1103}"/>
              </a:ext>
            </a:extLst>
          </p:cNvPr>
          <p:cNvGrpSpPr/>
          <p:nvPr/>
        </p:nvGrpSpPr>
        <p:grpSpPr>
          <a:xfrm>
            <a:off x="372721" y="2608686"/>
            <a:ext cx="8192211" cy="2728197"/>
            <a:chOff x="372721" y="2608686"/>
            <a:chExt cx="8192211" cy="2728197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5783F91-79F1-A6F8-DE16-530180CEEE49}"/>
                </a:ext>
              </a:extLst>
            </p:cNvPr>
            <p:cNvGrpSpPr/>
            <p:nvPr/>
          </p:nvGrpSpPr>
          <p:grpSpPr>
            <a:xfrm>
              <a:off x="372721" y="2608686"/>
              <a:ext cx="8192211" cy="2728197"/>
              <a:chOff x="372721" y="2608686"/>
              <a:chExt cx="8192211" cy="2728197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F70105F-8CBA-1BED-0CB3-1E0A5474AE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7963" y="2608686"/>
                <a:ext cx="6637595" cy="13259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9A5BFFCE-8AFE-7FEF-59CC-FAA009D5A3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721" y="3934681"/>
                <a:ext cx="6652837" cy="14022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DF4D5F18-1FF0-27CE-B637-F8C8581A9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0800" y="3271683"/>
                <a:ext cx="1524132" cy="91447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8B19E3B-FA03-69AA-5152-9D310C27EBA3}"/>
                </a:ext>
              </a:extLst>
            </p:cNvPr>
            <p:cNvSpPr/>
            <p:nvPr/>
          </p:nvSpPr>
          <p:spPr>
            <a:xfrm>
              <a:off x="3961957" y="3281713"/>
              <a:ext cx="393734" cy="28739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1DAB66C-FDD0-E502-CFC5-96B0E7EDCA9B}"/>
                </a:ext>
              </a:extLst>
            </p:cNvPr>
            <p:cNvSpPr/>
            <p:nvPr/>
          </p:nvSpPr>
          <p:spPr>
            <a:xfrm>
              <a:off x="3961956" y="4692396"/>
              <a:ext cx="521553" cy="2027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9375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001516" y="2767281"/>
            <a:ext cx="4188967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part3.ch04-04()</a:t>
            </a:r>
          </a:p>
          <a:p>
            <a:pPr algn="ctr"/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704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75830" y="251646"/>
            <a:ext cx="1454244" cy="46166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20739A-14AC-7F59-8BA5-78A9999057B4}"/>
              </a:ext>
            </a:extLst>
          </p:cNvPr>
          <p:cNvSpPr txBox="1"/>
          <p:nvPr/>
        </p:nvSpPr>
        <p:spPr>
          <a:xfrm>
            <a:off x="275830" y="983226"/>
            <a:ext cx="788754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출처 </a:t>
            </a:r>
            <a:r>
              <a:rPr lang="en-US" altLang="ko-KR" dirty="0"/>
              <a:t>: Fast Campus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강의명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한 번에 끝내는 </a:t>
            </a:r>
            <a:r>
              <a:rPr lang="en-US" altLang="ko-KR" dirty="0"/>
              <a:t>java/</a:t>
            </a:r>
            <a:r>
              <a:rPr lang="en-US" altLang="ko-KR" dirty="0" err="1"/>
              <a:t>sping</a:t>
            </a:r>
            <a:r>
              <a:rPr lang="en-US" altLang="ko-KR" dirty="0"/>
              <a:t> </a:t>
            </a:r>
            <a:r>
              <a:rPr lang="ko-KR" altLang="en-US" dirty="0"/>
              <a:t>웹 개발 마스터 </a:t>
            </a:r>
            <a:r>
              <a:rPr lang="ko-KR" altLang="en-US" dirty="0" err="1"/>
              <a:t>초격자</a:t>
            </a:r>
            <a:r>
              <a:rPr lang="ko-KR" altLang="en-US" dirty="0"/>
              <a:t> 패키지 </a:t>
            </a:r>
            <a:r>
              <a:rPr lang="en-US" altLang="ko-KR" dirty="0"/>
              <a:t>Online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목차 </a:t>
            </a:r>
            <a:r>
              <a:rPr lang="en-US" altLang="ko-KR" dirty="0"/>
              <a:t>: Part3.ch01~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14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525427" y="2767281"/>
            <a:ext cx="5141151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part3.ch4-01 (5:30)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jar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파일 </a:t>
            </a:r>
            <a:r>
              <a:rPr lang="ko-KR" altLang="en-US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활용기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621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07821" y="151901"/>
            <a:ext cx="2416046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part3.ch4-01 </a:t>
            </a:r>
            <a:r>
              <a:rPr lang="en-US" altLang="ko-KR" sz="1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(5:30)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jar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파일 </a:t>
            </a:r>
            <a:r>
              <a:rPr lang="ko-KR" altLang="en-US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활용기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58C38-0D0E-BDD4-CF29-2FA213B9E879}"/>
              </a:ext>
            </a:extLst>
          </p:cNvPr>
          <p:cNvSpPr txBox="1"/>
          <p:nvPr/>
        </p:nvSpPr>
        <p:spPr>
          <a:xfrm>
            <a:off x="207821" y="1081548"/>
            <a:ext cx="1038617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Spring-Boot</a:t>
            </a:r>
            <a:r>
              <a:rPr lang="ko-KR" altLang="en-US" dirty="0"/>
              <a:t>에서는 자신이 만든 프로그램을 </a:t>
            </a:r>
            <a:r>
              <a:rPr lang="en-US" altLang="ko-KR" dirty="0"/>
              <a:t>jar</a:t>
            </a:r>
            <a:r>
              <a:rPr lang="ko-KR" altLang="en-US" dirty="0"/>
              <a:t>로 압축이 가능합니다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압축된 </a:t>
            </a:r>
            <a:r>
              <a:rPr lang="en-US" altLang="ko-KR" dirty="0"/>
              <a:t>jar</a:t>
            </a:r>
            <a:r>
              <a:rPr lang="ko-KR" altLang="en-US" dirty="0"/>
              <a:t>파일 하나만 있으면</a:t>
            </a:r>
            <a:r>
              <a:rPr lang="en-US" altLang="ko-KR" dirty="0"/>
              <a:t>, JAVA</a:t>
            </a:r>
            <a:r>
              <a:rPr lang="ko-KR" altLang="en-US" dirty="0"/>
              <a:t>프로그램이 설치돼 있는 컴퓨터에서는 </a:t>
            </a:r>
            <a:br>
              <a:rPr lang="en-US" altLang="ko-KR" dirty="0"/>
            </a:br>
            <a:r>
              <a:rPr lang="en-US" altLang="ko-KR" dirty="0"/>
              <a:t>jar</a:t>
            </a:r>
            <a:r>
              <a:rPr lang="ko-KR" altLang="en-US" dirty="0"/>
              <a:t>파일 하나만 있으면 프로그램 실행이 가능합니다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 이유는 </a:t>
            </a:r>
            <a:r>
              <a:rPr lang="en-US" altLang="ko-KR" dirty="0"/>
              <a:t>jar </a:t>
            </a:r>
            <a:r>
              <a:rPr lang="ko-KR" altLang="en-US" dirty="0"/>
              <a:t>파일 내부에는 </a:t>
            </a:r>
            <a:r>
              <a:rPr lang="ko-KR" altLang="en-US" dirty="0" err="1"/>
              <a:t>내장톰캣이</a:t>
            </a:r>
            <a:r>
              <a:rPr lang="ko-KR" altLang="en-US" dirty="0"/>
              <a:t> 있기 때문에</a:t>
            </a:r>
            <a:r>
              <a:rPr lang="en-US" altLang="ko-KR" dirty="0"/>
              <a:t>, </a:t>
            </a:r>
            <a:r>
              <a:rPr lang="ko-KR" altLang="en-US" dirty="0"/>
              <a:t>별도의 외부 서버가 필요하지 않기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53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429165" y="2767281"/>
            <a:ext cx="7333674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part3.ch4-02 (2:20)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REST API Client Tool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149228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52418" y="168460"/>
            <a:ext cx="3398046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part3.ch4-02 (2:20)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REST API Client Tool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설치하기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851B4-B1EA-3CC1-37C3-D25204478DAD}"/>
              </a:ext>
            </a:extLst>
          </p:cNvPr>
          <p:cNvSpPr txBox="1"/>
          <p:nvPr/>
        </p:nvSpPr>
        <p:spPr>
          <a:xfrm>
            <a:off x="385011" y="1155032"/>
            <a:ext cx="617669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설치 목적은 마지막 장에 설명 예정입니다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구글에 </a:t>
            </a:r>
            <a:r>
              <a:rPr lang="en-US" altLang="ko-KR" dirty="0"/>
              <a:t>‘</a:t>
            </a:r>
            <a:r>
              <a:rPr lang="ko-KR" altLang="en-US" dirty="0"/>
              <a:t>크롬 웹스토어</a:t>
            </a:r>
            <a:r>
              <a:rPr lang="en-US" altLang="ko-KR" dirty="0"/>
              <a:t>’</a:t>
            </a:r>
            <a:r>
              <a:rPr lang="ko-KR" altLang="en-US" dirty="0"/>
              <a:t>를 검색합니다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rest </a:t>
            </a:r>
            <a:r>
              <a:rPr lang="en-US" altLang="ko-KR" dirty="0" err="1"/>
              <a:t>api</a:t>
            </a:r>
            <a:r>
              <a:rPr lang="en-US" altLang="ko-KR" dirty="0"/>
              <a:t> client</a:t>
            </a:r>
            <a:r>
              <a:rPr lang="ko-KR" altLang="en-US" dirty="0"/>
              <a:t>를 검색합니다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talend</a:t>
            </a:r>
            <a:r>
              <a:rPr lang="en-US" altLang="ko-KR" dirty="0"/>
              <a:t> API Tester</a:t>
            </a:r>
            <a:r>
              <a:rPr lang="ko-KR" altLang="en-US" dirty="0"/>
              <a:t>를 다운로드 합니다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크롬 확장 프로그램에서 클릭하여 프로그램을 실행합니다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CEFE549-0ACF-22F5-0D61-2C034EC9DD44}"/>
              </a:ext>
            </a:extLst>
          </p:cNvPr>
          <p:cNvGrpSpPr/>
          <p:nvPr/>
        </p:nvGrpSpPr>
        <p:grpSpPr>
          <a:xfrm>
            <a:off x="385011" y="2120016"/>
            <a:ext cx="11163228" cy="4016088"/>
            <a:chOff x="385011" y="2120016"/>
            <a:chExt cx="11163228" cy="401608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74A86B5-A8CD-EF0A-E0DA-F2BFFC39A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11" y="4269042"/>
              <a:ext cx="6530906" cy="18670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A48E91D2-9953-9D18-117E-20512D826946}"/>
                </a:ext>
              </a:extLst>
            </p:cNvPr>
            <p:cNvSpPr/>
            <p:nvPr/>
          </p:nvSpPr>
          <p:spPr>
            <a:xfrm>
              <a:off x="7412490" y="4876800"/>
              <a:ext cx="641685" cy="72189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ACB9A50-7A9C-BE7B-2EAD-492B60C50EE4}"/>
                </a:ext>
              </a:extLst>
            </p:cNvPr>
            <p:cNvGrpSpPr/>
            <p:nvPr/>
          </p:nvGrpSpPr>
          <p:grpSpPr>
            <a:xfrm>
              <a:off x="8568561" y="2120016"/>
              <a:ext cx="2979678" cy="4016088"/>
              <a:chOff x="8568561" y="2120016"/>
              <a:chExt cx="2979678" cy="4016088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A47A6FFE-9B4D-3512-F75A-4B44010009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8561" y="2120016"/>
                <a:ext cx="2979678" cy="4016088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D9E094C-BCBA-AEF7-F3B5-DEAC0F88EA64}"/>
                  </a:ext>
                </a:extLst>
              </p:cNvPr>
              <p:cNvSpPr/>
              <p:nvPr/>
            </p:nvSpPr>
            <p:spPr>
              <a:xfrm>
                <a:off x="8584604" y="5237747"/>
                <a:ext cx="1991956" cy="44982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005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C851B4-B1EA-3CC1-37C3-D25204478DAD}"/>
              </a:ext>
            </a:extLst>
          </p:cNvPr>
          <p:cNvSpPr txBox="1"/>
          <p:nvPr/>
        </p:nvSpPr>
        <p:spPr>
          <a:xfrm>
            <a:off x="385011" y="1155032"/>
            <a:ext cx="47836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실행하면 아래와 같은 화면이 보이게 됩니다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C2C102-218B-27A8-33F0-C7CC09790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1" y="2141604"/>
            <a:ext cx="9801726" cy="41801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4ADFEA-8256-A1C6-2DA8-57D64420842A}"/>
              </a:ext>
            </a:extLst>
          </p:cNvPr>
          <p:cNvSpPr txBox="1"/>
          <p:nvPr/>
        </p:nvSpPr>
        <p:spPr>
          <a:xfrm>
            <a:off x="252418" y="168460"/>
            <a:ext cx="3398046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part3.ch4-02 (2:20)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REST API Client Tool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6735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429163" y="2767281"/>
            <a:ext cx="7333674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part3.ch4-02 (4:20)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REST API Client Tool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194465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(PPT용도)">
      <a:majorFont>
        <a:latin typeface="에스코어 드림 5 Medium"/>
        <a:ea typeface="에스코어 드림 5 Medium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755</Words>
  <Application>Microsoft Office PowerPoint</Application>
  <PresentationFormat>와이드스크린</PresentationFormat>
  <Paragraphs>105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Arial Unicode MS</vt:lpstr>
      <vt:lpstr>맑은 고딕</vt:lpstr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2024-01-02T01:56:48Z</dcterms:created>
  <dcterms:modified xsi:type="dcterms:W3CDTF">2024-01-09T05:25:13Z</dcterms:modified>
</cp:coreProperties>
</file>