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6" r:id="rId3"/>
    <p:sldId id="427" r:id="rId4"/>
    <p:sldId id="428" r:id="rId5"/>
    <p:sldId id="429" r:id="rId6"/>
    <p:sldId id="430" r:id="rId7"/>
    <p:sldId id="432" r:id="rId8"/>
    <p:sldId id="433" r:id="rId9"/>
    <p:sldId id="434" r:id="rId10"/>
    <p:sldId id="435" r:id="rId11"/>
    <p:sldId id="436" r:id="rId12"/>
    <p:sldId id="437" r:id="rId13"/>
    <p:sldId id="440" r:id="rId14"/>
    <p:sldId id="441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6" r:id="rId29"/>
    <p:sldId id="457" r:id="rId30"/>
    <p:sldId id="458" r:id="rId31"/>
    <p:sldId id="459" r:id="rId32"/>
    <p:sldId id="460" r:id="rId33"/>
    <p:sldId id="438" r:id="rId34"/>
    <p:sldId id="43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BF4EA1-8AEE-4AEF-B0AD-8327390C0BCE}" v="83" dt="2024-01-09T05:25:04.465"/>
    <p1510:client id="{95E658FD-1ADE-4B10-BE7B-F6A9C248F271}" v="108" dt="2024-01-10T02:01:1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범수 김" userId="863329ffd88cf9fc" providerId="LiveId" clId="{F7C42845-B302-485A-B6A4-5E2A958DBEF1}"/>
    <pc:docChg chg="undo custSel addSld delSld modSld sldOrd">
      <pc:chgData name="범수 김" userId="863329ffd88cf9fc" providerId="LiveId" clId="{F7C42845-B302-485A-B6A4-5E2A958DBEF1}" dt="2024-01-02T02:24:26.522" v="2653" actId="1076"/>
      <pc:docMkLst>
        <pc:docMk/>
      </pc:docMkLst>
      <pc:sldChg chg="delSp new del mod">
        <pc:chgData name="범수 김" userId="863329ffd88cf9fc" providerId="LiveId" clId="{F7C42845-B302-485A-B6A4-5E2A958DBEF1}" dt="2024-01-02T01:57:11.570" v="5" actId="47"/>
        <pc:sldMkLst>
          <pc:docMk/>
          <pc:sldMk cId="2362721649" sldId="256"/>
        </pc:sldMkLst>
        <pc:spChg chg="del">
          <ac:chgData name="범수 김" userId="863329ffd88cf9fc" providerId="LiveId" clId="{F7C42845-B302-485A-B6A4-5E2A958DBEF1}" dt="2024-01-02T01:57:04.200" v="1" actId="478"/>
          <ac:spMkLst>
            <pc:docMk/>
            <pc:sldMk cId="2362721649" sldId="256"/>
            <ac:spMk id="2" creationId="{72C55243-D2F7-9315-2BEF-3D504562F434}"/>
          </ac:spMkLst>
        </pc:spChg>
        <pc:spChg chg="del">
          <ac:chgData name="범수 김" userId="863329ffd88cf9fc" providerId="LiveId" clId="{F7C42845-B302-485A-B6A4-5E2A958DBEF1}" dt="2024-01-02T01:57:05.478" v="2" actId="478"/>
          <ac:spMkLst>
            <pc:docMk/>
            <pc:sldMk cId="2362721649" sldId="256"/>
            <ac:spMk id="3" creationId="{34DDD457-5628-E6C7-F8D1-AA0EEF60BDF0}"/>
          </ac:spMkLst>
        </pc:spChg>
      </pc:sldChg>
      <pc:sldChg chg="add">
        <pc:chgData name="범수 김" userId="863329ffd88cf9fc" providerId="LiveId" clId="{F7C42845-B302-485A-B6A4-5E2A958DBEF1}" dt="2024-01-02T01:57:07.794" v="3"/>
        <pc:sldMkLst>
          <pc:docMk/>
          <pc:sldMk cId="1869551119" sldId="424"/>
        </pc:sldMkLst>
      </pc:sldChg>
      <pc:sldChg chg="modSp add mod">
        <pc:chgData name="범수 김" userId="863329ffd88cf9fc" providerId="LiveId" clId="{F7C42845-B302-485A-B6A4-5E2A958DBEF1}" dt="2024-01-02T01:59:17.724" v="193" actId="12789"/>
        <pc:sldMkLst>
          <pc:docMk/>
          <pc:sldMk cId="2895922620" sldId="425"/>
        </pc:sldMkLst>
        <pc:spChg chg="mod">
          <ac:chgData name="범수 김" userId="863329ffd88cf9fc" providerId="LiveId" clId="{F7C42845-B302-485A-B6A4-5E2A958DBEF1}" dt="2024-01-02T01:59:17.724" v="193" actId="12789"/>
          <ac:spMkLst>
            <pc:docMk/>
            <pc:sldMk cId="2895922620" sldId="425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F7C42845-B302-485A-B6A4-5E2A958DBEF1}" dt="2024-01-02T01:57:55.371" v="58" actId="12789"/>
        <pc:sldMkLst>
          <pc:docMk/>
          <pc:sldMk cId="1088900546" sldId="426"/>
        </pc:sldMkLst>
        <pc:spChg chg="mod">
          <ac:chgData name="범수 김" userId="863329ffd88cf9fc" providerId="LiveId" clId="{F7C42845-B302-485A-B6A4-5E2A958DBEF1}" dt="2024-01-02T01:57:55.371" v="58" actId="12789"/>
          <ac:spMkLst>
            <pc:docMk/>
            <pc:sldMk cId="1088900546" sldId="42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F7C42845-B302-485A-B6A4-5E2A958DBEF1}" dt="2024-01-02T02:20:49.258" v="2355" actId="122"/>
        <pc:sldMkLst>
          <pc:docMk/>
          <pc:sldMk cId="922684083" sldId="427"/>
        </pc:sldMkLst>
        <pc:spChg chg="mod">
          <ac:chgData name="범수 김" userId="863329ffd88cf9fc" providerId="LiveId" clId="{F7C42845-B302-485A-B6A4-5E2A958DBEF1}" dt="2024-01-02T02:20:49.258" v="2355" actId="122"/>
          <ac:spMkLst>
            <pc:docMk/>
            <pc:sldMk cId="922684083" sldId="427"/>
            <ac:spMk id="5" creationId="{A389414F-66B7-1262-7F78-D45BD7660CF6}"/>
          </ac:spMkLst>
        </pc:spChg>
        <pc:picChg chg="add del">
          <ac:chgData name="범수 김" userId="863329ffd88cf9fc" providerId="LiveId" clId="{F7C42845-B302-485A-B6A4-5E2A958DBEF1}" dt="2024-01-02T02:09:15.210" v="1270" actId="21"/>
          <ac:picMkLst>
            <pc:docMk/>
            <pc:sldMk cId="922684083" sldId="427"/>
            <ac:picMk id="3" creationId="{0A393345-21C7-F37D-B346-730D8BAAC773}"/>
          </ac:picMkLst>
        </pc:picChg>
      </pc:sldChg>
      <pc:sldChg chg="addSp modSp add mod">
        <pc:chgData name="범수 김" userId="863329ffd88cf9fc" providerId="LiveId" clId="{F7C42845-B302-485A-B6A4-5E2A958DBEF1}" dt="2024-01-02T01:58:53.347" v="176" actId="1076"/>
        <pc:sldMkLst>
          <pc:docMk/>
          <pc:sldMk cId="1635143875" sldId="428"/>
        </pc:sldMkLst>
        <pc:spChg chg="add mod">
          <ac:chgData name="범수 김" userId="863329ffd88cf9fc" providerId="LiveId" clId="{F7C42845-B302-485A-B6A4-5E2A958DBEF1}" dt="2024-01-02T01:58:53.347" v="176" actId="1076"/>
          <ac:spMkLst>
            <pc:docMk/>
            <pc:sldMk cId="1635143875" sldId="428"/>
            <ac:spMk id="2" creationId="{9620739A-14AC-7F59-8BA5-78A9999057B4}"/>
          </ac:spMkLst>
        </pc:spChg>
        <pc:spChg chg="mod">
          <ac:chgData name="범수 김" userId="863329ffd88cf9fc" providerId="LiveId" clId="{F7C42845-B302-485A-B6A4-5E2A958DBEF1}" dt="2024-01-02T01:58:04.366" v="64" actId="1076"/>
          <ac:spMkLst>
            <pc:docMk/>
            <pc:sldMk cId="1635143875" sldId="428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6:04.969" v="999" actId="208"/>
        <pc:sldMkLst>
          <pc:docMk/>
          <pc:sldMk cId="936893803" sldId="429"/>
        </pc:sldMkLst>
        <pc:spChg chg="add mod">
          <ac:chgData name="범수 김" userId="863329ffd88cf9fc" providerId="LiveId" clId="{F7C42845-B302-485A-B6A4-5E2A958DBEF1}" dt="2024-01-02T02:06:04.969" v="999" actId="208"/>
          <ac:spMkLst>
            <pc:docMk/>
            <pc:sldMk cId="936893803" sldId="429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1:59:11.962" v="190" actId="20577"/>
          <ac:spMkLst>
            <pc:docMk/>
            <pc:sldMk cId="936893803" sldId="42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09:11.403" v="1269" actId="208"/>
        <pc:sldMkLst>
          <pc:docMk/>
          <pc:sldMk cId="3698589194" sldId="430"/>
        </pc:sldMkLst>
        <pc:spChg chg="mod">
          <ac:chgData name="범수 김" userId="863329ffd88cf9fc" providerId="LiveId" clId="{F7C42845-B302-485A-B6A4-5E2A958DBEF1}" dt="2024-01-02T02:06:20.556" v="1048" actId="20577"/>
          <ac:spMkLst>
            <pc:docMk/>
            <pc:sldMk cId="3698589194" sldId="430"/>
            <ac:spMk id="2" creationId="{B3CAD132-A6C6-3F29-50AC-E6C7B79914A4}"/>
          </ac:spMkLst>
        </pc:spChg>
        <pc:spChg chg="add mod">
          <ac:chgData name="범수 김" userId="863329ffd88cf9fc" providerId="LiveId" clId="{F7C42845-B302-485A-B6A4-5E2A958DBEF1}" dt="2024-01-02T02:07:16.947" v="1058" actId="164"/>
          <ac:spMkLst>
            <pc:docMk/>
            <pc:sldMk cId="3698589194" sldId="430"/>
            <ac:spMk id="6" creationId="{B1677FD1-FED2-4E1C-E0B8-9D455AD47436}"/>
          </ac:spMkLst>
        </pc:spChg>
        <pc:spChg chg="add mod">
          <ac:chgData name="범수 김" userId="863329ffd88cf9fc" providerId="LiveId" clId="{F7C42845-B302-485A-B6A4-5E2A958DBEF1}" dt="2024-01-02T02:09:11.403" v="1269" actId="208"/>
          <ac:spMkLst>
            <pc:docMk/>
            <pc:sldMk cId="3698589194" sldId="430"/>
            <ac:spMk id="8" creationId="{5E92BED3-D265-8B14-EAEC-C67569F1CFFC}"/>
          </ac:spMkLst>
        </pc:spChg>
        <pc:grpChg chg="add mod">
          <ac:chgData name="범수 김" userId="863329ffd88cf9fc" providerId="LiveId" clId="{F7C42845-B302-485A-B6A4-5E2A958DBEF1}" dt="2024-01-02T02:07:19.323" v="1060" actId="1076"/>
          <ac:grpSpMkLst>
            <pc:docMk/>
            <pc:sldMk cId="3698589194" sldId="430"/>
            <ac:grpSpMk id="7" creationId="{120DF8EE-C5F8-7035-1E57-5B1A7A190536}"/>
          </ac:grpSpMkLst>
        </pc:grpChg>
        <pc:picChg chg="add mod">
          <ac:chgData name="범수 김" userId="863329ffd88cf9fc" providerId="LiveId" clId="{F7C42845-B302-485A-B6A4-5E2A958DBEF1}" dt="2024-01-02T02:07:16.947" v="1058" actId="164"/>
          <ac:picMkLst>
            <pc:docMk/>
            <pc:sldMk cId="3698589194" sldId="430"/>
            <ac:picMk id="4" creationId="{0B4E9265-5324-2474-CDA2-7E18BF08E626}"/>
          </ac:picMkLst>
        </pc:picChg>
      </pc:sldChg>
      <pc:sldChg chg="addSp delSp modSp add mod">
        <pc:chgData name="범수 김" userId="863329ffd88cf9fc" providerId="LiveId" clId="{F7C42845-B302-485A-B6A4-5E2A958DBEF1}" dt="2024-01-02T02:16:59.517" v="2330" actId="20577"/>
        <pc:sldMkLst>
          <pc:docMk/>
          <pc:sldMk cId="3560009651" sldId="431"/>
        </pc:sldMkLst>
        <pc:spChg chg="del mod">
          <ac:chgData name="범수 김" userId="863329ffd88cf9fc" providerId="LiveId" clId="{F7C42845-B302-485A-B6A4-5E2A958DBEF1}" dt="2024-01-02T02:09:35.477" v="1278" actId="478"/>
          <ac:spMkLst>
            <pc:docMk/>
            <pc:sldMk cId="3560009651" sldId="431"/>
            <ac:spMk id="2" creationId="{B3CAD132-A6C6-3F29-50AC-E6C7B79914A4}"/>
          </ac:spMkLst>
        </pc:spChg>
        <pc:spChg chg="mod">
          <ac:chgData name="범수 김" userId="863329ffd88cf9fc" providerId="LiveId" clId="{F7C42845-B302-485A-B6A4-5E2A958DBEF1}" dt="2024-01-02T02:16:59.517" v="2330" actId="20577"/>
          <ac:spMkLst>
            <pc:docMk/>
            <pc:sldMk cId="3560009651" sldId="431"/>
            <ac:spMk id="8" creationId="{5E92BED3-D265-8B14-EAEC-C67569F1CFFC}"/>
          </ac:spMkLst>
        </pc:spChg>
        <pc:spChg chg="add mod">
          <ac:chgData name="범수 김" userId="863329ffd88cf9fc" providerId="LiveId" clId="{F7C42845-B302-485A-B6A4-5E2A958DBEF1}" dt="2024-01-02T02:09:32.855" v="1276" actId="164"/>
          <ac:spMkLst>
            <pc:docMk/>
            <pc:sldMk cId="3560009651" sldId="431"/>
            <ac:spMk id="9" creationId="{86522980-B512-786D-EAEB-3196F247EACE}"/>
          </ac:spMkLst>
        </pc:spChg>
        <pc:grpChg chg="del">
          <ac:chgData name="범수 김" userId="863329ffd88cf9fc" providerId="LiveId" clId="{F7C42845-B302-485A-B6A4-5E2A958DBEF1}" dt="2024-01-02T02:09:03.951" v="1267" actId="478"/>
          <ac:grpSpMkLst>
            <pc:docMk/>
            <pc:sldMk cId="3560009651" sldId="431"/>
            <ac:grpSpMk id="7" creationId="{120DF8EE-C5F8-7035-1E57-5B1A7A190536}"/>
          </ac:grpSpMkLst>
        </pc:grpChg>
        <pc:grpChg chg="add mod">
          <ac:chgData name="범수 김" userId="863329ffd88cf9fc" providerId="LiveId" clId="{F7C42845-B302-485A-B6A4-5E2A958DBEF1}" dt="2024-01-02T02:09:37.210" v="1279" actId="1076"/>
          <ac:grpSpMkLst>
            <pc:docMk/>
            <pc:sldMk cId="3560009651" sldId="431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09:32.855" v="1276" actId="164"/>
          <ac:picMkLst>
            <pc:docMk/>
            <pc:sldMk cId="3560009651" sldId="431"/>
            <ac:picMk id="3" creationId="{FB3F28F2-305B-23C4-242F-B8476497BE91}"/>
          </ac:picMkLst>
        </pc:picChg>
      </pc:sldChg>
      <pc:sldChg chg="addSp delSp modSp add mod">
        <pc:chgData name="범수 김" userId="863329ffd88cf9fc" providerId="LiveId" clId="{F7C42845-B302-485A-B6A4-5E2A958DBEF1}" dt="2024-01-02T02:14:05.792" v="2237" actId="1076"/>
        <pc:sldMkLst>
          <pc:docMk/>
          <pc:sldMk cId="2243129919" sldId="432"/>
        </pc:sldMkLst>
        <pc:spChg chg="add mod">
          <ac:chgData name="범수 김" userId="863329ffd88cf9fc" providerId="LiveId" clId="{F7C42845-B302-485A-B6A4-5E2A958DBEF1}" dt="2024-01-02T02:12:26.337" v="1762" actId="14100"/>
          <ac:spMkLst>
            <pc:docMk/>
            <pc:sldMk cId="2243129919" sldId="432"/>
            <ac:spMk id="6" creationId="{A55998E7-3EAA-1637-5927-8079D7F4F94A}"/>
          </ac:spMkLst>
        </pc:spChg>
        <pc:spChg chg="mod">
          <ac:chgData name="범수 김" userId="863329ffd88cf9fc" providerId="LiveId" clId="{F7C42845-B302-485A-B6A4-5E2A958DBEF1}" dt="2024-01-02T02:14:05.792" v="2237" actId="1076"/>
          <ac:spMkLst>
            <pc:docMk/>
            <pc:sldMk cId="2243129919" sldId="432"/>
            <ac:spMk id="8" creationId="{5E92BED3-D265-8B14-EAEC-C67569F1CFFC}"/>
          </ac:spMkLst>
        </pc:spChg>
        <pc:grpChg chg="del">
          <ac:chgData name="범수 김" userId="863329ffd88cf9fc" providerId="LiveId" clId="{F7C42845-B302-485A-B6A4-5E2A958DBEF1}" dt="2024-01-02T02:12:10.389" v="1757" actId="478"/>
          <ac:grpSpMkLst>
            <pc:docMk/>
            <pc:sldMk cId="2243129919" sldId="432"/>
            <ac:grpSpMk id="10" creationId="{94468244-6207-FE0A-89A7-73F9C1C3E2CD}"/>
          </ac:grpSpMkLst>
        </pc:grpChg>
        <pc:picChg chg="add mod">
          <ac:chgData name="범수 김" userId="863329ffd88cf9fc" providerId="LiveId" clId="{F7C42845-B302-485A-B6A4-5E2A958DBEF1}" dt="2024-01-02T02:12:14.646" v="1759" actId="1076"/>
          <ac:picMkLst>
            <pc:docMk/>
            <pc:sldMk cId="2243129919" sldId="432"/>
            <ac:picMk id="4" creationId="{1E7EBF93-6ADE-A5C4-9543-EAA976F0D889}"/>
          </ac:picMkLst>
        </pc:picChg>
      </pc:sldChg>
      <pc:sldChg chg="modSp add mod ord">
        <pc:chgData name="범수 김" userId="863329ffd88cf9fc" providerId="LiveId" clId="{F7C42845-B302-485A-B6A4-5E2A958DBEF1}" dt="2024-01-02T02:21:20.212" v="2403"/>
        <pc:sldMkLst>
          <pc:docMk/>
          <pc:sldMk cId="2486659378" sldId="433"/>
        </pc:sldMkLst>
        <pc:spChg chg="mod">
          <ac:chgData name="범수 김" userId="863329ffd88cf9fc" providerId="LiveId" clId="{F7C42845-B302-485A-B6A4-5E2A958DBEF1}" dt="2024-01-02T02:21:19.090" v="2401"/>
          <ac:spMkLst>
            <pc:docMk/>
            <pc:sldMk cId="2486659378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F7C42845-B302-485A-B6A4-5E2A958DBEF1}" dt="2024-01-02T02:24:26.522" v="2653" actId="1076"/>
        <pc:sldMkLst>
          <pc:docMk/>
          <pc:sldMk cId="1593754711" sldId="434"/>
        </pc:sldMkLst>
        <pc:spChg chg="add mod">
          <ac:chgData name="범수 김" userId="863329ffd88cf9fc" providerId="LiveId" clId="{F7C42845-B302-485A-B6A4-5E2A958DBEF1}" dt="2024-01-02T02:24:26.522" v="2653" actId="1076"/>
          <ac:spMkLst>
            <pc:docMk/>
            <pc:sldMk cId="1593754711" sldId="434"/>
            <ac:spMk id="2" creationId="{F0CDA257-A704-A1AE-98CA-4BB4CB8C2355}"/>
          </ac:spMkLst>
        </pc:spChg>
        <pc:spChg chg="mod">
          <ac:chgData name="범수 김" userId="863329ffd88cf9fc" providerId="LiveId" clId="{F7C42845-B302-485A-B6A4-5E2A958DBEF1}" dt="2024-01-02T02:21:51.294" v="2411" actId="1076"/>
          <ac:spMkLst>
            <pc:docMk/>
            <pc:sldMk cId="1593754711" sldId="434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07BF4EA1-8AEE-4AEF-B0AD-8327390C0BCE}"/>
    <pc:docChg chg="undo custSel addSld delSld modSld sldOrd">
      <pc:chgData name="범수 김" userId="863329ffd88cf9fc" providerId="LiveId" clId="{07BF4EA1-8AEE-4AEF-B0AD-8327390C0BCE}" dt="2024-01-09T05:25:12.594" v="4366" actId="6549"/>
      <pc:docMkLst>
        <pc:docMk/>
      </pc:docMkLst>
      <pc:sldChg chg="modSp mod">
        <pc:chgData name="범수 김" userId="863329ffd88cf9fc" providerId="LiveId" clId="{07BF4EA1-8AEE-4AEF-B0AD-8327390C0BCE}" dt="2024-01-09T02:13:18.089" v="16" actId="20577"/>
        <pc:sldMkLst>
          <pc:docMk/>
          <pc:sldMk cId="1635143875" sldId="428"/>
        </pc:sldMkLst>
        <pc:spChg chg="mod">
          <ac:chgData name="범수 김" userId="863329ffd88cf9fc" providerId="LiveId" clId="{07BF4EA1-8AEE-4AEF-B0AD-8327390C0BCE}" dt="2024-01-09T02:13:18.089" v="16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07BF4EA1-8AEE-4AEF-B0AD-8327390C0BCE}" dt="2024-01-09T05:04:16.963" v="3463" actId="47"/>
        <pc:sldMkLst>
          <pc:docMk/>
          <pc:sldMk cId="3481581897" sldId="429"/>
        </pc:sldMkLst>
      </pc:sldChg>
      <pc:sldChg chg="del">
        <pc:chgData name="범수 김" userId="863329ffd88cf9fc" providerId="LiveId" clId="{07BF4EA1-8AEE-4AEF-B0AD-8327390C0BCE}" dt="2024-01-09T05:20:36.761" v="4359" actId="47"/>
        <pc:sldMkLst>
          <pc:docMk/>
          <pc:sldMk cId="1504750565" sldId="430"/>
        </pc:sldMkLst>
      </pc:sldChg>
      <pc:sldChg chg="del">
        <pc:chgData name="범수 김" userId="863329ffd88cf9fc" providerId="LiveId" clId="{07BF4EA1-8AEE-4AEF-B0AD-8327390C0BCE}" dt="2024-01-09T05:04:18.799" v="3464" actId="47"/>
        <pc:sldMkLst>
          <pc:docMk/>
          <pc:sldMk cId="2170771326" sldId="432"/>
        </pc:sldMkLst>
      </pc:sldChg>
      <pc:sldChg chg="delSp del mod">
        <pc:chgData name="범수 김" userId="863329ffd88cf9fc" providerId="LiveId" clId="{07BF4EA1-8AEE-4AEF-B0AD-8327390C0BCE}" dt="2024-01-09T05:20:38.298" v="4360" actId="47"/>
        <pc:sldMkLst>
          <pc:docMk/>
          <pc:sldMk cId="2222312291" sldId="433"/>
        </pc:sldMkLst>
        <pc:spChg chg="del">
          <ac:chgData name="범수 김" userId="863329ffd88cf9fc" providerId="LiveId" clId="{07BF4EA1-8AEE-4AEF-B0AD-8327390C0BCE}" dt="2024-01-09T05:05:02.747" v="3473" actId="21"/>
          <ac:spMkLst>
            <pc:docMk/>
            <pc:sldMk cId="2222312291" sldId="433"/>
            <ac:spMk id="2" creationId="{4F30C1FA-1EA4-E9C2-3275-DAFD365E1959}"/>
          </ac:spMkLst>
        </pc:spChg>
        <pc:grpChg chg="del">
          <ac:chgData name="범수 김" userId="863329ffd88cf9fc" providerId="LiveId" clId="{07BF4EA1-8AEE-4AEF-B0AD-8327390C0BCE}" dt="2024-01-09T05:04:50.994" v="3466" actId="21"/>
          <ac:grpSpMkLst>
            <pc:docMk/>
            <pc:sldMk cId="2222312291" sldId="433"/>
            <ac:grpSpMk id="8" creationId="{A17135E7-9164-6B10-0CF9-B0437DE2341D}"/>
          </ac:grpSpMkLst>
        </pc:grpChg>
      </pc:sldChg>
      <pc:sldChg chg="modSp add mod">
        <pc:chgData name="범수 김" userId="863329ffd88cf9fc" providerId="LiveId" clId="{07BF4EA1-8AEE-4AEF-B0AD-8327390C0BCE}" dt="2024-01-09T02:19:31.896" v="86" actId="20577"/>
        <pc:sldMkLst>
          <pc:docMk/>
          <pc:sldMk cId="2996219724" sldId="434"/>
        </pc:sldMkLst>
        <pc:spChg chg="mod">
          <ac:chgData name="범수 김" userId="863329ffd88cf9fc" providerId="LiveId" clId="{07BF4EA1-8AEE-4AEF-B0AD-8327390C0BCE}" dt="2024-01-09T02:19:31.896" v="86" actId="20577"/>
          <ac:spMkLst>
            <pc:docMk/>
            <pc:sldMk cId="2996219724" sldId="434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2:21:00.375" v="592" actId="1076"/>
        <pc:sldMkLst>
          <pc:docMk/>
          <pc:sldMk cId="961537168" sldId="435"/>
        </pc:sldMkLst>
        <pc:spChg chg="add mod">
          <ac:chgData name="범수 김" userId="863329ffd88cf9fc" providerId="LiveId" clId="{07BF4EA1-8AEE-4AEF-B0AD-8327390C0BCE}" dt="2024-01-09T02:21:00.375" v="592" actId="1076"/>
          <ac:spMkLst>
            <pc:docMk/>
            <pc:sldMk cId="961537168" sldId="435"/>
            <ac:spMk id="2" creationId="{77858C38-0D0E-BDD4-CF29-2FA213B9E879}"/>
          </ac:spMkLst>
        </pc:spChg>
        <pc:spChg chg="mod">
          <ac:chgData name="범수 김" userId="863329ffd88cf9fc" providerId="LiveId" clId="{07BF4EA1-8AEE-4AEF-B0AD-8327390C0BCE}" dt="2024-01-09T02:19:40.995" v="89" actId="1076"/>
          <ac:spMkLst>
            <pc:docMk/>
            <pc:sldMk cId="961537168" sldId="435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06:53.895" v="1154" actId="20577"/>
        <pc:sldMkLst>
          <pc:docMk/>
          <pc:sldMk cId="1492282246" sldId="436"/>
        </pc:sldMkLst>
        <pc:spChg chg="mod">
          <ac:chgData name="범수 김" userId="863329ffd88cf9fc" providerId="LiveId" clId="{07BF4EA1-8AEE-4AEF-B0AD-8327390C0BCE}" dt="2024-01-09T04:06:53.895" v="1154" actId="20577"/>
          <ac:spMkLst>
            <pc:docMk/>
            <pc:sldMk cId="1492282246" sldId="436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07:01.523" v="1159" actId="1076"/>
        <pc:sldMkLst>
          <pc:docMk/>
          <pc:sldMk cId="1620054708" sldId="437"/>
        </pc:sldMkLst>
        <pc:spChg chg="add mod">
          <ac:chgData name="범수 김" userId="863329ffd88cf9fc" providerId="LiveId" clId="{07BF4EA1-8AEE-4AEF-B0AD-8327390C0BCE}" dt="2024-01-09T02:28:41.755" v="996" actId="208"/>
          <ac:spMkLst>
            <pc:docMk/>
            <pc:sldMk cId="1620054708" sldId="437"/>
            <ac:spMk id="2" creationId="{C4C851B4-B1EA-3CC1-37C3-D25204478DAD}"/>
          </ac:spMkLst>
        </pc:spChg>
        <pc:spChg chg="mod">
          <ac:chgData name="범수 김" userId="863329ffd88cf9fc" providerId="LiveId" clId="{07BF4EA1-8AEE-4AEF-B0AD-8327390C0BCE}" dt="2024-01-09T04:07:01.523" v="1159" actId="1076"/>
          <ac:spMkLst>
            <pc:docMk/>
            <pc:sldMk cId="1620054708" sldId="437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2:29:39.559" v="1012" actId="164"/>
          <ac:spMkLst>
            <pc:docMk/>
            <pc:sldMk cId="1620054708" sldId="437"/>
            <ac:spMk id="8" creationId="{A48E91D2-9953-9D18-117E-20512D826946}"/>
          </ac:spMkLst>
        </pc:spChg>
        <pc:spChg chg="add mod">
          <ac:chgData name="범수 김" userId="863329ffd88cf9fc" providerId="LiveId" clId="{07BF4EA1-8AEE-4AEF-B0AD-8327390C0BCE}" dt="2024-01-09T02:29:32.869" v="1011" actId="164"/>
          <ac:spMkLst>
            <pc:docMk/>
            <pc:sldMk cId="1620054708" sldId="437"/>
            <ac:spMk id="9" creationId="{AD9E094C-BCBA-AEF7-F3B5-DEAC0F88EA64}"/>
          </ac:spMkLst>
        </pc:spChg>
        <pc:grpChg chg="add mod">
          <ac:chgData name="범수 김" userId="863329ffd88cf9fc" providerId="LiveId" clId="{07BF4EA1-8AEE-4AEF-B0AD-8327390C0BCE}" dt="2024-01-09T02:29:39.559" v="1012" actId="164"/>
          <ac:grpSpMkLst>
            <pc:docMk/>
            <pc:sldMk cId="1620054708" sldId="437"/>
            <ac:grpSpMk id="10" creationId="{1ACB9A50-7A9C-BE7B-2EAD-492B60C50EE4}"/>
          </ac:grpSpMkLst>
        </pc:grpChg>
        <pc:grpChg chg="add mod">
          <ac:chgData name="범수 김" userId="863329ffd88cf9fc" providerId="LiveId" clId="{07BF4EA1-8AEE-4AEF-B0AD-8327390C0BCE}" dt="2024-01-09T02:29:40.890" v="1014" actId="1076"/>
          <ac:grpSpMkLst>
            <pc:docMk/>
            <pc:sldMk cId="1620054708" sldId="437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29:39.559" v="1012" actId="164"/>
          <ac:picMkLst>
            <pc:docMk/>
            <pc:sldMk cId="1620054708" sldId="437"/>
            <ac:picMk id="4" creationId="{074A86B5-A8CD-EF0A-E0DA-F2BFFC39A311}"/>
          </ac:picMkLst>
        </pc:picChg>
        <pc:picChg chg="add mod">
          <ac:chgData name="범수 김" userId="863329ffd88cf9fc" providerId="LiveId" clId="{07BF4EA1-8AEE-4AEF-B0AD-8327390C0BCE}" dt="2024-01-09T02:29:32.869" v="1011" actId="164"/>
          <ac:picMkLst>
            <pc:docMk/>
            <pc:sldMk cId="1620054708" sldId="437"/>
            <ac:picMk id="7" creationId="{A47A6FFE-9B4D-3512-F75A-4B440100092B}"/>
          </ac:picMkLst>
        </pc:picChg>
      </pc:sldChg>
      <pc:sldChg chg="addSp delSp modSp add mod">
        <pc:chgData name="범수 김" userId="863329ffd88cf9fc" providerId="LiveId" clId="{07BF4EA1-8AEE-4AEF-B0AD-8327390C0BCE}" dt="2024-01-09T04:07:09.404" v="1163"/>
        <pc:sldMkLst>
          <pc:docMk/>
          <pc:sldMk cId="67358568" sldId="438"/>
        </pc:sldMkLst>
        <pc:spChg chg="mod">
          <ac:chgData name="범수 김" userId="863329ffd88cf9fc" providerId="LiveId" clId="{07BF4EA1-8AEE-4AEF-B0AD-8327390C0BCE}" dt="2024-01-09T04:06:35.622" v="1147" actId="20577"/>
          <ac:spMkLst>
            <pc:docMk/>
            <pc:sldMk cId="67358568" sldId="438"/>
            <ac:spMk id="2" creationId="{C4C851B4-B1EA-3CC1-37C3-D25204478DAD}"/>
          </ac:spMkLst>
        </pc:spChg>
        <pc:spChg chg="add mod">
          <ac:chgData name="범수 김" userId="863329ffd88cf9fc" providerId="LiveId" clId="{07BF4EA1-8AEE-4AEF-B0AD-8327390C0BCE}" dt="2024-01-09T04:07:09.404" v="1163"/>
          <ac:spMkLst>
            <pc:docMk/>
            <pc:sldMk cId="67358568" sldId="438"/>
            <ac:spMk id="3" creationId="{C74ADFEA-8256-A1C6-2DA8-57D64420842A}"/>
          </ac:spMkLst>
        </pc:spChg>
        <pc:spChg chg="del mod">
          <ac:chgData name="범수 김" userId="863329ffd88cf9fc" providerId="LiveId" clId="{07BF4EA1-8AEE-4AEF-B0AD-8327390C0BCE}" dt="2024-01-09T04:07:08.484" v="1162" actId="478"/>
          <ac:spMkLst>
            <pc:docMk/>
            <pc:sldMk cId="67358568" sldId="438"/>
            <ac:spMk id="5" creationId="{A389414F-66B7-1262-7F78-D45BD7660CF6}"/>
          </ac:spMkLst>
        </pc:spChg>
        <pc:grpChg chg="del">
          <ac:chgData name="범수 김" userId="863329ffd88cf9fc" providerId="LiveId" clId="{07BF4EA1-8AEE-4AEF-B0AD-8327390C0BCE}" dt="2024-01-09T02:29:46.578" v="1016" actId="478"/>
          <ac:grpSpMkLst>
            <pc:docMk/>
            <pc:sldMk cId="67358568" sldId="438"/>
            <ac:grpSpMk id="11" creationId="{ECEFE549-0ACF-22F5-0D61-2C034EC9DD44}"/>
          </ac:grpSpMkLst>
        </pc:grpChg>
        <pc:picChg chg="add mod">
          <ac:chgData name="범수 김" userId="863329ffd88cf9fc" providerId="LiveId" clId="{07BF4EA1-8AEE-4AEF-B0AD-8327390C0BCE}" dt="2024-01-09T02:30:23.701" v="1116" actId="208"/>
          <ac:picMkLst>
            <pc:docMk/>
            <pc:sldMk cId="67358568" sldId="438"/>
            <ac:picMk id="6" creationId="{D2C2C102-218B-27A8-33F0-C7CC09790494}"/>
          </ac:picMkLst>
        </pc:picChg>
      </pc:sldChg>
      <pc:sldChg chg="modSp add mod">
        <pc:chgData name="범수 김" userId="863329ffd88cf9fc" providerId="LiveId" clId="{07BF4EA1-8AEE-4AEF-B0AD-8327390C0BCE}" dt="2024-01-09T04:07:20.787" v="1202" actId="20577"/>
        <pc:sldMkLst>
          <pc:docMk/>
          <pc:sldMk cId="1944657000" sldId="439"/>
        </pc:sldMkLst>
        <pc:spChg chg="mod">
          <ac:chgData name="범수 김" userId="863329ffd88cf9fc" providerId="LiveId" clId="{07BF4EA1-8AEE-4AEF-B0AD-8327390C0BCE}" dt="2024-01-09T04:07:20.787" v="1202" actId="20577"/>
          <ac:spMkLst>
            <pc:docMk/>
            <pc:sldMk cId="1944657000" sldId="43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11:21.442" v="1443" actId="164"/>
        <pc:sldMkLst>
          <pc:docMk/>
          <pc:sldMk cId="2960500810" sldId="440"/>
        </pc:sldMkLst>
        <pc:spChg chg="add mod">
          <ac:chgData name="범수 김" userId="863329ffd88cf9fc" providerId="LiveId" clId="{07BF4EA1-8AEE-4AEF-B0AD-8327390C0BCE}" dt="2024-01-09T04:09:56.801" v="1421" actId="208"/>
          <ac:spMkLst>
            <pc:docMk/>
            <pc:sldMk cId="2960500810" sldId="440"/>
            <ac:spMk id="2" creationId="{2E4AC775-D043-9B0A-313B-8AE113A8CE91}"/>
          </ac:spMkLst>
        </pc:spChg>
        <pc:spChg chg="mod">
          <ac:chgData name="범수 김" userId="863329ffd88cf9fc" providerId="LiveId" clId="{07BF4EA1-8AEE-4AEF-B0AD-8327390C0BCE}" dt="2024-01-09T04:07:30.076" v="1210" actId="1076"/>
          <ac:spMkLst>
            <pc:docMk/>
            <pc:sldMk cId="2960500810" sldId="440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6" creationId="{D8B7B076-3005-BFB4-28B3-7EE9FBAA40BC}"/>
          </ac:spMkLst>
        </pc:spChg>
        <pc:spChg chg="add mod">
          <ac:chgData name="범수 김" userId="863329ffd88cf9fc" providerId="LiveId" clId="{07BF4EA1-8AEE-4AEF-B0AD-8327390C0BCE}" dt="2024-01-09T04:10:35.729" v="1432" actId="164"/>
          <ac:spMkLst>
            <pc:docMk/>
            <pc:sldMk cId="2960500810" sldId="440"/>
            <ac:spMk id="7" creationId="{A9733E6C-AEC4-CD54-3475-E7A03F477E1C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9" creationId="{ADD54E09-9323-4C05-69BA-7C6346FDAC07}"/>
          </ac:spMkLst>
        </pc:spChg>
        <pc:spChg chg="add mod">
          <ac:chgData name="범수 김" userId="863329ffd88cf9fc" providerId="LiveId" clId="{07BF4EA1-8AEE-4AEF-B0AD-8327390C0BCE}" dt="2024-01-09T04:11:21.442" v="1443" actId="164"/>
          <ac:spMkLst>
            <pc:docMk/>
            <pc:sldMk cId="2960500810" sldId="440"/>
            <ac:spMk id="12" creationId="{97EB1278-300B-6492-1AB7-9B221679EEB8}"/>
          </ac:spMkLst>
        </pc:s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8" creationId="{5ACB1B7C-AA9A-3DA4-EC92-A252A6D86BE6}"/>
          </ac:grpSpMkLst>
        </pc:grpChg>
        <pc:grpChg chg="add mod">
          <ac:chgData name="범수 김" userId="863329ffd88cf9fc" providerId="LiveId" clId="{07BF4EA1-8AEE-4AEF-B0AD-8327390C0BCE}" dt="2024-01-09T04:11:21.442" v="1443" actId="164"/>
          <ac:grpSpMkLst>
            <pc:docMk/>
            <pc:sldMk cId="2960500810" sldId="440"/>
            <ac:grpSpMk id="13" creationId="{84BFDDB4-2310-1A9A-7127-54D57B21DD07}"/>
          </ac:grpSpMkLst>
        </pc:grpChg>
        <pc:picChg chg="add mod">
          <ac:chgData name="범수 김" userId="863329ffd88cf9fc" providerId="LiveId" clId="{07BF4EA1-8AEE-4AEF-B0AD-8327390C0BCE}" dt="2024-01-09T04:10:35.729" v="1432" actId="164"/>
          <ac:picMkLst>
            <pc:docMk/>
            <pc:sldMk cId="2960500810" sldId="440"/>
            <ac:picMk id="4" creationId="{208F5473-CD80-160E-BD34-A14F4A1B2EA2}"/>
          </ac:picMkLst>
        </pc:picChg>
        <pc:picChg chg="add mod">
          <ac:chgData name="범수 김" userId="863329ffd88cf9fc" providerId="LiveId" clId="{07BF4EA1-8AEE-4AEF-B0AD-8327390C0BCE}" dt="2024-01-09T04:11:21.442" v="1443" actId="164"/>
          <ac:picMkLst>
            <pc:docMk/>
            <pc:sldMk cId="2960500810" sldId="440"/>
            <ac:picMk id="11" creationId="{94B20F6E-91AD-A554-4C4D-6F14D1E239B3}"/>
          </ac:picMkLst>
        </pc:picChg>
      </pc:sldChg>
      <pc:sldChg chg="modSp add mod">
        <pc:chgData name="범수 김" userId="863329ffd88cf9fc" providerId="LiveId" clId="{07BF4EA1-8AEE-4AEF-B0AD-8327390C0BCE}" dt="2024-01-09T04:12:11.940" v="1473" actId="12789"/>
        <pc:sldMkLst>
          <pc:docMk/>
          <pc:sldMk cId="2820351832" sldId="441"/>
        </pc:sldMkLst>
        <pc:spChg chg="mod">
          <ac:chgData name="범수 김" userId="863329ffd88cf9fc" providerId="LiveId" clId="{07BF4EA1-8AEE-4AEF-B0AD-8327390C0BCE}" dt="2024-01-09T04:12:11.940" v="1473" actId="12789"/>
          <ac:spMkLst>
            <pc:docMk/>
            <pc:sldMk cId="2820351832" sldId="44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8:54.048" v="1792" actId="1076"/>
        <pc:sldMkLst>
          <pc:docMk/>
          <pc:sldMk cId="2036763365" sldId="442"/>
        </pc:sldMkLst>
        <pc:spChg chg="add mod">
          <ac:chgData name="범수 김" userId="863329ffd88cf9fc" providerId="LiveId" clId="{07BF4EA1-8AEE-4AEF-B0AD-8327390C0BCE}" dt="2024-01-09T04:22:56.352" v="1599" actId="208"/>
          <ac:spMkLst>
            <pc:docMk/>
            <pc:sldMk cId="2036763365" sldId="442"/>
            <ac:spMk id="2" creationId="{C2F64C04-2B5E-85FE-0116-6379222F714B}"/>
          </ac:spMkLst>
        </pc:spChg>
        <pc:spChg chg="mod">
          <ac:chgData name="범수 김" userId="863329ffd88cf9fc" providerId="LiveId" clId="{07BF4EA1-8AEE-4AEF-B0AD-8327390C0BCE}" dt="2024-01-09T04:28:54.048" v="1792" actId="1076"/>
          <ac:spMkLst>
            <pc:docMk/>
            <pc:sldMk cId="2036763365" sldId="442"/>
            <ac:spMk id="5" creationId="{A389414F-66B7-1262-7F78-D45BD7660CF6}"/>
          </ac:spMkLst>
        </pc:spChg>
      </pc:sldChg>
      <pc:sldChg chg="modSp add del mod">
        <pc:chgData name="범수 김" userId="863329ffd88cf9fc" providerId="LiveId" clId="{07BF4EA1-8AEE-4AEF-B0AD-8327390C0BCE}" dt="2024-01-09T04:12:55.708" v="1474" actId="47"/>
        <pc:sldMkLst>
          <pc:docMk/>
          <pc:sldMk cId="2804364911" sldId="442"/>
        </pc:sldMkLst>
        <pc:spChg chg="mod">
          <ac:chgData name="범수 김" userId="863329ffd88cf9fc" providerId="LiveId" clId="{07BF4EA1-8AEE-4AEF-B0AD-8327390C0BCE}" dt="2024-01-09T04:11:57.358" v="1468" actId="404"/>
          <ac:spMkLst>
            <pc:docMk/>
            <pc:sldMk cId="2804364911" sldId="442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27:48.050" v="1667" actId="20577"/>
        <pc:sldMkLst>
          <pc:docMk/>
          <pc:sldMk cId="2409393282" sldId="443"/>
        </pc:sldMkLst>
        <pc:spChg chg="mod">
          <ac:chgData name="범수 김" userId="863329ffd88cf9fc" providerId="LiveId" clId="{07BF4EA1-8AEE-4AEF-B0AD-8327390C0BCE}" dt="2024-01-09T04:27:48.050" v="1667" actId="20577"/>
          <ac:spMkLst>
            <pc:docMk/>
            <pc:sldMk cId="2409393282" sldId="44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27:52.971" v="1672" actId="20577"/>
        <pc:sldMkLst>
          <pc:docMk/>
          <pc:sldMk cId="955025279" sldId="444"/>
        </pc:sldMkLst>
        <pc:spChg chg="add mod">
          <ac:chgData name="범수 김" userId="863329ffd88cf9fc" providerId="LiveId" clId="{07BF4EA1-8AEE-4AEF-B0AD-8327390C0BCE}" dt="2024-01-09T04:24:49.698" v="1656" actId="1076"/>
          <ac:spMkLst>
            <pc:docMk/>
            <pc:sldMk cId="955025279" sldId="444"/>
            <ac:spMk id="2" creationId="{38A3F17B-E091-56ED-D3A0-F1506A1D96B9}"/>
          </ac:spMkLst>
        </pc:spChg>
        <pc:spChg chg="mod">
          <ac:chgData name="범수 김" userId="863329ffd88cf9fc" providerId="LiveId" clId="{07BF4EA1-8AEE-4AEF-B0AD-8327390C0BCE}" dt="2024-01-09T04:27:52.971" v="1672" actId="20577"/>
          <ac:spMkLst>
            <pc:docMk/>
            <pc:sldMk cId="955025279" sldId="444"/>
            <ac:spMk id="5" creationId="{A389414F-66B7-1262-7F78-D45BD7660CF6}"/>
          </ac:spMkLst>
        </pc:spChg>
      </pc:sldChg>
      <pc:sldChg chg="addSp modSp add mod ord">
        <pc:chgData name="범수 김" userId="863329ffd88cf9fc" providerId="LiveId" clId="{07BF4EA1-8AEE-4AEF-B0AD-8327390C0BCE}" dt="2024-01-09T04:31:58.199" v="2028" actId="1582"/>
        <pc:sldMkLst>
          <pc:docMk/>
          <pc:sldMk cId="3649785417" sldId="445"/>
        </pc:sldMkLst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2" creationId="{602D5771-734D-3B58-518E-4A92DD6F86CD}"/>
          </ac:spMkLst>
        </pc:spChg>
        <pc:spChg chg="add mod">
          <ac:chgData name="범수 김" userId="863329ffd88cf9fc" providerId="LiveId" clId="{07BF4EA1-8AEE-4AEF-B0AD-8327390C0BCE}" dt="2024-01-09T04:31:42.266" v="2022" actId="20577"/>
          <ac:spMkLst>
            <pc:docMk/>
            <pc:sldMk cId="3649785417" sldId="445"/>
            <ac:spMk id="3" creationId="{01B1500E-7080-5AD2-31F2-158DA2E74427}"/>
          </ac:spMkLst>
        </pc:spChg>
        <pc:spChg chg="mod">
          <ac:chgData name="범수 김" userId="863329ffd88cf9fc" providerId="LiveId" clId="{07BF4EA1-8AEE-4AEF-B0AD-8327390C0BCE}" dt="2024-01-09T04:28:38.291" v="1696" actId="1076"/>
          <ac:spMkLst>
            <pc:docMk/>
            <pc:sldMk cId="3649785417" sldId="445"/>
            <ac:spMk id="5" creationId="{A389414F-66B7-1262-7F78-D45BD7660CF6}"/>
          </ac:spMkLst>
        </pc:spChg>
        <pc:spChg chg="add mod">
          <ac:chgData name="범수 김" userId="863329ffd88cf9fc" providerId="LiveId" clId="{07BF4EA1-8AEE-4AEF-B0AD-8327390C0BCE}" dt="2024-01-09T04:30:14.070" v="1840" actId="164"/>
          <ac:spMkLst>
            <pc:docMk/>
            <pc:sldMk cId="3649785417" sldId="445"/>
            <ac:spMk id="7" creationId="{C2ED6637-7154-E455-52FE-EC6271F83C2C}"/>
          </ac:spMkLst>
        </pc:spChg>
        <pc:spChg chg="add mod">
          <ac:chgData name="범수 김" userId="863329ffd88cf9fc" providerId="LiveId" clId="{07BF4EA1-8AEE-4AEF-B0AD-8327390C0BCE}" dt="2024-01-09T04:31:51.369" v="2026" actId="1076"/>
          <ac:spMkLst>
            <pc:docMk/>
            <pc:sldMk cId="3649785417" sldId="445"/>
            <ac:spMk id="9" creationId="{E93F1CFF-9147-29CB-0671-1868D80C6984}"/>
          </ac:spMkLst>
        </pc:spChg>
        <pc:grpChg chg="add mod">
          <ac:chgData name="범수 김" userId="863329ffd88cf9fc" providerId="LiveId" clId="{07BF4EA1-8AEE-4AEF-B0AD-8327390C0BCE}" dt="2024-01-09T04:31:44.285" v="2023" actId="1076"/>
          <ac:grpSpMkLst>
            <pc:docMk/>
            <pc:sldMk cId="3649785417" sldId="445"/>
            <ac:grpSpMk id="8" creationId="{5B257741-8CD9-1B4A-A965-089C59A8EE25}"/>
          </ac:grpSpMkLst>
        </pc:grpChg>
        <pc:grpChg chg="add mod">
          <ac:chgData name="범수 김" userId="863329ffd88cf9fc" providerId="LiveId" clId="{07BF4EA1-8AEE-4AEF-B0AD-8327390C0BCE}" dt="2024-01-09T04:31:51.369" v="2026" actId="1076"/>
          <ac:grpSpMkLst>
            <pc:docMk/>
            <pc:sldMk cId="3649785417" sldId="445"/>
            <ac:grpSpMk id="12" creationId="{5499F52C-C79F-6B61-215A-8CF69EEA80AC}"/>
          </ac:grpSpMkLst>
        </pc:grpChg>
        <pc:picChg chg="add mod">
          <ac:chgData name="범수 김" userId="863329ffd88cf9fc" providerId="LiveId" clId="{07BF4EA1-8AEE-4AEF-B0AD-8327390C0BCE}" dt="2024-01-09T04:30:14.070" v="1840" actId="164"/>
          <ac:picMkLst>
            <pc:docMk/>
            <pc:sldMk cId="3649785417" sldId="445"/>
            <ac:picMk id="6" creationId="{51671102-F32B-8BCC-6D59-617652862C67}"/>
          </ac:picMkLst>
        </pc:picChg>
        <pc:picChg chg="add mod">
          <ac:chgData name="범수 김" userId="863329ffd88cf9fc" providerId="LiveId" clId="{07BF4EA1-8AEE-4AEF-B0AD-8327390C0BCE}" dt="2024-01-09T04:31:46.429" v="2024" actId="1076"/>
          <ac:picMkLst>
            <pc:docMk/>
            <pc:sldMk cId="3649785417" sldId="445"/>
            <ac:picMk id="11" creationId="{22B05161-201F-D891-B799-A709BDC1DA5B}"/>
          </ac:picMkLst>
        </pc:picChg>
        <pc:cxnChg chg="add mod">
          <ac:chgData name="범수 김" userId="863329ffd88cf9fc" providerId="LiveId" clId="{07BF4EA1-8AEE-4AEF-B0AD-8327390C0BCE}" dt="2024-01-09T04:31:58.199" v="2028" actId="1582"/>
          <ac:cxnSpMkLst>
            <pc:docMk/>
            <pc:sldMk cId="3649785417" sldId="445"/>
            <ac:cxnSpMk id="14" creationId="{801580B7-E720-B06B-1AD5-274DB1383C12}"/>
          </ac:cxnSpMkLst>
        </pc:cxnChg>
      </pc:sldChg>
      <pc:sldChg chg="delSp add">
        <pc:chgData name="범수 김" userId="863329ffd88cf9fc" providerId="LiveId" clId="{07BF4EA1-8AEE-4AEF-B0AD-8327390C0BCE}" dt="2024-01-09T04:28:20.460" v="1684" actId="478"/>
        <pc:sldMkLst>
          <pc:docMk/>
          <pc:sldMk cId="2432548610" sldId="446"/>
        </pc:sldMkLst>
        <pc:spChg chg="del">
          <ac:chgData name="범수 김" userId="863329ffd88cf9fc" providerId="LiveId" clId="{07BF4EA1-8AEE-4AEF-B0AD-8327390C0BCE}" dt="2024-01-09T04:28:20.460" v="1684" actId="478"/>
          <ac:spMkLst>
            <pc:docMk/>
            <pc:sldMk cId="2432548610" sldId="446"/>
            <ac:spMk id="2" creationId="{602D5771-734D-3B58-518E-4A92DD6F86CD}"/>
          </ac:spMkLst>
        </pc:spChg>
      </pc:sldChg>
      <pc:sldChg chg="addSp delSp modSp add mod">
        <pc:chgData name="범수 김" userId="863329ffd88cf9fc" providerId="LiveId" clId="{07BF4EA1-8AEE-4AEF-B0AD-8327390C0BCE}" dt="2024-01-09T04:35:36.965" v="2233" actId="164"/>
        <pc:sldMkLst>
          <pc:docMk/>
          <pc:sldMk cId="832005939" sldId="447"/>
        </pc:sldMkLst>
        <pc:spChg chg="mod">
          <ac:chgData name="범수 김" userId="863329ffd88cf9fc" providerId="LiveId" clId="{07BF4EA1-8AEE-4AEF-B0AD-8327390C0BCE}" dt="2024-01-09T04:35:25.978" v="2229" actId="20577"/>
          <ac:spMkLst>
            <pc:docMk/>
            <pc:sldMk cId="832005939" sldId="447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3:48.307" v="2074" actId="164"/>
          <ac:spMkLst>
            <pc:docMk/>
            <pc:sldMk cId="832005939" sldId="447"/>
            <ac:spMk id="13" creationId="{DC65477E-74A8-AB6A-C403-D02A45A8DBC1}"/>
          </ac:spMkLst>
        </pc:spChg>
        <pc:spChg chg="add mod">
          <ac:chgData name="범수 김" userId="863329ffd88cf9fc" providerId="LiveId" clId="{07BF4EA1-8AEE-4AEF-B0AD-8327390C0BCE}" dt="2024-01-09T04:34:05.264" v="2078" actId="164"/>
          <ac:spMkLst>
            <pc:docMk/>
            <pc:sldMk cId="832005939" sldId="447"/>
            <ac:spMk id="16" creationId="{2E5FF2BA-FB7B-5BC2-21B7-2270D2DA8D9E}"/>
          </ac:spMkLst>
        </pc:spChg>
        <pc:spChg chg="add mod">
          <ac:chgData name="범수 김" userId="863329ffd88cf9fc" providerId="LiveId" clId="{07BF4EA1-8AEE-4AEF-B0AD-8327390C0BCE}" dt="2024-01-09T04:35:01.905" v="2098" actId="164"/>
          <ac:spMkLst>
            <pc:docMk/>
            <pc:sldMk cId="832005939" sldId="447"/>
            <ac:spMk id="20" creationId="{CE2E4568-57C7-85E9-9370-868D3A942CB9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2" creationId="{2A7E2721-93D7-D28F-E868-B8B520003793}"/>
          </ac:spMkLst>
        </pc:spChg>
        <pc:spChg chg="add mod">
          <ac:chgData name="범수 김" userId="863329ffd88cf9fc" providerId="LiveId" clId="{07BF4EA1-8AEE-4AEF-B0AD-8327390C0BCE}" dt="2024-01-09T04:35:36.965" v="2233" actId="164"/>
          <ac:spMkLst>
            <pc:docMk/>
            <pc:sldMk cId="832005939" sldId="447"/>
            <ac:spMk id="23" creationId="{9DD3C519-3FC0-7AC6-0B62-5D9BC26DDFC2}"/>
          </ac:spMkLst>
        </pc:spChg>
        <pc:grpChg chg="del">
          <ac:chgData name="범수 김" userId="863329ffd88cf9fc" providerId="LiveId" clId="{07BF4EA1-8AEE-4AEF-B0AD-8327390C0BCE}" dt="2024-01-09T04:32:05.068" v="2031" actId="478"/>
          <ac:grpSpMkLst>
            <pc:docMk/>
            <pc:sldMk cId="832005939" sldId="447"/>
            <ac:grpSpMk id="8" creationId="{5B257741-8CD9-1B4A-A965-089C59A8EE25}"/>
          </ac:grpSpMkLst>
        </pc:grpChg>
        <pc:grpChg chg="del">
          <ac:chgData name="범수 김" userId="863329ffd88cf9fc" providerId="LiveId" clId="{07BF4EA1-8AEE-4AEF-B0AD-8327390C0BCE}" dt="2024-01-09T04:32:04.503" v="2030" actId="478"/>
          <ac:grpSpMkLst>
            <pc:docMk/>
            <pc:sldMk cId="832005939" sldId="447"/>
            <ac:grpSpMk id="12" creationId="{5499F52C-C79F-6B61-215A-8CF69EEA80AC}"/>
          </ac:grpSpMkLst>
        </pc:grpChg>
        <pc:grpChg chg="add mod">
          <ac:chgData name="범수 김" userId="863329ffd88cf9fc" providerId="LiveId" clId="{07BF4EA1-8AEE-4AEF-B0AD-8327390C0BCE}" dt="2024-01-09T04:34:05.264" v="2078" actId="164"/>
          <ac:grpSpMkLst>
            <pc:docMk/>
            <pc:sldMk cId="832005939" sldId="447"/>
            <ac:grpSpMk id="15" creationId="{E72452F8-03EB-AA31-F29D-A72C9BC3821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17" creationId="{9F3FAE72-D72E-B9CB-64A3-74974BE6F325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1" creationId="{00B05FB3-9DA8-3128-52F5-23CD93EB43D6}"/>
          </ac:grpSpMkLst>
        </pc:grpChg>
        <pc:grpChg chg="add mod">
          <ac:chgData name="범수 김" userId="863329ffd88cf9fc" providerId="LiveId" clId="{07BF4EA1-8AEE-4AEF-B0AD-8327390C0BCE}" dt="2024-01-09T04:35:36.965" v="2233" actId="164"/>
          <ac:grpSpMkLst>
            <pc:docMk/>
            <pc:sldMk cId="832005939" sldId="447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3:48.307" v="2074" actId="164"/>
          <ac:picMkLst>
            <pc:docMk/>
            <pc:sldMk cId="832005939" sldId="447"/>
            <ac:picMk id="10" creationId="{E205912E-6917-B947-DF4C-D49B3F1F2ED1}"/>
          </ac:picMkLst>
        </pc:picChg>
        <pc:picChg chg="del">
          <ac:chgData name="범수 김" userId="863329ffd88cf9fc" providerId="LiveId" clId="{07BF4EA1-8AEE-4AEF-B0AD-8327390C0BCE}" dt="2024-01-09T04:32:06.528" v="2033" actId="478"/>
          <ac:picMkLst>
            <pc:docMk/>
            <pc:sldMk cId="832005939" sldId="447"/>
            <ac:picMk id="11" creationId="{22B05161-201F-D891-B799-A709BDC1DA5B}"/>
          </ac:picMkLst>
        </pc:picChg>
        <pc:picChg chg="add mod">
          <ac:chgData name="범수 김" userId="863329ffd88cf9fc" providerId="LiveId" clId="{07BF4EA1-8AEE-4AEF-B0AD-8327390C0BCE}" dt="2024-01-09T04:35:04.945" v="2100" actId="208"/>
          <ac:picMkLst>
            <pc:docMk/>
            <pc:sldMk cId="832005939" sldId="447"/>
            <ac:picMk id="19" creationId="{465D1D8C-CCC4-EAD4-5A20-C5EDE2F23D26}"/>
          </ac:picMkLst>
        </pc:picChg>
        <pc:cxnChg chg="del mod">
          <ac:chgData name="범수 김" userId="863329ffd88cf9fc" providerId="LiveId" clId="{07BF4EA1-8AEE-4AEF-B0AD-8327390C0BCE}" dt="2024-01-09T04:32:05.733" v="2032" actId="478"/>
          <ac:cxnSpMkLst>
            <pc:docMk/>
            <pc:sldMk cId="832005939" sldId="447"/>
            <ac:cxnSpMk id="14" creationId="{801580B7-E720-B06B-1AD5-274DB1383C12}"/>
          </ac:cxnSpMkLst>
        </pc:cxnChg>
      </pc:sldChg>
      <pc:sldChg chg="addSp delSp modSp add mod">
        <pc:chgData name="범수 김" userId="863329ffd88cf9fc" providerId="LiveId" clId="{07BF4EA1-8AEE-4AEF-B0AD-8327390C0BCE}" dt="2024-01-09T04:39:41.141" v="2425" actId="164"/>
        <pc:sldMkLst>
          <pc:docMk/>
          <pc:sldMk cId="2823915260" sldId="448"/>
        </pc:sldMkLst>
        <pc:spChg chg="mod">
          <ac:chgData name="범수 김" userId="863329ffd88cf9fc" providerId="LiveId" clId="{07BF4EA1-8AEE-4AEF-B0AD-8327390C0BCE}" dt="2024-01-09T04:39:15.694" v="2411" actId="20577"/>
          <ac:spMkLst>
            <pc:docMk/>
            <pc:sldMk cId="2823915260" sldId="448"/>
            <ac:spMk id="3" creationId="{01B1500E-7080-5AD2-31F2-158DA2E74427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6" creationId="{6C57B4CB-4D12-A36A-BDAF-906EC2379CBD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7" creationId="{F76BD0AF-07CD-4BE1-2474-E7781465FE45}"/>
          </ac:spMkLst>
        </pc:spChg>
        <pc:spChg chg="add mod">
          <ac:chgData name="범수 김" userId="863329ffd88cf9fc" providerId="LiveId" clId="{07BF4EA1-8AEE-4AEF-B0AD-8327390C0BCE}" dt="2024-01-09T04:39:41.141" v="2425" actId="164"/>
          <ac:spMkLst>
            <pc:docMk/>
            <pc:sldMk cId="2823915260" sldId="448"/>
            <ac:spMk id="8" creationId="{6689E38C-7EEF-A45B-D816-BD2E350DC4A9}"/>
          </ac:spMkLst>
        </pc:spChg>
        <pc:grpChg chg="add mod">
          <ac:chgData name="범수 김" userId="863329ffd88cf9fc" providerId="LiveId" clId="{07BF4EA1-8AEE-4AEF-B0AD-8327390C0BCE}" dt="2024-01-09T04:39:41.141" v="2425" actId="164"/>
          <ac:grpSpMkLst>
            <pc:docMk/>
            <pc:sldMk cId="2823915260" sldId="448"/>
            <ac:grpSpMk id="9" creationId="{7466D2E7-BED7-A5DA-4A4E-269CF64846D7}"/>
          </ac:grpSpMkLst>
        </pc:grpChg>
        <pc:grpChg chg="del">
          <ac:chgData name="범수 김" userId="863329ffd88cf9fc" providerId="LiveId" clId="{07BF4EA1-8AEE-4AEF-B0AD-8327390C0BCE}" dt="2024-01-09T04:35:39.397" v="2235" actId="478"/>
          <ac:grpSpMkLst>
            <pc:docMk/>
            <pc:sldMk cId="2823915260" sldId="448"/>
            <ac:grpSpMk id="24" creationId="{DFB92850-7649-505B-7923-52A4C713A554}"/>
          </ac:grpSpMkLst>
        </pc:grpChg>
        <pc:picChg chg="add mod">
          <ac:chgData name="범수 김" userId="863329ffd88cf9fc" providerId="LiveId" clId="{07BF4EA1-8AEE-4AEF-B0AD-8327390C0BCE}" dt="2024-01-09T04:39:41.141" v="2425" actId="164"/>
          <ac:picMkLst>
            <pc:docMk/>
            <pc:sldMk cId="2823915260" sldId="448"/>
            <ac:picMk id="4" creationId="{F074549D-DAF9-45C4-FE9F-007FD55B74E5}"/>
          </ac:picMkLst>
        </pc:picChg>
      </pc:sldChg>
      <pc:sldChg chg="modSp add mod ord">
        <pc:chgData name="범수 김" userId="863329ffd88cf9fc" providerId="LiveId" clId="{07BF4EA1-8AEE-4AEF-B0AD-8327390C0BCE}" dt="2024-01-09T04:49:43.527" v="2516" actId="20577"/>
        <pc:sldMkLst>
          <pc:docMk/>
          <pc:sldMk cId="3128357046" sldId="449"/>
        </pc:sldMkLst>
        <pc:spChg chg="mod">
          <ac:chgData name="범수 김" userId="863329ffd88cf9fc" providerId="LiveId" clId="{07BF4EA1-8AEE-4AEF-B0AD-8327390C0BCE}" dt="2024-01-09T04:49:43.527" v="2516" actId="20577"/>
          <ac:spMkLst>
            <pc:docMk/>
            <pc:sldMk cId="3128357046" sldId="449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4:50:54.148" v="2691" actId="208"/>
        <pc:sldMkLst>
          <pc:docMk/>
          <pc:sldMk cId="1928212300" sldId="450"/>
        </pc:sldMkLst>
        <pc:spChg chg="add mod">
          <ac:chgData name="범수 김" userId="863329ffd88cf9fc" providerId="LiveId" clId="{07BF4EA1-8AEE-4AEF-B0AD-8327390C0BCE}" dt="2024-01-09T04:50:54.148" v="2691" actId="208"/>
          <ac:spMkLst>
            <pc:docMk/>
            <pc:sldMk cId="1928212300" sldId="450"/>
            <ac:spMk id="2" creationId="{0F24A437-CA5F-8313-4893-41A1471B96A1}"/>
          </ac:spMkLst>
        </pc:spChg>
        <pc:spChg chg="mod">
          <ac:chgData name="범수 김" userId="863329ffd88cf9fc" providerId="LiveId" clId="{07BF4EA1-8AEE-4AEF-B0AD-8327390C0BCE}" dt="2024-01-09T04:49:50.382" v="2524" actId="1076"/>
          <ac:spMkLst>
            <pc:docMk/>
            <pc:sldMk cId="1928212300" sldId="450"/>
            <ac:spMk id="5" creationId="{A389414F-66B7-1262-7F78-D45BD7660CF6}"/>
          </ac:spMkLst>
        </pc:spChg>
      </pc:sldChg>
      <pc:sldChg chg="modSp add mod">
        <pc:chgData name="범수 김" userId="863329ffd88cf9fc" providerId="LiveId" clId="{07BF4EA1-8AEE-4AEF-B0AD-8327390C0BCE}" dt="2024-01-09T04:51:25.780" v="2754" actId="12789"/>
        <pc:sldMkLst>
          <pc:docMk/>
          <pc:sldMk cId="3481196391" sldId="451"/>
        </pc:sldMkLst>
        <pc:spChg chg="mod">
          <ac:chgData name="범수 김" userId="863329ffd88cf9fc" providerId="LiveId" clId="{07BF4EA1-8AEE-4AEF-B0AD-8327390C0BCE}" dt="2024-01-09T04:51:25.780" v="2754" actId="12789"/>
          <ac:spMkLst>
            <pc:docMk/>
            <pc:sldMk cId="3481196391" sldId="45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07BF4EA1-8AEE-4AEF-B0AD-8327390C0BCE}" dt="2024-01-09T05:18:24.560" v="4183" actId="1076"/>
        <pc:sldMkLst>
          <pc:docMk/>
          <pc:sldMk cId="3253355344" sldId="452"/>
        </pc:sldMkLst>
        <pc:spChg chg="add mod">
          <ac:chgData name="범수 김" userId="863329ffd88cf9fc" providerId="LiveId" clId="{07BF4EA1-8AEE-4AEF-B0AD-8327390C0BCE}" dt="2024-01-09T04:59:17.717" v="2930" actId="20577"/>
          <ac:spMkLst>
            <pc:docMk/>
            <pc:sldMk cId="3253355344" sldId="452"/>
            <ac:spMk id="2" creationId="{44CDEAF7-0F68-ACFB-471D-D93AD6C3B85E}"/>
          </ac:spMkLst>
        </pc:spChg>
        <pc:spChg chg="add mod">
          <ac:chgData name="범수 김" userId="863329ffd88cf9fc" providerId="LiveId" clId="{07BF4EA1-8AEE-4AEF-B0AD-8327390C0BCE}" dt="2024-01-09T05:18:24.560" v="4183" actId="1076"/>
          <ac:spMkLst>
            <pc:docMk/>
            <pc:sldMk cId="3253355344" sldId="452"/>
            <ac:spMk id="3" creationId="{8AC70B42-CBCF-39BD-9730-F2285147F06D}"/>
          </ac:spMkLst>
        </pc:spChg>
        <pc:spChg chg="add mod">
          <ac:chgData name="범수 김" userId="863329ffd88cf9fc" providerId="LiveId" clId="{07BF4EA1-8AEE-4AEF-B0AD-8327390C0BCE}" dt="2024-01-09T05:04:08.129" v="3462" actId="6549"/>
          <ac:spMkLst>
            <pc:docMk/>
            <pc:sldMk cId="3253355344" sldId="452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4:51:35.879" v="2764" actId="1076"/>
          <ac:spMkLst>
            <pc:docMk/>
            <pc:sldMk cId="3253355344" sldId="452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07BF4EA1-8AEE-4AEF-B0AD-8327390C0BCE}" dt="2024-01-09T05:17:58.912" v="4182" actId="6549"/>
        <pc:sldMkLst>
          <pc:docMk/>
          <pc:sldMk cId="1940217042" sldId="453"/>
        </pc:sldMkLst>
        <pc:spChg chg="del">
          <ac:chgData name="범수 김" userId="863329ffd88cf9fc" providerId="LiveId" clId="{07BF4EA1-8AEE-4AEF-B0AD-8327390C0BCE}" dt="2024-01-09T05:04:54.567" v="3469" actId="478"/>
          <ac:spMkLst>
            <pc:docMk/>
            <pc:sldMk cId="1940217042" sldId="453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04:53.782" v="3468" actId="478"/>
          <ac:spMkLst>
            <pc:docMk/>
            <pc:sldMk cId="1940217042" sldId="453"/>
            <ac:spMk id="3" creationId="{8AC70B42-CBCF-39BD-9730-F2285147F06D}"/>
          </ac:spMkLst>
        </pc:spChg>
        <pc:spChg chg="mod">
          <ac:chgData name="범수 김" userId="863329ffd88cf9fc" providerId="LiveId" clId="{07BF4EA1-8AEE-4AEF-B0AD-8327390C0BCE}" dt="2024-01-09T05:17:58.912" v="4182" actId="6549"/>
          <ac:spMkLst>
            <pc:docMk/>
            <pc:sldMk cId="1940217042" sldId="453"/>
            <ac:spMk id="4" creationId="{01314C2E-75A4-340B-E1E6-B77A690C3873}"/>
          </ac:spMkLst>
        </pc:spChg>
        <pc:spChg chg="mod">
          <ac:chgData name="범수 김" userId="863329ffd88cf9fc" providerId="LiveId" clId="{07BF4EA1-8AEE-4AEF-B0AD-8327390C0BCE}" dt="2024-01-09T05:04:57.545" v="3471"/>
          <ac:spMkLst>
            <pc:docMk/>
            <pc:sldMk cId="1940217042" sldId="453"/>
            <ac:spMk id="7" creationId="{63372248-8037-C5AE-053B-F54789731717}"/>
          </ac:spMkLst>
        </pc:spChg>
        <pc:spChg chg="add del mod">
          <ac:chgData name="범수 김" userId="863329ffd88cf9fc" providerId="LiveId" clId="{07BF4EA1-8AEE-4AEF-B0AD-8327390C0BCE}" dt="2024-01-09T05:06:57.334" v="3972"/>
          <ac:spMkLst>
            <pc:docMk/>
            <pc:sldMk cId="1940217042" sldId="453"/>
            <ac:spMk id="9" creationId="{4F30C1FA-1EA4-E9C2-3275-DAFD365E1959}"/>
          </ac:spMkLst>
        </pc:spChg>
        <pc:grpChg chg="add mod">
          <ac:chgData name="범수 김" userId="863329ffd88cf9fc" providerId="LiveId" clId="{07BF4EA1-8AEE-4AEF-B0AD-8327390C0BCE}" dt="2024-01-09T05:04:59.632" v="3472" actId="1076"/>
          <ac:grpSpMkLst>
            <pc:docMk/>
            <pc:sldMk cId="1940217042" sldId="453"/>
            <ac:grpSpMk id="8" creationId="{A17135E7-9164-6B10-0CF9-B0437DE2341D}"/>
          </ac:grpSpMkLst>
        </pc:grpChg>
        <pc:picChg chg="mod">
          <ac:chgData name="범수 김" userId="863329ffd88cf9fc" providerId="LiveId" clId="{07BF4EA1-8AEE-4AEF-B0AD-8327390C0BCE}" dt="2024-01-09T05:04:57.545" v="3471"/>
          <ac:picMkLst>
            <pc:docMk/>
            <pc:sldMk cId="1940217042" sldId="453"/>
            <ac:picMk id="6" creationId="{9F8CCFAB-B028-57C7-E31D-176FC4BD0110}"/>
          </ac:picMkLst>
        </pc:picChg>
      </pc:sldChg>
      <pc:sldChg chg="addSp delSp modSp add mod">
        <pc:chgData name="범수 김" userId="863329ffd88cf9fc" providerId="LiveId" clId="{07BF4EA1-8AEE-4AEF-B0AD-8327390C0BCE}" dt="2024-01-09T05:20:31.233" v="4358" actId="20577"/>
        <pc:sldMkLst>
          <pc:docMk/>
          <pc:sldMk cId="1909375795" sldId="454"/>
        </pc:sldMkLst>
        <pc:spChg chg="mod">
          <ac:chgData name="범수 김" userId="863329ffd88cf9fc" providerId="LiveId" clId="{07BF4EA1-8AEE-4AEF-B0AD-8327390C0BCE}" dt="2024-01-09T05:20:31.233" v="4358" actId="20577"/>
          <ac:spMkLst>
            <pc:docMk/>
            <pc:sldMk cId="1909375795" sldId="454"/>
            <ac:spMk id="2" creationId="{44CDEAF7-0F68-ACFB-471D-D93AD6C3B85E}"/>
          </ac:spMkLst>
        </pc:spChg>
        <pc:spChg chg="del">
          <ac:chgData name="범수 김" userId="863329ffd88cf9fc" providerId="LiveId" clId="{07BF4EA1-8AEE-4AEF-B0AD-8327390C0BCE}" dt="2024-01-09T05:18:31.130" v="4186" actId="478"/>
          <ac:spMkLst>
            <pc:docMk/>
            <pc:sldMk cId="1909375795" sldId="454"/>
            <ac:spMk id="3" creationId="{8AC70B42-CBCF-39BD-9730-F2285147F06D}"/>
          </ac:spMkLst>
        </pc:spChg>
        <pc:spChg chg="del">
          <ac:chgData name="범수 김" userId="863329ffd88cf9fc" providerId="LiveId" clId="{07BF4EA1-8AEE-4AEF-B0AD-8327390C0BCE}" dt="2024-01-09T05:18:29.364" v="4185" actId="478"/>
          <ac:spMkLst>
            <pc:docMk/>
            <pc:sldMk cId="1909375795" sldId="454"/>
            <ac:spMk id="4" creationId="{01314C2E-75A4-340B-E1E6-B77A690C387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3" creationId="{F8B19E3B-FA03-69AA-5152-9D310C27EBA3}"/>
          </ac:spMkLst>
        </pc:spChg>
        <pc:spChg chg="add mod">
          <ac:chgData name="범수 김" userId="863329ffd88cf9fc" providerId="LiveId" clId="{07BF4EA1-8AEE-4AEF-B0AD-8327390C0BCE}" dt="2024-01-09T05:20:15.567" v="4242" actId="164"/>
          <ac:spMkLst>
            <pc:docMk/>
            <pc:sldMk cId="1909375795" sldId="454"/>
            <ac:spMk id="14" creationId="{F1DAB66C-FDD0-E502-CFC5-96B0E7EDCA9B}"/>
          </ac:spMkLst>
        </pc:s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2" creationId="{85783F91-79F1-A6F8-DE16-530180CEEE49}"/>
          </ac:grpSpMkLst>
        </pc:grpChg>
        <pc:grpChg chg="add mod">
          <ac:chgData name="범수 김" userId="863329ffd88cf9fc" providerId="LiveId" clId="{07BF4EA1-8AEE-4AEF-B0AD-8327390C0BCE}" dt="2024-01-09T05:20:15.567" v="4242" actId="164"/>
          <ac:grpSpMkLst>
            <pc:docMk/>
            <pc:sldMk cId="1909375795" sldId="454"/>
            <ac:grpSpMk id="15" creationId="{AD7F3746-84DE-5766-B58E-214AE6FB1103}"/>
          </ac:grpSpMkLst>
        </pc:grp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7" creationId="{1F70105F-8CBA-1BED-0CB3-1E0A5474AEFB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9" creationId="{9A5BFFCE-8AFE-7FEF-59CC-FAA009D5A3C0}"/>
          </ac:picMkLst>
        </pc:picChg>
        <pc:picChg chg="add mod">
          <ac:chgData name="범수 김" userId="863329ffd88cf9fc" providerId="LiveId" clId="{07BF4EA1-8AEE-4AEF-B0AD-8327390C0BCE}" dt="2024-01-09T05:19:57.595" v="4236" actId="164"/>
          <ac:picMkLst>
            <pc:docMk/>
            <pc:sldMk cId="1909375795" sldId="454"/>
            <ac:picMk id="11" creationId="{DF4D5F18-1FF0-27CE-B637-F8C8581A935F}"/>
          </ac:picMkLst>
        </pc:picChg>
      </pc:sldChg>
      <pc:sldChg chg="modSp add mod">
        <pc:chgData name="범수 김" userId="863329ffd88cf9fc" providerId="LiveId" clId="{07BF4EA1-8AEE-4AEF-B0AD-8327390C0BCE}" dt="2024-01-09T05:25:12.594" v="4366" actId="6549"/>
        <pc:sldMkLst>
          <pc:docMk/>
          <pc:sldMk cId="1387045696" sldId="455"/>
        </pc:sldMkLst>
        <pc:spChg chg="mod">
          <ac:chgData name="범수 김" userId="863329ffd88cf9fc" providerId="LiveId" clId="{07BF4EA1-8AEE-4AEF-B0AD-8327390C0BCE}" dt="2024-01-09T05:25:12.594" v="4366" actId="6549"/>
          <ac:spMkLst>
            <pc:docMk/>
            <pc:sldMk cId="1387045696" sldId="455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95E658FD-1ADE-4B10-BE7B-F6A9C248F271}"/>
    <pc:docChg chg="undo custSel addSld delSld modSld sldOrd">
      <pc:chgData name="범수 김" userId="863329ffd88cf9fc" providerId="LiveId" clId="{95E658FD-1ADE-4B10-BE7B-F6A9C248F271}" dt="2024-01-10T02:03:06.302" v="4110" actId="20577"/>
      <pc:docMkLst>
        <pc:docMk/>
      </pc:docMkLst>
      <pc:sldChg chg="modSp mod">
        <pc:chgData name="범수 김" userId="863329ffd88cf9fc" providerId="LiveId" clId="{95E658FD-1ADE-4B10-BE7B-F6A9C248F271}" dt="2024-01-09T06:32:36.849" v="29"/>
        <pc:sldMkLst>
          <pc:docMk/>
          <pc:sldMk cId="1869551119" sldId="424"/>
        </pc:sldMkLst>
        <pc:spChg chg="mod">
          <ac:chgData name="범수 김" userId="863329ffd88cf9fc" providerId="LiveId" clId="{95E658FD-1ADE-4B10-BE7B-F6A9C248F271}" dt="2024-01-09T06:32:36.849" v="29"/>
          <ac:spMkLst>
            <pc:docMk/>
            <pc:sldMk cId="1869551119" sldId="424"/>
            <ac:spMk id="11" creationId="{C481405D-ACD7-FFF7-6887-B68700D6AFF1}"/>
          </ac:spMkLst>
        </pc:spChg>
      </pc:sldChg>
      <pc:sldChg chg="addSp modSp add mod">
        <pc:chgData name="범수 김" userId="863329ffd88cf9fc" providerId="LiveId" clId="{95E658FD-1ADE-4B10-BE7B-F6A9C248F271}" dt="2024-01-09T06:33:36.562" v="57" actId="20577"/>
        <pc:sldMkLst>
          <pc:docMk/>
          <pc:sldMk cId="1900036582" sldId="427"/>
        </pc:sldMkLst>
        <pc:spChg chg="add mod">
          <ac:chgData name="범수 김" userId="863329ffd88cf9fc" providerId="LiveId" clId="{95E658FD-1ADE-4B10-BE7B-F6A9C248F271}" dt="2024-01-09T06:33:36.562" v="57" actId="20577"/>
          <ac:spMkLst>
            <pc:docMk/>
            <pc:sldMk cId="1900036582" sldId="427"/>
            <ac:spMk id="3" creationId="{CE318A0F-7001-E355-05A7-DA26CB95EC03}"/>
          </ac:spMkLst>
        </pc:spChg>
        <pc:spChg chg="mod">
          <ac:chgData name="범수 김" userId="863329ffd88cf9fc" providerId="LiveId" clId="{95E658FD-1ADE-4B10-BE7B-F6A9C248F271}" dt="2024-01-09T06:32:44.076" v="37" actId="1076"/>
          <ac:spMkLst>
            <pc:docMk/>
            <pc:sldMk cId="1900036582" sldId="427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06:36:03.336" v="128"/>
        <pc:sldMkLst>
          <pc:docMk/>
          <pc:sldMk cId="1141862054" sldId="428"/>
        </pc:sldMkLst>
        <pc:spChg chg="mod">
          <ac:chgData name="범수 김" userId="863329ffd88cf9fc" providerId="LiveId" clId="{95E658FD-1ADE-4B10-BE7B-F6A9C248F271}" dt="2024-01-09T06:36:03.336" v="128"/>
          <ac:spMkLst>
            <pc:docMk/>
            <pc:sldMk cId="1141862054" sldId="42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35143875" sldId="428"/>
        </pc:sldMkLst>
      </pc:sldChg>
      <pc:sldChg chg="addSp delSp modSp add mod">
        <pc:chgData name="범수 김" userId="863329ffd88cf9fc" providerId="LiveId" clId="{95E658FD-1ADE-4B10-BE7B-F6A9C248F271}" dt="2024-01-09T06:37:20.726" v="379" actId="1076"/>
        <pc:sldMkLst>
          <pc:docMk/>
          <pc:sldMk cId="1332449743" sldId="429"/>
        </pc:sldMkLst>
        <pc:spChg chg="add del">
          <ac:chgData name="범수 김" userId="863329ffd88cf9fc" providerId="LiveId" clId="{95E658FD-1ADE-4B10-BE7B-F6A9C248F271}" dt="2024-01-09T06:36:10.426" v="139" actId="22"/>
          <ac:spMkLst>
            <pc:docMk/>
            <pc:sldMk cId="1332449743" sldId="429"/>
            <ac:spMk id="3" creationId="{9BF276B7-B72E-0AB4-B155-B0C6A343DA49}"/>
          </ac:spMkLst>
        </pc:spChg>
        <pc:spChg chg="mod">
          <ac:chgData name="범수 김" userId="863329ffd88cf9fc" providerId="LiveId" clId="{95E658FD-1ADE-4B10-BE7B-F6A9C248F271}" dt="2024-01-09T06:36:12.867" v="140" actId="1076"/>
          <ac:spMkLst>
            <pc:docMk/>
            <pc:sldMk cId="1332449743" sldId="429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6:43.971" v="151" actId="164"/>
          <ac:spMkLst>
            <pc:docMk/>
            <pc:sldMk cId="1332449743" sldId="429"/>
            <ac:spMk id="7" creationId="{E5950901-9B4D-EA8D-7A80-4569C6A095D5}"/>
          </ac:spMkLst>
        </pc:spChg>
        <pc:spChg chg="add mod">
          <ac:chgData name="범수 김" userId="863329ffd88cf9fc" providerId="LiveId" clId="{95E658FD-1ADE-4B10-BE7B-F6A9C248F271}" dt="2024-01-09T06:37:20.726" v="379" actId="1076"/>
          <ac:spMkLst>
            <pc:docMk/>
            <pc:sldMk cId="1332449743" sldId="429"/>
            <ac:spMk id="9" creationId="{5543727A-0437-7472-C52F-5178EDA30EC8}"/>
          </ac:spMkLst>
        </pc:spChg>
        <pc:grpChg chg="add mod">
          <ac:chgData name="범수 김" userId="863329ffd88cf9fc" providerId="LiveId" clId="{95E658FD-1ADE-4B10-BE7B-F6A9C248F271}" dt="2024-01-09T06:37:19.130" v="378" actId="1076"/>
          <ac:grpSpMkLst>
            <pc:docMk/>
            <pc:sldMk cId="1332449743" sldId="429"/>
            <ac:grpSpMk id="8" creationId="{E1F61FF5-568E-92C1-10B3-1E485F7372E2}"/>
          </ac:grpSpMkLst>
        </pc:grpChg>
        <pc:picChg chg="add mod">
          <ac:chgData name="범수 김" userId="863329ffd88cf9fc" providerId="LiveId" clId="{95E658FD-1ADE-4B10-BE7B-F6A9C248F271}" dt="2024-01-09T06:36:43.971" v="151" actId="164"/>
          <ac:picMkLst>
            <pc:docMk/>
            <pc:sldMk cId="1332449743" sldId="429"/>
            <ac:picMk id="6" creationId="{43A2B3F7-DBFB-38FF-7E76-A9CF2BD00A0A}"/>
          </ac:picMkLst>
        </pc:picChg>
      </pc:sldChg>
      <pc:sldChg chg="modSp add mod">
        <pc:chgData name="범수 김" userId="863329ffd88cf9fc" providerId="LiveId" clId="{95E658FD-1ADE-4B10-BE7B-F6A9C248F271}" dt="2024-01-09T06:38:16.783" v="405" actId="20577"/>
        <pc:sldMkLst>
          <pc:docMk/>
          <pc:sldMk cId="1608787821" sldId="430"/>
        </pc:sldMkLst>
        <pc:spChg chg="mod">
          <ac:chgData name="범수 김" userId="863329ffd88cf9fc" providerId="LiveId" clId="{95E658FD-1ADE-4B10-BE7B-F6A9C248F271}" dt="2024-01-09T06:38:16.783" v="405" actId="20577"/>
          <ac:spMkLst>
            <pc:docMk/>
            <pc:sldMk cId="1608787821" sldId="430"/>
            <ac:spMk id="5" creationId="{A389414F-66B7-1262-7F78-D45BD7660CF6}"/>
          </ac:spMkLst>
        </pc:spChg>
      </pc:sldChg>
      <pc:sldChg chg="add del">
        <pc:chgData name="범수 김" userId="863329ffd88cf9fc" providerId="LiveId" clId="{95E658FD-1ADE-4B10-BE7B-F6A9C248F271}" dt="2024-01-09T06:38:28.785" v="408" actId="47"/>
        <pc:sldMkLst>
          <pc:docMk/>
          <pc:sldMk cId="2553398303" sldId="431"/>
        </pc:sldMkLst>
      </pc:sldChg>
      <pc:sldChg chg="addSp modSp add mod">
        <pc:chgData name="범수 김" userId="863329ffd88cf9fc" providerId="LiveId" clId="{95E658FD-1ADE-4B10-BE7B-F6A9C248F271}" dt="2024-01-09T06:40:39.744" v="846" actId="20577"/>
        <pc:sldMkLst>
          <pc:docMk/>
          <pc:sldMk cId="629687423" sldId="432"/>
        </pc:sldMkLst>
        <pc:spChg chg="add mod">
          <ac:chgData name="범수 김" userId="863329ffd88cf9fc" providerId="LiveId" clId="{95E658FD-1ADE-4B10-BE7B-F6A9C248F271}" dt="2024-01-09T06:40:39.744" v="846" actId="20577"/>
          <ac:spMkLst>
            <pc:docMk/>
            <pc:sldMk cId="629687423" sldId="432"/>
            <ac:spMk id="2" creationId="{B7FEBFF2-15C2-7FC8-1BE2-58F2982F29E9}"/>
          </ac:spMkLst>
        </pc:spChg>
        <pc:spChg chg="mod">
          <ac:chgData name="범수 김" userId="863329ffd88cf9fc" providerId="LiveId" clId="{95E658FD-1ADE-4B10-BE7B-F6A9C248F271}" dt="2024-01-09T06:38:39.087" v="424" actId="1076"/>
          <ac:spMkLst>
            <pc:docMk/>
            <pc:sldMk cId="629687423" sldId="43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09T06:39:46.815" v="737" actId="1076"/>
          <ac:spMkLst>
            <pc:docMk/>
            <pc:sldMk cId="629687423" sldId="432"/>
            <ac:spMk id="6" creationId="{1997ED22-1A8E-7C77-3CEC-2BE1540E3762}"/>
          </ac:spMkLst>
        </pc:spChg>
        <pc:grpChg chg="add mod">
          <ac:chgData name="범수 김" userId="863329ffd88cf9fc" providerId="LiveId" clId="{95E658FD-1ADE-4B10-BE7B-F6A9C248F271}" dt="2024-01-09T06:39:42.956" v="736" actId="1076"/>
          <ac:grpSpMkLst>
            <pc:docMk/>
            <pc:sldMk cId="629687423" sldId="432"/>
            <ac:grpSpMk id="7" creationId="{01B3D317-74A6-9539-61BA-D96B900404B7}"/>
          </ac:grpSpMkLst>
        </pc:grpChg>
        <pc:picChg chg="add mod">
          <ac:chgData name="범수 김" userId="863329ffd88cf9fc" providerId="LiveId" clId="{95E658FD-1ADE-4B10-BE7B-F6A9C248F271}" dt="2024-01-09T06:39:41.938" v="735" actId="164"/>
          <ac:picMkLst>
            <pc:docMk/>
            <pc:sldMk cId="629687423" sldId="432"/>
            <ac:picMk id="4" creationId="{7FC6CA9F-D9D8-CEDC-27CE-D081AE17E5D5}"/>
          </ac:picMkLst>
        </pc:picChg>
        <pc:picChg chg="add mod">
          <ac:chgData name="범수 김" userId="863329ffd88cf9fc" providerId="LiveId" clId="{95E658FD-1ADE-4B10-BE7B-F6A9C248F271}" dt="2024-01-09T06:40:08.747" v="743" actId="1076"/>
          <ac:picMkLst>
            <pc:docMk/>
            <pc:sldMk cId="629687423" sldId="432"/>
            <ac:picMk id="9" creationId="{1F9CA0D9-4E2C-60C7-C523-C6F7CBD7CED2}"/>
          </ac:picMkLst>
        </pc:picChg>
      </pc:sldChg>
      <pc:sldChg chg="modSp add mod">
        <pc:chgData name="범수 김" userId="863329ffd88cf9fc" providerId="LiveId" clId="{95E658FD-1ADE-4B10-BE7B-F6A9C248F271}" dt="2024-01-09T06:47:38.945" v="921" actId="12789"/>
        <pc:sldMkLst>
          <pc:docMk/>
          <pc:sldMk cId="294918380" sldId="433"/>
        </pc:sldMkLst>
        <pc:spChg chg="mod">
          <ac:chgData name="범수 김" userId="863329ffd88cf9fc" providerId="LiveId" clId="{95E658FD-1ADE-4B10-BE7B-F6A9C248F271}" dt="2024-01-09T06:47:38.945" v="921" actId="12789"/>
          <ac:spMkLst>
            <pc:docMk/>
            <pc:sldMk cId="294918380" sldId="433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6:49:46.215" v="944" actId="164"/>
        <pc:sldMkLst>
          <pc:docMk/>
          <pc:sldMk cId="2199555546" sldId="434"/>
        </pc:sldMkLst>
        <pc:spChg chg="add mod">
          <ac:chgData name="범수 김" userId="863329ffd88cf9fc" providerId="LiveId" clId="{95E658FD-1ADE-4B10-BE7B-F6A9C248F271}" dt="2024-01-09T06:49:46.215" v="944" actId="164"/>
          <ac:spMkLst>
            <pc:docMk/>
            <pc:sldMk cId="2199555546" sldId="434"/>
            <ac:spMk id="4" creationId="{34977FA0-1E04-67B3-110A-B5D8581C0673}"/>
          </ac:spMkLst>
        </pc:spChg>
        <pc:spChg chg="mod">
          <ac:chgData name="범수 김" userId="863329ffd88cf9fc" providerId="LiveId" clId="{95E658FD-1ADE-4B10-BE7B-F6A9C248F271}" dt="2024-01-09T06:47:50.312" v="935" actId="1036"/>
          <ac:spMkLst>
            <pc:docMk/>
            <pc:sldMk cId="2199555546" sldId="434"/>
            <ac:spMk id="5" creationId="{A389414F-66B7-1262-7F78-D45BD7660CF6}"/>
          </ac:spMkLst>
        </pc:spChg>
        <pc:grpChg chg="add mod">
          <ac:chgData name="범수 김" userId="863329ffd88cf9fc" providerId="LiveId" clId="{95E658FD-1ADE-4B10-BE7B-F6A9C248F271}" dt="2024-01-09T06:49:46.215" v="944" actId="164"/>
          <ac:grpSpMkLst>
            <pc:docMk/>
            <pc:sldMk cId="2199555546" sldId="434"/>
            <ac:grpSpMk id="6" creationId="{3222526D-9273-EE55-52A3-3D32AE7FBC5A}"/>
          </ac:grpSpMkLst>
        </pc:grpChg>
        <pc:picChg chg="add mod">
          <ac:chgData name="범수 김" userId="863329ffd88cf9fc" providerId="LiveId" clId="{95E658FD-1ADE-4B10-BE7B-F6A9C248F271}" dt="2024-01-09T06:49:46.215" v="944" actId="164"/>
          <ac:picMkLst>
            <pc:docMk/>
            <pc:sldMk cId="2199555546" sldId="434"/>
            <ac:picMk id="3" creationId="{0525416D-8B8A-8847-EED7-98078A5ECAA9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96219724" sldId="434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61537168" sldId="435"/>
        </pc:sldMkLst>
      </pc:sldChg>
      <pc:sldChg chg="modSp add mod">
        <pc:chgData name="범수 김" userId="863329ffd88cf9fc" providerId="LiveId" clId="{95E658FD-1ADE-4B10-BE7B-F6A9C248F271}" dt="2024-01-09T06:58:40.589" v="960" actId="20577"/>
        <pc:sldMkLst>
          <pc:docMk/>
          <pc:sldMk cId="3535103729" sldId="435"/>
        </pc:sldMkLst>
        <pc:spChg chg="mod">
          <ac:chgData name="범수 김" userId="863329ffd88cf9fc" providerId="LiveId" clId="{95E658FD-1ADE-4B10-BE7B-F6A9C248F271}" dt="2024-01-09T06:58:40.589" v="960" actId="20577"/>
          <ac:spMkLst>
            <pc:docMk/>
            <pc:sldMk cId="3535103729" sldId="435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09T07:00:19.806" v="1151" actId="208"/>
        <pc:sldMkLst>
          <pc:docMk/>
          <pc:sldMk cId="1074780811" sldId="436"/>
        </pc:sldMkLst>
        <pc:spChg chg="add mod">
          <ac:chgData name="범수 김" userId="863329ffd88cf9fc" providerId="LiveId" clId="{95E658FD-1ADE-4B10-BE7B-F6A9C248F271}" dt="2024-01-09T06:59:17.487" v="979" actId="20577"/>
          <ac:spMkLst>
            <pc:docMk/>
            <pc:sldMk cId="1074780811" sldId="436"/>
            <ac:spMk id="3" creationId="{FEFF07D4-31AA-5E9E-4917-00565E7B4DE2}"/>
          </ac:spMkLst>
        </pc:spChg>
        <pc:spChg chg="add mod">
          <ac:chgData name="범수 김" userId="863329ffd88cf9fc" providerId="LiveId" clId="{95E658FD-1ADE-4B10-BE7B-F6A9C248F271}" dt="2024-01-09T07:00:19.806" v="1151" actId="208"/>
          <ac:spMkLst>
            <pc:docMk/>
            <pc:sldMk cId="1074780811" sldId="436"/>
            <ac:spMk id="4" creationId="{4816848D-A4BD-0550-E1CA-D78DFA4C4DAC}"/>
          </ac:spMkLst>
        </pc:spChg>
        <pc:spChg chg="mod">
          <ac:chgData name="범수 김" userId="863329ffd88cf9fc" providerId="LiveId" clId="{95E658FD-1ADE-4B10-BE7B-F6A9C248F271}" dt="2024-01-09T06:58:59.347" v="970"/>
          <ac:spMkLst>
            <pc:docMk/>
            <pc:sldMk cId="1074780811" sldId="436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492282246" sldId="436"/>
        </pc:sldMkLst>
      </pc:sldChg>
      <pc:sldChg chg="modSp add mod">
        <pc:chgData name="범수 김" userId="863329ffd88cf9fc" providerId="LiveId" clId="{95E658FD-1ADE-4B10-BE7B-F6A9C248F271}" dt="2024-01-10T01:01:28.073" v="1683" actId="20577"/>
        <pc:sldMkLst>
          <pc:docMk/>
          <pc:sldMk cId="467787747" sldId="437"/>
        </pc:sldMkLst>
        <pc:spChg chg="mod">
          <ac:chgData name="범수 김" userId="863329ffd88cf9fc" providerId="LiveId" clId="{95E658FD-1ADE-4B10-BE7B-F6A9C248F271}" dt="2024-01-10T01:01:28.073" v="1683" actId="20577"/>
          <ac:spMkLst>
            <pc:docMk/>
            <pc:sldMk cId="467787747" sldId="437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620054708" sldId="437"/>
        </pc:sldMkLst>
      </pc:sldChg>
      <pc:sldChg chg="modSp add mod">
        <pc:chgData name="범수 김" userId="863329ffd88cf9fc" providerId="LiveId" clId="{95E658FD-1ADE-4B10-BE7B-F6A9C248F271}" dt="2024-01-09T12:37:07.174" v="1252" actId="12789"/>
        <pc:sldMkLst>
          <pc:docMk/>
          <pc:sldMk cId="12364748" sldId="438"/>
        </pc:sldMkLst>
        <pc:spChg chg="mod">
          <ac:chgData name="범수 김" userId="863329ffd88cf9fc" providerId="LiveId" clId="{95E658FD-1ADE-4B10-BE7B-F6A9C248F271}" dt="2024-01-09T12:37:07.174" v="1252" actId="12789"/>
          <ac:spMkLst>
            <pc:docMk/>
            <pc:sldMk cId="12364748" sldId="438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67358568" sldId="438"/>
        </pc:sldMkLst>
      </pc:sldChg>
      <pc:sldChg chg="add del">
        <pc:chgData name="범수 김" userId="863329ffd88cf9fc" providerId="LiveId" clId="{95E658FD-1ADE-4B10-BE7B-F6A9C248F271}" dt="2024-01-09T12:37:13.217" v="1254" actId="47"/>
        <pc:sldMkLst>
          <pc:docMk/>
          <pc:sldMk cId="1051669501" sldId="43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4657000" sldId="439"/>
        </pc:sldMkLst>
      </pc:sldChg>
      <pc:sldChg chg="addSp modSp add mod">
        <pc:chgData name="범수 김" userId="863329ffd88cf9fc" providerId="LiveId" clId="{95E658FD-1ADE-4B10-BE7B-F6A9C248F271}" dt="2024-01-09T12:38:48.245" v="1438" actId="20577"/>
        <pc:sldMkLst>
          <pc:docMk/>
          <pc:sldMk cId="3481945509" sldId="439"/>
        </pc:sldMkLst>
        <pc:spChg chg="add mod">
          <ac:chgData name="범수 김" userId="863329ffd88cf9fc" providerId="LiveId" clId="{95E658FD-1ADE-4B10-BE7B-F6A9C248F271}" dt="2024-01-09T12:38:48.245" v="1438" actId="20577"/>
          <ac:spMkLst>
            <pc:docMk/>
            <pc:sldMk cId="3481945509" sldId="439"/>
            <ac:spMk id="2" creationId="{1C99363C-078B-DF2D-9F31-6249E2933D35}"/>
          </ac:spMkLst>
        </pc:spChg>
        <pc:spChg chg="mod">
          <ac:chgData name="범수 김" userId="863329ffd88cf9fc" providerId="LiveId" clId="{95E658FD-1ADE-4B10-BE7B-F6A9C248F271}" dt="2024-01-09T12:37:19.729" v="1262" actId="1076"/>
          <ac:spMkLst>
            <pc:docMk/>
            <pc:sldMk cId="3481945509" sldId="43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09T12:41:40.932" v="1476" actId="20577"/>
        <pc:sldMkLst>
          <pc:docMk/>
          <pc:sldMk cId="1781693882" sldId="440"/>
        </pc:sldMkLst>
        <pc:spChg chg="mod">
          <ac:chgData name="범수 김" userId="863329ffd88cf9fc" providerId="LiveId" clId="{95E658FD-1ADE-4B10-BE7B-F6A9C248F271}" dt="2024-01-09T12:41:40.932" v="1476" actId="20577"/>
          <ac:spMkLst>
            <pc:docMk/>
            <pc:sldMk cId="1781693882" sldId="440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960500810" sldId="440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0351832" sldId="441"/>
        </pc:sldMkLst>
      </pc:sldChg>
      <pc:sldChg chg="addSp delSp modSp add mod">
        <pc:chgData name="범수 김" userId="863329ffd88cf9fc" providerId="LiveId" clId="{95E658FD-1ADE-4B10-BE7B-F6A9C248F271}" dt="2024-01-09T12:44:49.934" v="1682" actId="20577"/>
        <pc:sldMkLst>
          <pc:docMk/>
          <pc:sldMk cId="3400923496" sldId="441"/>
        </pc:sldMkLst>
        <pc:spChg chg="add mod">
          <ac:chgData name="범수 김" userId="863329ffd88cf9fc" providerId="LiveId" clId="{95E658FD-1ADE-4B10-BE7B-F6A9C248F271}" dt="2024-01-09T12:44:49.934" v="1682" actId="20577"/>
          <ac:spMkLst>
            <pc:docMk/>
            <pc:sldMk cId="3400923496" sldId="441"/>
            <ac:spMk id="2" creationId="{775F9D1C-E425-2C37-470C-85A4DDE74449}"/>
          </ac:spMkLst>
        </pc:spChg>
        <pc:spChg chg="mod">
          <ac:chgData name="범수 김" userId="863329ffd88cf9fc" providerId="LiveId" clId="{95E658FD-1ADE-4B10-BE7B-F6A9C248F271}" dt="2024-01-09T12:41:48.220" v="1484" actId="1076"/>
          <ac:spMkLst>
            <pc:docMk/>
            <pc:sldMk cId="3400923496" sldId="441"/>
            <ac:spMk id="5" creationId="{A389414F-66B7-1262-7F78-D45BD7660CF6}"/>
          </ac:spMkLst>
        </pc:spChg>
        <pc:picChg chg="add del mod">
          <ac:chgData name="범수 김" userId="863329ffd88cf9fc" providerId="LiveId" clId="{95E658FD-1ADE-4B10-BE7B-F6A9C248F271}" dt="2024-01-09T12:43:31.135" v="1582" actId="478"/>
          <ac:picMkLst>
            <pc:docMk/>
            <pc:sldMk cId="3400923496" sldId="441"/>
            <ac:picMk id="4" creationId="{D820C543-39FC-378F-812D-49FF13DEDCCD}"/>
          </ac:picMkLst>
        </pc:picChg>
        <pc:picChg chg="add mod">
          <ac:chgData name="범수 김" userId="863329ffd88cf9fc" providerId="LiveId" clId="{95E658FD-1ADE-4B10-BE7B-F6A9C248F271}" dt="2024-01-09T12:43:33.051" v="1584" actId="1076"/>
          <ac:picMkLst>
            <pc:docMk/>
            <pc:sldMk cId="3400923496" sldId="441"/>
            <ac:picMk id="7" creationId="{44C017BE-2133-AD5C-E7EF-73F03BA80661}"/>
          </ac:picMkLst>
        </pc:picChg>
      </pc:sldChg>
      <pc:sldChg chg="add del">
        <pc:chgData name="범수 김" userId="863329ffd88cf9fc" providerId="LiveId" clId="{95E658FD-1ADE-4B10-BE7B-F6A9C248F271}" dt="2024-01-10T01:02:38.465" v="1685" actId="47"/>
        <pc:sldMkLst>
          <pc:docMk/>
          <pc:sldMk cId="1133457833" sldId="44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036763365" sldId="442"/>
        </pc:sldMkLst>
      </pc:sldChg>
      <pc:sldChg chg="modSp add del mod">
        <pc:chgData name="범수 김" userId="863329ffd88cf9fc" providerId="LiveId" clId="{95E658FD-1ADE-4B10-BE7B-F6A9C248F271}" dt="2024-01-10T01:03:01.969" v="1700" actId="47"/>
        <pc:sldMkLst>
          <pc:docMk/>
          <pc:sldMk cId="2075720603" sldId="442"/>
        </pc:sldMkLst>
        <pc:spChg chg="mod">
          <ac:chgData name="범수 김" userId="863329ffd88cf9fc" providerId="LiveId" clId="{95E658FD-1ADE-4B10-BE7B-F6A9C248F271}" dt="2024-01-10T01:02:44.771" v="1690" actId="20577"/>
          <ac:spMkLst>
            <pc:docMk/>
            <pc:sldMk cId="2075720603" sldId="442"/>
            <ac:spMk id="5" creationId="{A389414F-66B7-1262-7F78-D45BD7660CF6}"/>
          </ac:spMkLst>
        </pc:spChg>
      </pc:sldChg>
      <pc:sldChg chg="modSp add mod ord">
        <pc:chgData name="범수 김" userId="863329ffd88cf9fc" providerId="LiveId" clId="{95E658FD-1ADE-4B10-BE7B-F6A9C248F271}" dt="2024-01-10T01:02:59.939" v="1699"/>
        <pc:sldMkLst>
          <pc:docMk/>
          <pc:sldMk cId="1117082394" sldId="443"/>
        </pc:sldMkLst>
        <pc:spChg chg="mod">
          <ac:chgData name="범수 김" userId="863329ffd88cf9fc" providerId="LiveId" clId="{95E658FD-1ADE-4B10-BE7B-F6A9C248F271}" dt="2024-01-10T01:02:55.298" v="1697" actId="20577"/>
          <ac:spMkLst>
            <pc:docMk/>
            <pc:sldMk cId="1117082394" sldId="443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09393282" sldId="443"/>
        </pc:sldMkLst>
      </pc:sldChg>
      <pc:sldChg chg="addSp modSp add mod">
        <pc:chgData name="범수 김" userId="863329ffd88cf9fc" providerId="LiveId" clId="{95E658FD-1ADE-4B10-BE7B-F6A9C248F271}" dt="2024-01-10T01:04:26.807" v="1880" actId="1076"/>
        <pc:sldMkLst>
          <pc:docMk/>
          <pc:sldMk cId="233060606" sldId="444"/>
        </pc:sldMkLst>
        <pc:spChg chg="add mod">
          <ac:chgData name="범수 김" userId="863329ffd88cf9fc" providerId="LiveId" clId="{95E658FD-1ADE-4B10-BE7B-F6A9C248F271}" dt="2024-01-10T01:03:52.394" v="1719" actId="164"/>
          <ac:spMkLst>
            <pc:docMk/>
            <pc:sldMk cId="233060606" sldId="444"/>
            <ac:spMk id="4" creationId="{98723F9B-189D-4CA9-98D4-632BFF8819FB}"/>
          </ac:spMkLst>
        </pc:spChg>
        <pc:spChg chg="mod">
          <ac:chgData name="범수 김" userId="863329ffd88cf9fc" providerId="LiveId" clId="{95E658FD-1ADE-4B10-BE7B-F6A9C248F271}" dt="2024-01-10T01:03:10.767" v="1711" actId="1076"/>
          <ac:spMkLst>
            <pc:docMk/>
            <pc:sldMk cId="233060606" sldId="444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04:26.807" v="1880" actId="1076"/>
          <ac:spMkLst>
            <pc:docMk/>
            <pc:sldMk cId="233060606" sldId="444"/>
            <ac:spMk id="7" creationId="{69B07A1E-06E5-F69B-2316-D163983505C1}"/>
          </ac:spMkLst>
        </pc:spChg>
        <pc:grpChg chg="add mod">
          <ac:chgData name="범수 김" userId="863329ffd88cf9fc" providerId="LiveId" clId="{95E658FD-1ADE-4B10-BE7B-F6A9C248F271}" dt="2024-01-10T01:03:52.394" v="1719" actId="164"/>
          <ac:grpSpMkLst>
            <pc:docMk/>
            <pc:sldMk cId="233060606" sldId="444"/>
            <ac:grpSpMk id="6" creationId="{09A6CF28-CE61-C3D6-0985-0DAC81C5A0EA}"/>
          </ac:grpSpMkLst>
        </pc:grpChg>
        <pc:picChg chg="add mod">
          <ac:chgData name="범수 김" userId="863329ffd88cf9fc" providerId="LiveId" clId="{95E658FD-1ADE-4B10-BE7B-F6A9C248F271}" dt="2024-01-10T01:03:52.394" v="1719" actId="164"/>
          <ac:picMkLst>
            <pc:docMk/>
            <pc:sldMk cId="233060606" sldId="444"/>
            <ac:picMk id="3" creationId="{6507CF6D-FD8F-B084-28E4-DEA2E334AC54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955025279" sldId="444"/>
        </pc:sldMkLst>
      </pc:sldChg>
      <pc:sldChg chg="modSp add mod">
        <pc:chgData name="범수 김" userId="863329ffd88cf9fc" providerId="LiveId" clId="{95E658FD-1ADE-4B10-BE7B-F6A9C248F271}" dt="2024-01-10T01:11:02.276" v="1902" actId="20577"/>
        <pc:sldMkLst>
          <pc:docMk/>
          <pc:sldMk cId="913822623" sldId="445"/>
        </pc:sldMkLst>
        <pc:spChg chg="mod">
          <ac:chgData name="범수 김" userId="863329ffd88cf9fc" providerId="LiveId" clId="{95E658FD-1ADE-4B10-BE7B-F6A9C248F271}" dt="2024-01-10T01:11:02.276" v="1902" actId="20577"/>
          <ac:spMkLst>
            <pc:docMk/>
            <pc:sldMk cId="913822623" sldId="445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649785417" sldId="445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432548610" sldId="446"/>
        </pc:sldMkLst>
      </pc:sldChg>
      <pc:sldChg chg="addSp modSp add mod">
        <pc:chgData name="범수 김" userId="863329ffd88cf9fc" providerId="LiveId" clId="{95E658FD-1ADE-4B10-BE7B-F6A9C248F271}" dt="2024-01-10T01:14:38.686" v="2221" actId="20577"/>
        <pc:sldMkLst>
          <pc:docMk/>
          <pc:sldMk cId="2658121040" sldId="446"/>
        </pc:sldMkLst>
        <pc:spChg chg="add mod">
          <ac:chgData name="범수 김" userId="863329ffd88cf9fc" providerId="LiveId" clId="{95E658FD-1ADE-4B10-BE7B-F6A9C248F271}" dt="2024-01-10T01:11:41.232" v="1920" actId="164"/>
          <ac:spMkLst>
            <pc:docMk/>
            <pc:sldMk cId="2658121040" sldId="446"/>
            <ac:spMk id="4" creationId="{BF21F7A9-1D42-7141-3D5D-FDF9A0DDB7C8}"/>
          </ac:spMkLst>
        </pc:spChg>
        <pc:spChg chg="mod">
          <ac:chgData name="범수 김" userId="863329ffd88cf9fc" providerId="LiveId" clId="{95E658FD-1ADE-4B10-BE7B-F6A9C248F271}" dt="2024-01-10T01:11:12.379" v="1911" actId="1076"/>
          <ac:spMkLst>
            <pc:docMk/>
            <pc:sldMk cId="2658121040" sldId="446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14:38.686" v="2221" actId="20577"/>
          <ac:spMkLst>
            <pc:docMk/>
            <pc:sldMk cId="2658121040" sldId="446"/>
            <ac:spMk id="7" creationId="{510FB795-D6E0-F7DB-225E-A8A042EBEA81}"/>
          </ac:spMkLst>
        </pc:spChg>
        <pc:grpChg chg="add mod">
          <ac:chgData name="범수 김" userId="863329ffd88cf9fc" providerId="LiveId" clId="{95E658FD-1ADE-4B10-BE7B-F6A9C248F271}" dt="2024-01-10T01:11:41.232" v="1920" actId="164"/>
          <ac:grpSpMkLst>
            <pc:docMk/>
            <pc:sldMk cId="2658121040" sldId="446"/>
            <ac:grpSpMk id="6" creationId="{6E2672DA-6DF0-1ECD-A5BB-DBF936933D15}"/>
          </ac:grpSpMkLst>
        </pc:grpChg>
        <pc:picChg chg="add mod">
          <ac:chgData name="범수 김" userId="863329ffd88cf9fc" providerId="LiveId" clId="{95E658FD-1ADE-4B10-BE7B-F6A9C248F271}" dt="2024-01-10T01:11:41.232" v="1920" actId="164"/>
          <ac:picMkLst>
            <pc:docMk/>
            <pc:sldMk cId="2658121040" sldId="446"/>
            <ac:picMk id="3" creationId="{143DDAC6-344E-6B96-0CF5-61B19A2C69C5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832005939" sldId="447"/>
        </pc:sldMkLst>
      </pc:sldChg>
      <pc:sldChg chg="modSp add mod">
        <pc:chgData name="범수 김" userId="863329ffd88cf9fc" providerId="LiveId" clId="{95E658FD-1ADE-4B10-BE7B-F6A9C248F271}" dt="2024-01-10T01:15:41.381" v="2260" actId="20577"/>
        <pc:sldMkLst>
          <pc:docMk/>
          <pc:sldMk cId="3794492605" sldId="447"/>
        </pc:sldMkLst>
        <pc:spChg chg="mod">
          <ac:chgData name="범수 김" userId="863329ffd88cf9fc" providerId="LiveId" clId="{95E658FD-1ADE-4B10-BE7B-F6A9C248F271}" dt="2024-01-10T01:15:41.381" v="2260" actId="20577"/>
          <ac:spMkLst>
            <pc:docMk/>
            <pc:sldMk cId="3794492605" sldId="447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95E658FD-1ADE-4B10-BE7B-F6A9C248F271}" dt="2024-01-10T01:17:10.308" v="2585" actId="1076"/>
        <pc:sldMkLst>
          <pc:docMk/>
          <pc:sldMk cId="2576423834" sldId="448"/>
        </pc:sldMkLst>
        <pc:spChg chg="add mod">
          <ac:chgData name="범수 김" userId="863329ffd88cf9fc" providerId="LiveId" clId="{95E658FD-1ADE-4B10-BE7B-F6A9C248F271}" dt="2024-01-10T01:17:08.231" v="2584" actId="1076"/>
          <ac:spMkLst>
            <pc:docMk/>
            <pc:sldMk cId="2576423834" sldId="448"/>
            <ac:spMk id="2" creationId="{53850981-9B62-2049-7DA3-090F79580785}"/>
          </ac:spMkLst>
        </pc:spChg>
        <pc:spChg chg="mod">
          <ac:chgData name="범수 김" userId="863329ffd88cf9fc" providerId="LiveId" clId="{95E658FD-1ADE-4B10-BE7B-F6A9C248F271}" dt="2024-01-10T01:15:47.549" v="2268" actId="1076"/>
          <ac:spMkLst>
            <pc:docMk/>
            <pc:sldMk cId="2576423834" sldId="448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7:10.308" v="2585" actId="1076"/>
          <ac:picMkLst>
            <pc:docMk/>
            <pc:sldMk cId="2576423834" sldId="448"/>
            <ac:picMk id="4" creationId="{0FAFB79C-07F7-602A-3B57-FC717A69A55E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2823915260" sldId="448"/>
        </pc:sldMkLst>
      </pc:sldChg>
      <pc:sldChg chg="modSp add mod">
        <pc:chgData name="범수 김" userId="863329ffd88cf9fc" providerId="LiveId" clId="{95E658FD-1ADE-4B10-BE7B-F6A9C248F271}" dt="2024-01-10T01:19:00.011" v="2618"/>
        <pc:sldMkLst>
          <pc:docMk/>
          <pc:sldMk cId="692275047" sldId="449"/>
        </pc:sldMkLst>
        <pc:spChg chg="mod">
          <ac:chgData name="범수 김" userId="863329ffd88cf9fc" providerId="LiveId" clId="{95E658FD-1ADE-4B10-BE7B-F6A9C248F271}" dt="2024-01-10T01:19:00.011" v="2618"/>
          <ac:spMkLst>
            <pc:docMk/>
            <pc:sldMk cId="692275047" sldId="449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128357046" sldId="449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28212300" sldId="450"/>
        </pc:sldMkLst>
      </pc:sldChg>
      <pc:sldChg chg="addSp modSp add mod">
        <pc:chgData name="범수 김" userId="863329ffd88cf9fc" providerId="LiveId" clId="{95E658FD-1ADE-4B10-BE7B-F6A9C248F271}" dt="2024-01-10T01:20:04.712" v="2736" actId="1076"/>
        <pc:sldMkLst>
          <pc:docMk/>
          <pc:sldMk cId="2503325691" sldId="450"/>
        </pc:sldMkLst>
        <pc:spChg chg="add mod">
          <ac:chgData name="범수 김" userId="863329ffd88cf9fc" providerId="LiveId" clId="{95E658FD-1ADE-4B10-BE7B-F6A9C248F271}" dt="2024-01-10T01:20:04.712" v="2736" actId="1076"/>
          <ac:spMkLst>
            <pc:docMk/>
            <pc:sldMk cId="2503325691" sldId="450"/>
            <ac:spMk id="4" creationId="{1B37AA1D-EA67-11D9-82F3-069507C980D3}"/>
          </ac:spMkLst>
        </pc:spChg>
        <pc:spChg chg="mod">
          <ac:chgData name="범수 김" userId="863329ffd88cf9fc" providerId="LiveId" clId="{95E658FD-1ADE-4B10-BE7B-F6A9C248F271}" dt="2024-01-10T01:19:06.550" v="2626" actId="1076"/>
          <ac:spMkLst>
            <pc:docMk/>
            <pc:sldMk cId="2503325691" sldId="450"/>
            <ac:spMk id="5" creationId="{A389414F-66B7-1262-7F78-D45BD7660CF6}"/>
          </ac:spMkLst>
        </pc:spChg>
        <pc:picChg chg="add mod">
          <ac:chgData name="범수 김" userId="863329ffd88cf9fc" providerId="LiveId" clId="{95E658FD-1ADE-4B10-BE7B-F6A9C248F271}" dt="2024-01-10T01:19:21.707" v="2630" actId="1076"/>
          <ac:picMkLst>
            <pc:docMk/>
            <pc:sldMk cId="2503325691" sldId="450"/>
            <ac:picMk id="3" creationId="{C7C4A13F-BDEF-1FC1-19F1-1BD2C3F7F383}"/>
          </ac:picMkLst>
        </pc:picChg>
      </pc:sldChg>
      <pc:sldChg chg="modSp add mod">
        <pc:chgData name="범수 김" userId="863329ffd88cf9fc" providerId="LiveId" clId="{95E658FD-1ADE-4B10-BE7B-F6A9C248F271}" dt="2024-01-10T01:22:18.546" v="2802" actId="20577"/>
        <pc:sldMkLst>
          <pc:docMk/>
          <pc:sldMk cId="2107555541" sldId="451"/>
        </pc:sldMkLst>
        <pc:spChg chg="mod">
          <ac:chgData name="범수 김" userId="863329ffd88cf9fc" providerId="LiveId" clId="{95E658FD-1ADE-4B10-BE7B-F6A9C248F271}" dt="2024-01-10T01:22:18.546" v="2802" actId="20577"/>
          <ac:spMkLst>
            <pc:docMk/>
            <pc:sldMk cId="2107555541" sldId="451"/>
            <ac:spMk id="5" creationId="{A389414F-66B7-1262-7F78-D45BD7660CF6}"/>
          </ac:spMkLst>
        </pc:sp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481196391" sldId="451"/>
        </pc:sldMkLst>
      </pc:sldChg>
      <pc:sldChg chg="addSp modSp add mod">
        <pc:chgData name="범수 김" userId="863329ffd88cf9fc" providerId="LiveId" clId="{95E658FD-1ADE-4B10-BE7B-F6A9C248F271}" dt="2024-01-10T01:24:08.707" v="3246" actId="164"/>
        <pc:sldMkLst>
          <pc:docMk/>
          <pc:sldMk cId="228034889" sldId="452"/>
        </pc:sldMkLst>
        <pc:spChg chg="add mod">
          <ac:chgData name="범수 김" userId="863329ffd88cf9fc" providerId="LiveId" clId="{95E658FD-1ADE-4B10-BE7B-F6A9C248F271}" dt="2024-01-10T01:23:27.966" v="3238" actId="208"/>
          <ac:spMkLst>
            <pc:docMk/>
            <pc:sldMk cId="228034889" sldId="452"/>
            <ac:spMk id="2" creationId="{8E76CEB8-30E1-CD35-AAC8-1B0E37919372}"/>
          </ac:spMkLst>
        </pc:spChg>
        <pc:spChg chg="mod">
          <ac:chgData name="범수 김" userId="863329ffd88cf9fc" providerId="LiveId" clId="{95E658FD-1ADE-4B10-BE7B-F6A9C248F271}" dt="2024-01-10T01:22:23.921" v="2810" actId="1076"/>
          <ac:spMkLst>
            <pc:docMk/>
            <pc:sldMk cId="228034889" sldId="452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24:08.707" v="3246" actId="164"/>
          <ac:spMkLst>
            <pc:docMk/>
            <pc:sldMk cId="228034889" sldId="452"/>
            <ac:spMk id="6" creationId="{37586EF5-8210-6598-602C-352B4B979AAB}"/>
          </ac:spMkLst>
        </pc:spChg>
        <pc:grpChg chg="add mod">
          <ac:chgData name="범수 김" userId="863329ffd88cf9fc" providerId="LiveId" clId="{95E658FD-1ADE-4B10-BE7B-F6A9C248F271}" dt="2024-01-10T01:24:08.707" v="3246" actId="164"/>
          <ac:grpSpMkLst>
            <pc:docMk/>
            <pc:sldMk cId="228034889" sldId="452"/>
            <ac:grpSpMk id="7" creationId="{A5D77230-1A1D-E707-8E7C-6D43CC5DF66E}"/>
          </ac:grpSpMkLst>
        </pc:grpChg>
        <pc:picChg chg="add mod">
          <ac:chgData name="범수 김" userId="863329ffd88cf9fc" providerId="LiveId" clId="{95E658FD-1ADE-4B10-BE7B-F6A9C248F271}" dt="2024-01-10T01:24:08.707" v="3246" actId="164"/>
          <ac:picMkLst>
            <pc:docMk/>
            <pc:sldMk cId="228034889" sldId="452"/>
            <ac:picMk id="4" creationId="{40811E60-2D87-C6AC-20DF-A879F5CFC801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3253355344" sldId="452"/>
        </pc:sldMkLst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40217042" sldId="453"/>
        </pc:sldMkLst>
      </pc:sldChg>
      <pc:sldChg chg="addSp delSp modSp add mod ord">
        <pc:chgData name="범수 김" userId="863329ffd88cf9fc" providerId="LiveId" clId="{95E658FD-1ADE-4B10-BE7B-F6A9C248F271}" dt="2024-01-10T01:37:49.980" v="3656" actId="14100"/>
        <pc:sldMkLst>
          <pc:docMk/>
          <pc:sldMk cId="2228834812" sldId="453"/>
        </pc:sldMkLst>
        <pc:spChg chg="mod">
          <ac:chgData name="범수 김" userId="863329ffd88cf9fc" providerId="LiveId" clId="{95E658FD-1ADE-4B10-BE7B-F6A9C248F271}" dt="2024-01-10T01:26:48.263" v="3279" actId="20577"/>
          <ac:spMkLst>
            <pc:docMk/>
            <pc:sldMk cId="2228834812" sldId="453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7:49.980" v="3656" actId="14100"/>
          <ac:spMkLst>
            <pc:docMk/>
            <pc:sldMk cId="2228834812" sldId="453"/>
            <ac:spMk id="6" creationId="{E7709B28-D137-7ACE-132B-762236129B5A}"/>
          </ac:spMkLst>
        </pc:spChg>
        <pc:picChg chg="add del mod">
          <ac:chgData name="범수 김" userId="863329ffd88cf9fc" providerId="LiveId" clId="{95E658FD-1ADE-4B10-BE7B-F6A9C248F271}" dt="2024-01-10T01:28:09.001" v="3283" actId="478"/>
          <ac:picMkLst>
            <pc:docMk/>
            <pc:sldMk cId="2228834812" sldId="453"/>
            <ac:picMk id="3" creationId="{361A4358-BA47-792B-8B90-9196FEB77622}"/>
          </ac:picMkLst>
        </pc:picChg>
      </pc:sldChg>
      <pc:sldChg chg="delSp modSp add mod">
        <pc:chgData name="범수 김" userId="863329ffd88cf9fc" providerId="LiveId" clId="{95E658FD-1ADE-4B10-BE7B-F6A9C248F271}" dt="2024-01-10T01:28:31.538" v="3361" actId="478"/>
        <pc:sldMkLst>
          <pc:docMk/>
          <pc:sldMk cId="1098779709" sldId="454"/>
        </pc:sldMkLst>
        <pc:spChg chg="mod">
          <ac:chgData name="범수 김" userId="863329ffd88cf9fc" providerId="LiveId" clId="{95E658FD-1ADE-4B10-BE7B-F6A9C248F271}" dt="2024-01-10T01:28:28.196" v="3359" actId="20577"/>
          <ac:spMkLst>
            <pc:docMk/>
            <pc:sldMk cId="1098779709" sldId="454"/>
            <ac:spMk id="5" creationId="{A389414F-66B7-1262-7F78-D45BD7660CF6}"/>
          </ac:spMkLst>
        </pc:spChg>
        <pc:picChg chg="del">
          <ac:chgData name="범수 김" userId="863329ffd88cf9fc" providerId="LiveId" clId="{95E658FD-1ADE-4B10-BE7B-F6A9C248F271}" dt="2024-01-10T01:28:31.538" v="3361" actId="478"/>
          <ac:picMkLst>
            <pc:docMk/>
            <pc:sldMk cId="1098779709" sldId="454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909375795" sldId="454"/>
        </pc:sldMkLst>
      </pc:sldChg>
      <pc:sldChg chg="addSp modSp add mod">
        <pc:chgData name="범수 김" userId="863329ffd88cf9fc" providerId="LiveId" clId="{95E658FD-1ADE-4B10-BE7B-F6A9C248F271}" dt="2024-01-10T01:41:00.563" v="3661" actId="1076"/>
        <pc:sldMkLst>
          <pc:docMk/>
          <pc:sldMk cId="1162400065" sldId="455"/>
        </pc:sldMkLst>
        <pc:spChg chg="add mod">
          <ac:chgData name="범수 김" userId="863329ffd88cf9fc" providerId="LiveId" clId="{95E658FD-1ADE-4B10-BE7B-F6A9C248F271}" dt="2024-01-10T01:28:56.652" v="3380" actId="164"/>
          <ac:spMkLst>
            <pc:docMk/>
            <pc:sldMk cId="1162400065" sldId="455"/>
            <ac:spMk id="2" creationId="{6B87B178-5B65-D351-33A6-738B6943AD5D}"/>
          </ac:spMkLst>
        </pc:spChg>
        <pc:spChg chg="mod">
          <ac:chgData name="범수 김" userId="863329ffd88cf9fc" providerId="LiveId" clId="{95E658FD-1ADE-4B10-BE7B-F6A9C248F271}" dt="2024-01-10T01:28:37.945" v="3369" actId="1076"/>
          <ac:spMkLst>
            <pc:docMk/>
            <pc:sldMk cId="1162400065" sldId="455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38:00.153" v="3660" actId="1076"/>
          <ac:spMkLst>
            <pc:docMk/>
            <pc:sldMk cId="1162400065" sldId="455"/>
            <ac:spMk id="6" creationId="{401D22D1-8117-4EB1-8FC4-54BF6B854484}"/>
          </ac:spMkLst>
        </pc:spChg>
        <pc:grpChg chg="add mod">
          <ac:chgData name="범수 김" userId="863329ffd88cf9fc" providerId="LiveId" clId="{95E658FD-1ADE-4B10-BE7B-F6A9C248F271}" dt="2024-01-10T01:41:00.563" v="3661" actId="1076"/>
          <ac:grpSpMkLst>
            <pc:docMk/>
            <pc:sldMk cId="1162400065" sldId="455"/>
            <ac:grpSpMk id="4" creationId="{8BCF2D34-7D01-8490-0D8B-040CEB5C9183}"/>
          </ac:grpSpMkLst>
        </pc:grpChg>
        <pc:picChg chg="mod">
          <ac:chgData name="범수 김" userId="863329ffd88cf9fc" providerId="LiveId" clId="{95E658FD-1ADE-4B10-BE7B-F6A9C248F271}" dt="2024-01-10T01:28:56.652" v="3380" actId="164"/>
          <ac:picMkLst>
            <pc:docMk/>
            <pc:sldMk cId="1162400065" sldId="455"/>
            <ac:picMk id="3" creationId="{361A4358-BA47-792B-8B90-9196FEB77622}"/>
          </ac:picMkLst>
        </pc:picChg>
      </pc:sldChg>
      <pc:sldChg chg="del">
        <pc:chgData name="범수 김" userId="863329ffd88cf9fc" providerId="LiveId" clId="{95E658FD-1ADE-4B10-BE7B-F6A9C248F271}" dt="2024-01-09T06:32:29.892" v="0" actId="47"/>
        <pc:sldMkLst>
          <pc:docMk/>
          <pc:sldMk cId="1387045696" sldId="455"/>
        </pc:sldMkLst>
      </pc:sldChg>
      <pc:sldChg chg="modSp add mod">
        <pc:chgData name="범수 김" userId="863329ffd88cf9fc" providerId="LiveId" clId="{95E658FD-1ADE-4B10-BE7B-F6A9C248F271}" dt="2024-01-10T01:49:45.987" v="3693" actId="20577"/>
        <pc:sldMkLst>
          <pc:docMk/>
          <pc:sldMk cId="1697354553" sldId="456"/>
        </pc:sldMkLst>
        <pc:spChg chg="mod">
          <ac:chgData name="범수 김" userId="863329ffd88cf9fc" providerId="LiveId" clId="{95E658FD-1ADE-4B10-BE7B-F6A9C248F271}" dt="2024-01-10T01:49:45.987" v="3693" actId="20577"/>
          <ac:spMkLst>
            <pc:docMk/>
            <pc:sldMk cId="1697354553" sldId="456"/>
            <ac:spMk id="5" creationId="{A389414F-66B7-1262-7F78-D45BD7660CF6}"/>
          </ac:spMkLst>
        </pc:spChg>
      </pc:sldChg>
      <pc:sldChg chg="addSp delSp modSp add mod">
        <pc:chgData name="범수 김" userId="863329ffd88cf9fc" providerId="LiveId" clId="{95E658FD-1ADE-4B10-BE7B-F6A9C248F271}" dt="2024-01-10T01:51:59.245" v="3818" actId="20577"/>
        <pc:sldMkLst>
          <pc:docMk/>
          <pc:sldMk cId="336808923" sldId="457"/>
        </pc:sldMkLst>
        <pc:spChg chg="mod">
          <ac:chgData name="범수 김" userId="863329ffd88cf9fc" providerId="LiveId" clId="{95E658FD-1ADE-4B10-BE7B-F6A9C248F271}" dt="2024-01-10T01:49:53.877" v="3701" actId="1076"/>
          <ac:spMkLst>
            <pc:docMk/>
            <pc:sldMk cId="336808923" sldId="457"/>
            <ac:spMk id="5" creationId="{A389414F-66B7-1262-7F78-D45BD7660CF6}"/>
          </ac:spMkLst>
        </pc:spChg>
        <pc:spChg chg="add mod">
          <ac:chgData name="범수 김" userId="863329ffd88cf9fc" providerId="LiveId" clId="{95E658FD-1ADE-4B10-BE7B-F6A9C248F271}" dt="2024-01-10T01:50:25.726" v="3711" actId="164"/>
          <ac:spMkLst>
            <pc:docMk/>
            <pc:sldMk cId="336808923" sldId="457"/>
            <ac:spMk id="6" creationId="{BDE84387-9D61-0EB3-34B7-EE6B762ECA9A}"/>
          </ac:spMkLst>
        </pc:spChg>
        <pc:spChg chg="add mod">
          <ac:chgData name="범수 김" userId="863329ffd88cf9fc" providerId="LiveId" clId="{95E658FD-1ADE-4B10-BE7B-F6A9C248F271}" dt="2024-01-10T01:51:59.245" v="3818" actId="20577"/>
          <ac:spMkLst>
            <pc:docMk/>
            <pc:sldMk cId="336808923" sldId="457"/>
            <ac:spMk id="8" creationId="{70B88947-ADA4-A755-84DA-D773578AF41D}"/>
          </ac:spMkLst>
        </pc:spChg>
        <pc:grpChg chg="add mod">
          <ac:chgData name="범수 김" userId="863329ffd88cf9fc" providerId="LiveId" clId="{95E658FD-1ADE-4B10-BE7B-F6A9C248F271}" dt="2024-01-10T01:51:29.720" v="3712" actId="1076"/>
          <ac:grpSpMkLst>
            <pc:docMk/>
            <pc:sldMk cId="336808923" sldId="457"/>
            <ac:grpSpMk id="7" creationId="{28AAD582-06CE-312D-DD72-5559EF877756}"/>
          </ac:grpSpMkLst>
        </pc:grpChg>
        <pc:picChg chg="add mod">
          <ac:chgData name="범수 김" userId="863329ffd88cf9fc" providerId="LiveId" clId="{95E658FD-1ADE-4B10-BE7B-F6A9C248F271}" dt="2024-01-10T01:50:25.726" v="3711" actId="164"/>
          <ac:picMkLst>
            <pc:docMk/>
            <pc:sldMk cId="336808923" sldId="457"/>
            <ac:picMk id="3" creationId="{05028490-D5CC-0B34-86D0-C152A4C7032F}"/>
          </ac:picMkLst>
        </pc:picChg>
        <pc:picChg chg="add del mod">
          <ac:chgData name="범수 김" userId="863329ffd88cf9fc" providerId="LiveId" clId="{95E658FD-1ADE-4B10-BE7B-F6A9C248F271}" dt="2024-01-10T01:50:18.282" v="3707" actId="478"/>
          <ac:picMkLst>
            <pc:docMk/>
            <pc:sldMk cId="336808923" sldId="457"/>
            <ac:picMk id="4" creationId="{D8D19D86-0CCE-9AD8-C5ED-BF1D5632FC13}"/>
          </ac:picMkLst>
        </pc:picChg>
      </pc:sldChg>
      <pc:sldChg chg="modSp add mod">
        <pc:chgData name="범수 김" userId="863329ffd88cf9fc" providerId="LiveId" clId="{95E658FD-1ADE-4B10-BE7B-F6A9C248F271}" dt="2024-01-10T02:00:04.183" v="3883" actId="20577"/>
        <pc:sldMkLst>
          <pc:docMk/>
          <pc:sldMk cId="3187904853" sldId="458"/>
        </pc:sldMkLst>
        <pc:spChg chg="mod">
          <ac:chgData name="범수 김" userId="863329ffd88cf9fc" providerId="LiveId" clId="{95E658FD-1ADE-4B10-BE7B-F6A9C248F271}" dt="2024-01-10T02:00:04.183" v="3883" actId="20577"/>
          <ac:spMkLst>
            <pc:docMk/>
            <pc:sldMk cId="3187904853" sldId="458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1:08.758" v="3906" actId="20577"/>
        <pc:sldMkLst>
          <pc:docMk/>
          <pc:sldMk cId="3812266227" sldId="459"/>
        </pc:sldMkLst>
        <pc:spChg chg="mod">
          <ac:chgData name="범수 김" userId="863329ffd88cf9fc" providerId="LiveId" clId="{95E658FD-1ADE-4B10-BE7B-F6A9C248F271}" dt="2024-01-10T02:01:08.758" v="3906" actId="20577"/>
          <ac:spMkLst>
            <pc:docMk/>
            <pc:sldMk cId="3812266227" sldId="459"/>
            <ac:spMk id="5" creationId="{A389414F-66B7-1262-7F78-D45BD7660CF6}"/>
          </ac:spMkLst>
        </pc:spChg>
      </pc:sldChg>
      <pc:sldChg chg="modSp add mod">
        <pc:chgData name="범수 김" userId="863329ffd88cf9fc" providerId="LiveId" clId="{95E658FD-1ADE-4B10-BE7B-F6A9C248F271}" dt="2024-01-10T02:03:06.302" v="4110" actId="20577"/>
        <pc:sldMkLst>
          <pc:docMk/>
          <pc:sldMk cId="4090565132" sldId="460"/>
        </pc:sldMkLst>
        <pc:spChg chg="mod">
          <ac:chgData name="범수 김" userId="863329ffd88cf9fc" providerId="LiveId" clId="{95E658FD-1ADE-4B10-BE7B-F6A9C248F271}" dt="2024-01-10T02:03:06.302" v="4110" actId="20577"/>
          <ac:spMkLst>
            <pc:docMk/>
            <pc:sldMk cId="4090565132" sldId="460"/>
            <ac:spMk id="5" creationId="{A389414F-66B7-1262-7F78-D45BD7660CF6}"/>
          </ac:spMkLst>
        </pc:spChg>
      </pc:sldChg>
    </pc:docChg>
  </pc:docChgLst>
  <pc:docChgLst>
    <pc:chgData name="범수 김" userId="863329ffd88cf9fc" providerId="LiveId" clId="{3E4568C8-6839-408F-82C1-87ED4E384C65}"/>
    <pc:docChg chg="custSel addSld delSld modSld sldOrd">
      <pc:chgData name="범수 김" userId="863329ffd88cf9fc" providerId="LiveId" clId="{3E4568C8-6839-408F-82C1-87ED4E384C65}" dt="2024-01-02T06:21:53.009" v="683" actId="20577"/>
      <pc:docMkLst>
        <pc:docMk/>
      </pc:docMkLst>
      <pc:sldChg chg="modSp mod">
        <pc:chgData name="범수 김" userId="863329ffd88cf9fc" providerId="LiveId" clId="{3E4568C8-6839-408F-82C1-87ED4E384C65}" dt="2024-01-02T06:13:27.827" v="1" actId="20577"/>
        <pc:sldMkLst>
          <pc:docMk/>
          <pc:sldMk cId="1869551119" sldId="424"/>
        </pc:sldMkLst>
        <pc:spChg chg="mod">
          <ac:chgData name="범수 김" userId="863329ffd88cf9fc" providerId="LiveId" clId="{3E4568C8-6839-408F-82C1-87ED4E384C65}" dt="2024-01-02T06:13:27.827" v="1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modSp mod">
        <pc:chgData name="범수 김" userId="863329ffd88cf9fc" providerId="LiveId" clId="{3E4568C8-6839-408F-82C1-87ED4E384C65}" dt="2024-01-02T06:14:05.095" v="120" actId="20577"/>
        <pc:sldMkLst>
          <pc:docMk/>
          <pc:sldMk cId="1635143875" sldId="428"/>
        </pc:sldMkLst>
        <pc:spChg chg="mod">
          <ac:chgData name="범수 김" userId="863329ffd88cf9fc" providerId="LiveId" clId="{3E4568C8-6839-408F-82C1-87ED4E384C65}" dt="2024-01-02T06:14:05.095" v="12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modSp mod ord">
        <pc:chgData name="범수 김" userId="863329ffd88cf9fc" providerId="LiveId" clId="{3E4568C8-6839-408F-82C1-87ED4E384C65}" dt="2024-01-02T06:17:26.032" v="181" actId="20577"/>
        <pc:sldMkLst>
          <pc:docMk/>
          <pc:sldMk cId="3481581897" sldId="429"/>
        </pc:sldMkLst>
        <pc:spChg chg="mod">
          <ac:chgData name="범수 김" userId="863329ffd88cf9fc" providerId="LiveId" clId="{3E4568C8-6839-408F-82C1-87ED4E384C65}" dt="2024-01-02T06:17:26.032" v="181" actId="20577"/>
          <ac:spMkLst>
            <pc:docMk/>
            <pc:sldMk cId="3481581897" sldId="429"/>
            <ac:spMk id="5" creationId="{A389414F-66B7-1262-7F78-D45BD7660CF6}"/>
          </ac:spMkLst>
        </pc:spChg>
      </pc:sldChg>
      <pc:sldChg chg="delSp mod">
        <pc:chgData name="범수 김" userId="863329ffd88cf9fc" providerId="LiveId" clId="{3E4568C8-6839-408F-82C1-87ED4E384C65}" dt="2024-01-02T06:18:15.576" v="189" actId="21"/>
        <pc:sldMkLst>
          <pc:docMk/>
          <pc:sldMk cId="1504750565" sldId="430"/>
        </pc:sldMkLst>
        <pc:spChg chg="del">
          <ac:chgData name="범수 김" userId="863329ffd88cf9fc" providerId="LiveId" clId="{3E4568C8-6839-408F-82C1-87ED4E384C65}" dt="2024-01-02T06:18:15.576" v="189" actId="21"/>
          <ac:spMkLst>
            <pc:docMk/>
            <pc:sldMk cId="1504750565" sldId="430"/>
            <ac:spMk id="2" creationId="{A0ECEE8A-FD28-F59B-F674-88E8C52B4810}"/>
          </ac:spMkLst>
        </pc:spChg>
      </pc:sldChg>
      <pc:sldChg chg="modSp add del mod ord">
        <pc:chgData name="범수 김" userId="863329ffd88cf9fc" providerId="LiveId" clId="{3E4568C8-6839-408F-82C1-87ED4E384C65}" dt="2024-01-02T06:17:36.670" v="188" actId="47"/>
        <pc:sldMkLst>
          <pc:docMk/>
          <pc:sldMk cId="3915007402" sldId="431"/>
        </pc:sldMkLst>
        <pc:spChg chg="mod">
          <ac:chgData name="범수 김" userId="863329ffd88cf9fc" providerId="LiveId" clId="{3E4568C8-6839-408F-82C1-87ED4E384C65}" dt="2024-01-02T06:16:51.749" v="153" actId="1076"/>
          <ac:spMkLst>
            <pc:docMk/>
            <pc:sldMk cId="3915007402" sldId="431"/>
            <ac:spMk id="5" creationId="{A389414F-66B7-1262-7F78-D45BD7660CF6}"/>
          </ac:spMkLst>
        </pc:spChg>
      </pc:sldChg>
      <pc:sldChg chg="addSp modSp add mod">
        <pc:chgData name="범수 김" userId="863329ffd88cf9fc" providerId="LiveId" clId="{3E4568C8-6839-408F-82C1-87ED4E384C65}" dt="2024-01-02T06:20:20.956" v="472" actId="1076"/>
        <pc:sldMkLst>
          <pc:docMk/>
          <pc:sldMk cId="2170771326" sldId="432"/>
        </pc:sldMkLst>
        <pc:spChg chg="add mod">
          <ac:chgData name="범수 김" userId="863329ffd88cf9fc" providerId="LiveId" clId="{3E4568C8-6839-408F-82C1-87ED4E384C65}" dt="2024-01-02T06:20:18.744" v="471" actId="20577"/>
          <ac:spMkLst>
            <pc:docMk/>
            <pc:sldMk cId="2170771326" sldId="432"/>
            <ac:spMk id="2" creationId="{4F30C1FA-1EA4-E9C2-3275-DAFD365E1959}"/>
          </ac:spMkLst>
        </pc:spChg>
        <pc:spChg chg="mod">
          <ac:chgData name="범수 김" userId="863329ffd88cf9fc" providerId="LiveId" clId="{3E4568C8-6839-408F-82C1-87ED4E384C65}" dt="2024-01-02T06:17:35.292" v="187" actId="1076"/>
          <ac:spMkLst>
            <pc:docMk/>
            <pc:sldMk cId="2170771326" sldId="432"/>
            <ac:spMk id="5" creationId="{A389414F-66B7-1262-7F78-D45BD7660CF6}"/>
          </ac:spMkLst>
        </pc:spChg>
        <pc:picChg chg="add mod">
          <ac:chgData name="범수 김" userId="863329ffd88cf9fc" providerId="LiveId" clId="{3E4568C8-6839-408F-82C1-87ED4E384C65}" dt="2024-01-02T06:20:20.956" v="472" actId="1076"/>
          <ac:picMkLst>
            <pc:docMk/>
            <pc:sldMk cId="2170771326" sldId="432"/>
            <ac:picMk id="4" creationId="{0694C3EC-9379-FBD6-33EA-85212D9A70CD}"/>
          </ac:picMkLst>
        </pc:picChg>
      </pc:sldChg>
      <pc:sldChg chg="addSp delSp modSp add mod">
        <pc:chgData name="범수 김" userId="863329ffd88cf9fc" providerId="LiveId" clId="{3E4568C8-6839-408F-82C1-87ED4E384C65}" dt="2024-01-02T06:21:53.009" v="683" actId="20577"/>
        <pc:sldMkLst>
          <pc:docMk/>
          <pc:sldMk cId="2222312291" sldId="433"/>
        </pc:sldMkLst>
        <pc:spChg chg="mod">
          <ac:chgData name="범수 김" userId="863329ffd88cf9fc" providerId="LiveId" clId="{3E4568C8-6839-408F-82C1-87ED4E384C65}" dt="2024-01-02T06:21:53.009" v="683" actId="20577"/>
          <ac:spMkLst>
            <pc:docMk/>
            <pc:sldMk cId="2222312291" sldId="433"/>
            <ac:spMk id="2" creationId="{4F30C1FA-1EA4-E9C2-3275-DAFD365E1959}"/>
          </ac:spMkLst>
        </pc:spChg>
        <pc:spChg chg="add mod">
          <ac:chgData name="범수 김" userId="863329ffd88cf9fc" providerId="LiveId" clId="{3E4568C8-6839-408F-82C1-87ED4E384C65}" dt="2024-01-02T06:21:04.437" v="546" actId="164"/>
          <ac:spMkLst>
            <pc:docMk/>
            <pc:sldMk cId="2222312291" sldId="433"/>
            <ac:spMk id="7" creationId="{63372248-8037-C5AE-053B-F54789731717}"/>
          </ac:spMkLst>
        </pc:spChg>
        <pc:grpChg chg="add mod">
          <ac:chgData name="범수 김" userId="863329ffd88cf9fc" providerId="LiveId" clId="{3E4568C8-6839-408F-82C1-87ED4E384C65}" dt="2024-01-02T06:21:04.437" v="546" actId="164"/>
          <ac:grpSpMkLst>
            <pc:docMk/>
            <pc:sldMk cId="2222312291" sldId="433"/>
            <ac:grpSpMk id="8" creationId="{A17135E7-9164-6B10-0CF9-B0437DE2341D}"/>
          </ac:grpSpMkLst>
        </pc:grpChg>
        <pc:picChg chg="del">
          <ac:chgData name="범수 김" userId="863329ffd88cf9fc" providerId="LiveId" clId="{3E4568C8-6839-408F-82C1-87ED4E384C65}" dt="2024-01-02T06:20:42.115" v="535" actId="478"/>
          <ac:picMkLst>
            <pc:docMk/>
            <pc:sldMk cId="2222312291" sldId="433"/>
            <ac:picMk id="4" creationId="{0694C3EC-9379-FBD6-33EA-85212D9A70CD}"/>
          </ac:picMkLst>
        </pc:picChg>
        <pc:picChg chg="add mod">
          <ac:chgData name="범수 김" userId="863329ffd88cf9fc" providerId="LiveId" clId="{3E4568C8-6839-408F-82C1-87ED4E384C65}" dt="2024-01-02T06:21:04.437" v="546" actId="164"/>
          <ac:picMkLst>
            <pc:docMk/>
            <pc:sldMk cId="2222312291" sldId="433"/>
            <ac:picMk id="6" creationId="{9F8CCFAB-B028-57C7-E31D-176FC4BD0110}"/>
          </ac:picMkLst>
        </pc:picChg>
      </pc:sldChg>
    </pc:docChg>
  </pc:docChgLst>
  <pc:docChgLst>
    <pc:chgData name="범수 김" userId="863329ffd88cf9fc" providerId="LiveId" clId="{275FF10A-76E3-4D3F-8746-BF517AFB7BD2}"/>
    <pc:docChg chg="custSel addSld delSld modSld">
      <pc:chgData name="범수 김" userId="863329ffd88cf9fc" providerId="LiveId" clId="{275FF10A-76E3-4D3F-8746-BF517AFB7BD2}" dt="2024-01-02T05:27:17.221" v="214" actId="20577"/>
      <pc:docMkLst>
        <pc:docMk/>
      </pc:docMkLst>
      <pc:sldChg chg="modSp mod">
        <pc:chgData name="범수 김" userId="863329ffd88cf9fc" providerId="LiveId" clId="{275FF10A-76E3-4D3F-8746-BF517AFB7BD2}" dt="2024-01-02T05:24:16.301" v="15" actId="20577"/>
        <pc:sldMkLst>
          <pc:docMk/>
          <pc:sldMk cId="1869551119" sldId="424"/>
        </pc:sldMkLst>
        <pc:spChg chg="mod">
          <ac:chgData name="범수 김" userId="863329ffd88cf9fc" providerId="LiveId" clId="{275FF10A-76E3-4D3F-8746-BF517AFB7BD2}" dt="2024-01-02T05:24:16.301" v="15" actId="20577"/>
          <ac:spMkLst>
            <pc:docMk/>
            <pc:sldMk cId="1869551119" sldId="424"/>
            <ac:spMk id="11" creationId="{C481405D-ACD7-FFF7-6887-B68700D6AFF1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895922620" sldId="425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22684083" sldId="427"/>
        </pc:sldMkLst>
      </pc:sldChg>
      <pc:sldChg chg="modSp mod">
        <pc:chgData name="범수 김" userId="863329ffd88cf9fc" providerId="LiveId" clId="{275FF10A-76E3-4D3F-8746-BF517AFB7BD2}" dt="2024-01-02T05:24:58.304" v="50" actId="20577"/>
        <pc:sldMkLst>
          <pc:docMk/>
          <pc:sldMk cId="1635143875" sldId="428"/>
        </pc:sldMkLst>
        <pc:spChg chg="mod">
          <ac:chgData name="범수 김" userId="863329ffd88cf9fc" providerId="LiveId" clId="{275FF10A-76E3-4D3F-8746-BF517AFB7BD2}" dt="2024-01-02T05:24:58.304" v="50" actId="20577"/>
          <ac:spMkLst>
            <pc:docMk/>
            <pc:sldMk cId="1635143875" sldId="428"/>
            <ac:spMk id="2" creationId="{9620739A-14AC-7F59-8BA5-78A9999057B4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936893803" sldId="429"/>
        </pc:sldMkLst>
      </pc:sldChg>
      <pc:sldChg chg="modSp add mod">
        <pc:chgData name="범수 김" userId="863329ffd88cf9fc" providerId="LiveId" clId="{275FF10A-76E3-4D3F-8746-BF517AFB7BD2}" dt="2024-01-02T05:25:18.448" v="68" actId="12789"/>
        <pc:sldMkLst>
          <pc:docMk/>
          <pc:sldMk cId="3481581897" sldId="429"/>
        </pc:sldMkLst>
        <pc:spChg chg="mod">
          <ac:chgData name="범수 김" userId="863329ffd88cf9fc" providerId="LiveId" clId="{275FF10A-76E3-4D3F-8746-BF517AFB7BD2}" dt="2024-01-02T05:25:18.448" v="68" actId="12789"/>
          <ac:spMkLst>
            <pc:docMk/>
            <pc:sldMk cId="3481581897" sldId="429"/>
            <ac:spMk id="5" creationId="{A389414F-66B7-1262-7F78-D45BD7660CF6}"/>
          </ac:spMkLst>
        </pc:spChg>
      </pc:sldChg>
      <pc:sldChg chg="add del">
        <pc:chgData name="범수 김" userId="863329ffd88cf9fc" providerId="LiveId" clId="{275FF10A-76E3-4D3F-8746-BF517AFB7BD2}" dt="2024-01-02T05:25:24.261" v="70" actId="47"/>
        <pc:sldMkLst>
          <pc:docMk/>
          <pc:sldMk cId="923359984" sldId="430"/>
        </pc:sldMkLst>
      </pc:sldChg>
      <pc:sldChg chg="addSp modSp add mod">
        <pc:chgData name="범수 김" userId="863329ffd88cf9fc" providerId="LiveId" clId="{275FF10A-76E3-4D3F-8746-BF517AFB7BD2}" dt="2024-01-02T05:27:17.221" v="214" actId="20577"/>
        <pc:sldMkLst>
          <pc:docMk/>
          <pc:sldMk cId="1504750565" sldId="430"/>
        </pc:sldMkLst>
        <pc:spChg chg="add mod">
          <ac:chgData name="범수 김" userId="863329ffd88cf9fc" providerId="LiveId" clId="{275FF10A-76E3-4D3F-8746-BF517AFB7BD2}" dt="2024-01-02T05:27:17.221" v="214" actId="20577"/>
          <ac:spMkLst>
            <pc:docMk/>
            <pc:sldMk cId="1504750565" sldId="430"/>
            <ac:spMk id="2" creationId="{A0ECEE8A-FD28-F59B-F674-88E8C52B4810}"/>
          </ac:spMkLst>
        </pc:spChg>
        <pc:spChg chg="mod">
          <ac:chgData name="범수 김" userId="863329ffd88cf9fc" providerId="LiveId" clId="{275FF10A-76E3-4D3F-8746-BF517AFB7BD2}" dt="2024-01-02T05:25:33.775" v="77" actId="1076"/>
          <ac:spMkLst>
            <pc:docMk/>
            <pc:sldMk cId="1504750565" sldId="430"/>
            <ac:spMk id="5" creationId="{A389414F-66B7-1262-7F78-D45BD7660CF6}"/>
          </ac:spMkLst>
        </pc:spChg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698589194" sldId="430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3560009651" sldId="431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243129919" sldId="432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2486659378" sldId="433"/>
        </pc:sldMkLst>
      </pc:sldChg>
      <pc:sldChg chg="del">
        <pc:chgData name="범수 김" userId="863329ffd88cf9fc" providerId="LiveId" clId="{275FF10A-76E3-4D3F-8746-BF517AFB7BD2}" dt="2024-01-02T05:25:09.280" v="51" actId="47"/>
        <pc:sldMkLst>
          <pc:docMk/>
          <pc:sldMk cId="1593754711" sldId="43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692A-97D6-98F7-22FE-F8BB748D3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ADDC6D-39E9-95AC-5A33-42FDA3AD0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83AAC-0051-B3DC-1234-080199659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CF6D1-FC29-43ED-D728-3C829320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888C58-3D09-036D-83A1-EC5E42A8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CACE8-B048-6EBA-82F4-F05BD0AA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5F154C-75CD-5BB0-9DC8-E7F6A6CF5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D5E9A-B748-278D-5F97-36688B8E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E19D80-A752-5F90-B29D-7E7A9382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793479-BD04-D29E-8195-F0B9A065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3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CA3C9A-DE7E-C9AC-1FED-9CB3022B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039255-B422-8F37-0171-10EA6EBA3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3DD4E-E4FE-8EFE-E0E2-C5B0CAE9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E38FB-B729-2DD7-C795-8EDF0D21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C4123-859E-D8CE-371D-9E65872A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81CCF-B09A-BEF1-8CEA-6982BC85C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8CD14-E54D-3B39-7EF7-4D7F45168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8822-A6EA-219E-7CDA-94F23ABB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AA57C-8962-9397-A136-48B9563E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A56A8-16C1-D841-7950-1975C9EF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76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791BD-6388-3479-9E20-8D24603D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EA947-FCBD-54FB-D07A-4BB677F2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857A10-D7E6-1F28-CC01-466989C28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550216-3D44-4581-C7E8-D3EE5193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D82B9-E8F4-AF5C-0CEA-9048095E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19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A008-EAE4-62D2-B0C2-50AE1934B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62CD88-ED3B-98B7-7BC6-D6102900A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4F1BE-2919-57E3-E039-C7EA3C4D1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C58865-7EA5-15C9-752B-7DE99DB1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C1B052-A178-0421-D4E2-D2EE2A8B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D21E9-1DAA-5E33-6C44-9746FD33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5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B5394-8C26-3824-0A11-B3039C58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DD26CF-BFAB-BB10-E467-A01491FFD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8294D-B7FA-193E-D785-DAE26DFA3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495723-C36F-B6FE-8712-F3BFEB048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6DB032-2B8B-6377-8C7F-29DCF9D6B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8F2EE-55B4-477F-9F17-F121F0794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E4B9420-85CD-E9B3-944D-90CD136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E23913-1C45-CCB9-4569-887FABD9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6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D3EB5-F034-BDC8-43AD-CCB440ED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767B5F-3DEE-A25D-16AB-5213F0919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E78562-F608-471F-DB01-EF88B47F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12184E-2401-1475-F582-FBBA4453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21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0A87C7-AB60-71EA-2816-AAD1739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9C2B5-F180-B106-821C-87B45A2F2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B0CF2D-66A2-5A42-B4C6-1E0DB1C7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3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28EA-57C3-0165-FA93-B772F6DD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B189D-0447-B4D2-96D4-BAE6963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8BA7C-BAC6-D5A7-375A-C3A665E1A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63A67C-948A-8824-8EFE-3ECB34DB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BCE293-1DD6-9C08-3480-3B00AF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6FB1C-1B0F-9E1E-7275-473FD38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18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4492-8416-B202-88D8-548CCE6E5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0777E0-958D-C0B4-DDBE-0D84FAEB0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886970-A7ED-D4DA-8F4B-24D538B73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17EAE-80F1-D6A7-AC6D-04262AE8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5A041-F89D-0B66-61B4-E7F458B9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06594-E6CC-59C1-3ABF-153271C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0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3BDDBC-0B57-BBAE-F48B-E70A5CB1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829E6A-9604-9D80-8386-FE60E0BBB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952B8-A737-C153-A8F8-41842F80C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BC30E-0DE6-48DA-9112-69415C9BC134}" type="datetimeFigureOut">
              <a:rPr lang="ko-KR" altLang="en-US" smtClean="0"/>
              <a:t>2024-01-10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8A92A-4250-318C-ABD4-8B3B10C75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7C355-CEE9-77D1-1673-7051F8A0D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111C-060D-4B7A-82D7-7703C84270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3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redirect?event=comments&amp;redir_token=QUFFLUhqbHZVOUh4WFhCWWZuMkI4VDBoeW5EZTVEUmJSd3xBQ3Jtc0tteHB4NmdXQjk0b2xtc21ET0k3WDFQX3dNeXZmdnpkbjloNDhiTUJwdkplSjdPcEhUdnIyM2NzMFc0dng1QWJTN194M29KdUgzcGM3QUg0YV8xVGxYQXBqTE5FemZ1U1Z6Qk1NclZMTEMtOFIxamVZaw&amp;q=https%3A%2F%2Fgithub.com%2FDeveloperRooney%2Fboard_exam_project&amp;stzid=UgyTVAWO5oEAOC_dCaN4AaABAg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2wxMRt4tx0&amp;list=PLZzruF3-_clsWF2aULPsUPomgolJ-idGJ&amp;index=2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B20C3D-6478-16E6-EEEE-28B5B313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C9FC6-657A-4987-8A5A-760564536B33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9" name="그림 8" descr="정원에서 대화하는 두 사람의 위쪽 모습">
            <a:extLst>
              <a:ext uri="{FF2B5EF4-FFF2-40B4-BE49-F238E27FC236}">
                <a16:creationId xmlns:a16="http://schemas.microsoft.com/office/drawing/2014/main" id="{1D5DF910-2DBE-80F3-3752-A1CD91FF9D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60" b="956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9B6C98D-F7AA-CA8B-6F50-8D6D3C3131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81405D-ACD7-FFF7-6887-B68700D6AFF1}"/>
              </a:ext>
            </a:extLst>
          </p:cNvPr>
          <p:cNvSpPr txBox="1"/>
          <p:nvPr/>
        </p:nvSpPr>
        <p:spPr>
          <a:xfrm>
            <a:off x="729676" y="2240595"/>
            <a:ext cx="10232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Spring-Boot </a:t>
            </a:r>
            <a:r>
              <a:rPr lang="ko-KR" altLang="en-US" sz="48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게시판 무작정 따라하기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0F50B62-3F26-643F-D9B4-9FEC3D28F9E6}"/>
              </a:ext>
            </a:extLst>
          </p:cNvPr>
          <p:cNvCxnSpPr>
            <a:cxnSpLocks/>
          </p:cNvCxnSpPr>
          <p:nvPr/>
        </p:nvCxnSpPr>
        <p:spPr>
          <a:xfrm flipH="1">
            <a:off x="10905329" y="0"/>
            <a:ext cx="1286671" cy="125335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55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638443" y="2767281"/>
            <a:ext cx="4915128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()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스프링부트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에러 발생</a:t>
            </a:r>
          </a:p>
        </p:txBody>
      </p:sp>
    </p:spTree>
    <p:extLst>
      <p:ext uri="{BB962C8B-B14F-4D97-AF65-F5344CB8AC3E}">
        <p14:creationId xmlns:p14="http://schemas.microsoft.com/office/powerpoint/2010/main" val="353510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75842" y="135841"/>
            <a:ext cx="231024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()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스프링부트 에러 발생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FF07D4-31AA-5E9E-4917-00565E7B4DE2}"/>
              </a:ext>
            </a:extLst>
          </p:cNvPr>
          <p:cNvSpPr txBox="1"/>
          <p:nvPr/>
        </p:nvSpPr>
        <p:spPr>
          <a:xfrm>
            <a:off x="175842" y="1557725"/>
            <a:ext cx="10817278" cy="2492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Description</a:t>
            </a:r>
            <a:r>
              <a:rPr lang="ko-KR" altLang="en-US" sz="1200" dirty="0"/>
              <a:t>: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Failed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configure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DataSource</a:t>
            </a:r>
            <a:r>
              <a:rPr lang="ko-KR" altLang="en-US" sz="1200" dirty="0"/>
              <a:t>: '</a:t>
            </a:r>
            <a:r>
              <a:rPr lang="ko-KR" altLang="en-US" sz="1200" dirty="0" err="1"/>
              <a:t>url</a:t>
            </a:r>
            <a:r>
              <a:rPr lang="ko-KR" altLang="en-US" sz="1200" dirty="0"/>
              <a:t>' </a:t>
            </a:r>
            <a:r>
              <a:rPr lang="ko-KR" altLang="en-US" sz="1200" dirty="0" err="1"/>
              <a:t>attribute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not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specified</a:t>
            </a:r>
            <a:r>
              <a:rPr lang="ko-KR" altLang="en-US" sz="1200" dirty="0"/>
              <a:t> and </a:t>
            </a:r>
            <a:r>
              <a:rPr lang="ko-KR" altLang="en-US" sz="1200" dirty="0" err="1"/>
              <a:t>no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embedded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datasource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could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configured</a:t>
            </a:r>
            <a:r>
              <a:rPr lang="ko-KR" altLang="en-US" sz="1200" dirty="0"/>
              <a:t>.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Reason</a:t>
            </a:r>
            <a:r>
              <a:rPr lang="ko-KR" altLang="en-US" sz="1200" dirty="0"/>
              <a:t>: </a:t>
            </a:r>
            <a:r>
              <a:rPr lang="ko-KR" altLang="en-US" sz="1200" dirty="0" err="1"/>
              <a:t>Failed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determine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suitable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driver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Action</a:t>
            </a:r>
            <a:r>
              <a:rPr lang="ko-KR" altLang="en-US" sz="1200" dirty="0"/>
              <a:t>: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Consider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following</a:t>
            </a:r>
            <a:r>
              <a:rPr lang="ko-KR" altLang="en-US" sz="1200" dirty="0"/>
              <a:t>: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you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want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embedded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database</a:t>
            </a:r>
            <a:r>
              <a:rPr lang="ko-KR" altLang="en-US" sz="1200" dirty="0"/>
              <a:t> (H2, HSQL </a:t>
            </a:r>
            <a:r>
              <a:rPr lang="ko-KR" altLang="en-US" sz="1200" dirty="0" err="1"/>
              <a:t>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Derby</a:t>
            </a:r>
            <a:r>
              <a:rPr lang="ko-KR" altLang="en-US" sz="1200" dirty="0"/>
              <a:t>), </a:t>
            </a:r>
            <a:r>
              <a:rPr lang="ko-KR" altLang="en-US" sz="1200" dirty="0" err="1"/>
              <a:t>please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put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classpath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you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have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database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settings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loaded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from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particular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profile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you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may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need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activate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it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no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profiles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are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currently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active</a:t>
            </a:r>
            <a:r>
              <a:rPr lang="ko-KR" altLang="en-US" sz="1200" dirty="0"/>
              <a:t>).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Process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finished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with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6848D-A4BD-0550-E1CA-D78DFA4C4DAC}"/>
              </a:ext>
            </a:extLst>
          </p:cNvPr>
          <p:cNvSpPr txBox="1"/>
          <p:nvPr/>
        </p:nvSpPr>
        <p:spPr>
          <a:xfrm>
            <a:off x="175842" y="4541520"/>
            <a:ext cx="689823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와 연결할 수 없다는 에러입니다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application.properties</a:t>
            </a:r>
            <a:r>
              <a:rPr lang="ko-KR" altLang="en-US" dirty="0"/>
              <a:t>에 </a:t>
            </a:r>
            <a:r>
              <a:rPr lang="en-US" altLang="ko-KR" dirty="0"/>
              <a:t>DB </a:t>
            </a:r>
            <a:r>
              <a:rPr lang="ko-KR" altLang="en-US" dirty="0"/>
              <a:t>연결정보를 입력하면 해결됩니다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78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563103" y="2767281"/>
            <a:ext cx="5065809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(5:00~~)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정리 안하고 듣기 시작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87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486143" y="2767281"/>
            <a:ext cx="3219728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(5:30)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@Entity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의미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693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26280" y="126557"/>
            <a:ext cx="154997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(5:30)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@Entity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의미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F9D1C-E425-2C37-470C-85A4DDE74449}"/>
              </a:ext>
            </a:extLst>
          </p:cNvPr>
          <p:cNvSpPr txBox="1"/>
          <p:nvPr/>
        </p:nvSpPr>
        <p:spPr>
          <a:xfrm>
            <a:off x="126280" y="969579"/>
            <a:ext cx="45910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@Entity</a:t>
            </a:r>
            <a:r>
              <a:rPr lang="ko-KR" altLang="en-US" dirty="0"/>
              <a:t>는 테이블을 의미합니다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JPA </a:t>
            </a:r>
            <a:r>
              <a:rPr lang="ko-KR" altLang="en-US" dirty="0"/>
              <a:t>문법입니다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@Id = </a:t>
            </a:r>
            <a:r>
              <a:rPr lang="ko-KR" altLang="en-US" dirty="0"/>
              <a:t>프라이머리 키를 의미합니다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/>
              <a:t>@GeneratedValue = @@@7:20~~ </a:t>
            </a:r>
            <a:r>
              <a:rPr lang="ko-KR" altLang="en-US"/>
              <a:t>보기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C017BE-2133-AD5C-E7EF-73F03BA8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71" y="3056896"/>
            <a:ext cx="5435879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92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635671" y="2767281"/>
            <a:ext cx="292067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(8:00)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@Data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의미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7082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26746" y="136375"/>
            <a:ext cx="1279069" cy="58477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(8:00)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@Data</a:t>
            </a:r>
            <a:r>
              <a:rPr lang="ko-KR" altLang="en-US" sz="16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의미</a:t>
            </a:r>
            <a:endParaRPr lang="en-US" altLang="ko-KR" sz="16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A6CF28-CE61-C3D6-0985-0DAC81C5A0EA}"/>
              </a:ext>
            </a:extLst>
          </p:cNvPr>
          <p:cNvGrpSpPr/>
          <p:nvPr/>
        </p:nvGrpSpPr>
        <p:grpSpPr>
          <a:xfrm>
            <a:off x="412121" y="1172078"/>
            <a:ext cx="4974500" cy="2878812"/>
            <a:chOff x="412121" y="1172078"/>
            <a:chExt cx="4974500" cy="287881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507CF6D-FD8F-B084-28E4-DEA2E334A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121" y="1172078"/>
              <a:ext cx="4974500" cy="287881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8723F9B-189D-4CA9-98D4-632BFF8819FB}"/>
                </a:ext>
              </a:extLst>
            </p:cNvPr>
            <p:cNvSpPr/>
            <p:nvPr/>
          </p:nvSpPr>
          <p:spPr>
            <a:xfrm>
              <a:off x="526354" y="1460092"/>
              <a:ext cx="574859" cy="26055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9B07A1E-06E5-F69B-2316-D163983505C1}"/>
              </a:ext>
            </a:extLst>
          </p:cNvPr>
          <p:cNvSpPr txBox="1"/>
          <p:nvPr/>
        </p:nvSpPr>
        <p:spPr>
          <a:xfrm>
            <a:off x="526354" y="4338904"/>
            <a:ext cx="1021914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@Data</a:t>
            </a:r>
            <a:r>
              <a:rPr lang="ko-KR" altLang="en-US" dirty="0"/>
              <a:t>가 있으면</a:t>
            </a:r>
            <a:r>
              <a:rPr lang="en-US" altLang="ko-KR" dirty="0"/>
              <a:t>, getter/setter</a:t>
            </a:r>
            <a:r>
              <a:rPr lang="ko-KR" altLang="en-US" dirty="0"/>
              <a:t>를 생성하지 않아도 컨트롤러에서 </a:t>
            </a:r>
            <a:r>
              <a:rPr lang="en-US" altLang="ko-KR" dirty="0"/>
              <a:t>get/set</a:t>
            </a:r>
            <a:r>
              <a:rPr lang="ko-KR" altLang="en-US" dirty="0"/>
              <a:t>을 사용할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060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25992" y="2767281"/>
            <a:ext cx="434003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(12:00)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@Autowired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382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08846" y="168460"/>
            <a:ext cx="2052805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(12:00)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@Autowired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기능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2672DA-6DF0-1ECD-A5BB-DBF936933D15}"/>
              </a:ext>
            </a:extLst>
          </p:cNvPr>
          <p:cNvGrpSpPr/>
          <p:nvPr/>
        </p:nvGrpSpPr>
        <p:grpSpPr>
          <a:xfrm>
            <a:off x="208846" y="1323472"/>
            <a:ext cx="4757200" cy="3184360"/>
            <a:chOff x="208846" y="1323472"/>
            <a:chExt cx="4757200" cy="31843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3DDAC6-344E-6B96-0CF5-61B19A2C6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846" y="1323472"/>
              <a:ext cx="4757200" cy="318436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F21F7A9-1D42-7141-3D5D-FDF9A0DDB7C8}"/>
                </a:ext>
              </a:extLst>
            </p:cNvPr>
            <p:cNvSpPr/>
            <p:nvPr/>
          </p:nvSpPr>
          <p:spPr>
            <a:xfrm>
              <a:off x="553709" y="2145892"/>
              <a:ext cx="4033531" cy="87162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10FB795-D6E0-F7DB-225E-A8A042EBEA81}"/>
              </a:ext>
            </a:extLst>
          </p:cNvPr>
          <p:cNvSpPr txBox="1"/>
          <p:nvPr/>
        </p:nvSpPr>
        <p:spPr>
          <a:xfrm>
            <a:off x="290732" y="5072863"/>
            <a:ext cx="82167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@Autowired</a:t>
            </a:r>
            <a:r>
              <a:rPr lang="ko-KR" altLang="en-US" dirty="0"/>
              <a:t>를 진행하면 </a:t>
            </a:r>
            <a:r>
              <a:rPr lang="en-US" altLang="ko-KR" dirty="0"/>
              <a:t>new</a:t>
            </a:r>
            <a:r>
              <a:rPr lang="ko-KR" altLang="en-US" dirty="0"/>
              <a:t>를 </a:t>
            </a:r>
            <a:r>
              <a:rPr lang="ko-KR" altLang="en-US" dirty="0" err="1"/>
              <a:t>안해도</a:t>
            </a:r>
            <a:r>
              <a:rPr lang="ko-KR" altLang="en-US" dirty="0"/>
              <a:t> 서버가 자동으로 </a:t>
            </a:r>
            <a:r>
              <a:rPr lang="en-US" altLang="ko-KR" dirty="0"/>
              <a:t>new</a:t>
            </a:r>
            <a:r>
              <a:rPr lang="ko-KR" altLang="en-US" dirty="0"/>
              <a:t>역할을 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이를 </a:t>
            </a:r>
            <a:r>
              <a:rPr lang="ko-KR" altLang="en-US" dirty="0" err="1"/>
              <a:t>디펜던시</a:t>
            </a:r>
            <a:r>
              <a:rPr lang="ko-KR" altLang="en-US" dirty="0"/>
              <a:t> </a:t>
            </a:r>
            <a:r>
              <a:rPr lang="ko-KR" altLang="en-US" dirty="0" err="1"/>
              <a:t>인젝션이라고</a:t>
            </a:r>
            <a:r>
              <a:rPr lang="ko-KR" altLang="en-US" dirty="0"/>
              <a:t> 합니다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강의에서 </a:t>
            </a:r>
            <a:r>
              <a:rPr lang="en-US" altLang="ko-KR" dirty="0" err="1"/>
              <a:t>jpa</a:t>
            </a:r>
            <a:r>
              <a:rPr lang="ko-KR" altLang="en-US" dirty="0"/>
              <a:t>를 사용한 데이터 저장 방법을 강의합니다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12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305295" y="2767281"/>
            <a:ext cx="358143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DB-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프로시저란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49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944082" y="3075057"/>
            <a:ext cx="2303836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</p:spTree>
    <p:extLst>
      <p:ext uri="{BB962C8B-B14F-4D97-AF65-F5344CB8AC3E}">
        <p14:creationId xmlns:p14="http://schemas.microsoft.com/office/powerpoint/2010/main" val="108890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39524" y="196801"/>
            <a:ext cx="1712328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DB-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프로시저란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50981-9B62-2049-7DA3-090F79580785}"/>
              </a:ext>
            </a:extLst>
          </p:cNvPr>
          <p:cNvSpPr txBox="1"/>
          <p:nvPr/>
        </p:nvSpPr>
        <p:spPr>
          <a:xfrm>
            <a:off x="139524" y="1198880"/>
            <a:ext cx="56252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DB</a:t>
            </a:r>
            <a:r>
              <a:rPr lang="ko-KR" altLang="en-US" dirty="0"/>
              <a:t>에서도 </a:t>
            </a:r>
            <a:r>
              <a:rPr lang="en-US" altLang="ko-KR" dirty="0"/>
              <a:t>JAVA</a:t>
            </a:r>
            <a:r>
              <a:rPr lang="ko-KR" altLang="en-US" dirty="0"/>
              <a:t>처럼 함수를 만들 수 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강의에서 </a:t>
            </a:r>
            <a:r>
              <a:rPr lang="en-US" altLang="ko-KR" dirty="0"/>
              <a:t>DB-</a:t>
            </a:r>
            <a:r>
              <a:rPr lang="ko-KR" altLang="en-US" dirty="0"/>
              <a:t>메서드를 만드는 걸 실습해본다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AFB79C-07F7-602A-3B57-FC717A69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24" y="2565132"/>
            <a:ext cx="2903472" cy="30939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6423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72673" y="2767281"/>
            <a:ext cx="4246675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(4:00)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HTML-table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구조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275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2685" y="217121"/>
            <a:ext cx="2012089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(4:00)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HTML-table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구조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C4A13F-BDEF-1FC1-19F1-1BD2C3F7F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110159"/>
            <a:ext cx="3535680" cy="3845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37AA1D-EA67-11D9-82F3-069507C980D3}"/>
              </a:ext>
            </a:extLst>
          </p:cNvPr>
          <p:cNvSpPr txBox="1"/>
          <p:nvPr/>
        </p:nvSpPr>
        <p:spPr>
          <a:xfrm>
            <a:off x="4084320" y="1110159"/>
            <a:ext cx="35702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thead</a:t>
            </a:r>
            <a:r>
              <a:rPr lang="en-US" altLang="ko-KR" dirty="0"/>
              <a:t>/</a:t>
            </a:r>
            <a:r>
              <a:rPr lang="en-US" altLang="ko-KR" dirty="0" err="1"/>
              <a:t>tbody</a:t>
            </a:r>
            <a:r>
              <a:rPr lang="en-US" altLang="ko-KR" dirty="0"/>
              <a:t> = </a:t>
            </a:r>
            <a:r>
              <a:rPr lang="ko-KR" altLang="en-US" dirty="0"/>
              <a:t>의미론적 태그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 &gt; </a:t>
            </a:r>
            <a:r>
              <a:rPr lang="en-US" altLang="ko-KR" dirty="0" err="1"/>
              <a:t>th</a:t>
            </a:r>
            <a:r>
              <a:rPr lang="en-US" altLang="ko-KR" dirty="0"/>
              <a:t> = header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tr &gt; td = </a:t>
            </a:r>
            <a:r>
              <a:rPr lang="ko-KR" altLang="en-US" dirty="0"/>
              <a:t>내용</a:t>
            </a:r>
          </a:p>
        </p:txBody>
      </p:sp>
    </p:spTree>
    <p:extLst>
      <p:ext uri="{BB962C8B-B14F-4D97-AF65-F5344CB8AC3E}">
        <p14:creationId xmlns:p14="http://schemas.microsoft.com/office/powerpoint/2010/main" val="2503325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392386" y="2767281"/>
            <a:ext cx="540725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(7:00)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타임리프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주소가 검정색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555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7637" y="166321"/>
            <a:ext cx="2531462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(7:00)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타임리프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주소가 검정색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6CEB8-30E1-CD35-AAC8-1B0E37919372}"/>
              </a:ext>
            </a:extLst>
          </p:cNvPr>
          <p:cNvSpPr txBox="1"/>
          <p:nvPr/>
        </p:nvSpPr>
        <p:spPr>
          <a:xfrm>
            <a:off x="365760" y="1534160"/>
            <a:ext cx="996939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인텔리제이에서 </a:t>
            </a:r>
            <a:r>
              <a:rPr lang="ko-KR" altLang="en-US" dirty="0" err="1"/>
              <a:t>타임리프</a:t>
            </a:r>
            <a:r>
              <a:rPr lang="ko-KR" altLang="en-US" dirty="0"/>
              <a:t> 문법을 작성하기 위해 </a:t>
            </a:r>
            <a:r>
              <a:rPr lang="en-US" altLang="ko-KR" dirty="0"/>
              <a:t>html</a:t>
            </a:r>
            <a:r>
              <a:rPr lang="ko-KR" altLang="en-US" dirty="0"/>
              <a:t>상단에 </a:t>
            </a:r>
            <a:r>
              <a:rPr lang="ko-KR" altLang="en-US" dirty="0" err="1"/>
              <a:t>타임리프</a:t>
            </a:r>
            <a:r>
              <a:rPr lang="ko-KR" altLang="en-US" dirty="0"/>
              <a:t> 주소를 작성해 줍니다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글씨가 흐린 회색으로 나온다고 해도 당황하지 마세요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해당 페이지에서 </a:t>
            </a:r>
            <a:r>
              <a:rPr lang="ko-KR" altLang="en-US" dirty="0" err="1"/>
              <a:t>타임리프</a:t>
            </a:r>
            <a:r>
              <a:rPr lang="ko-KR" altLang="en-US" dirty="0"/>
              <a:t> 문법이 사용되지 않을 경우</a:t>
            </a:r>
            <a:r>
              <a:rPr lang="en-US" altLang="ko-KR" dirty="0"/>
              <a:t>, </a:t>
            </a:r>
            <a:r>
              <a:rPr lang="ko-KR" altLang="en-US" dirty="0" err="1"/>
              <a:t>타임리프</a:t>
            </a:r>
            <a:r>
              <a:rPr lang="ko-KR" altLang="en-US" dirty="0"/>
              <a:t> 주소가 회색으로 나오게 됩니다</a:t>
            </a:r>
            <a:r>
              <a:rPr lang="en-US" altLang="ko-KR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5D77230-1A1D-E707-8E7C-6D43CC5DF66E}"/>
              </a:ext>
            </a:extLst>
          </p:cNvPr>
          <p:cNvGrpSpPr/>
          <p:nvPr/>
        </p:nvGrpSpPr>
        <p:grpSpPr>
          <a:xfrm>
            <a:off x="365760" y="3879274"/>
            <a:ext cx="9739148" cy="1444566"/>
            <a:chOff x="365760" y="3879274"/>
            <a:chExt cx="9739148" cy="144456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0811E60-2D87-C6AC-20DF-A879F5CFC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760" y="3879274"/>
              <a:ext cx="9739148" cy="144456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7586EF5-8210-6598-602C-352B4B979AAB}"/>
                </a:ext>
              </a:extLst>
            </p:cNvPr>
            <p:cNvSpPr/>
            <p:nvPr/>
          </p:nvSpPr>
          <p:spPr>
            <a:xfrm>
              <a:off x="732333" y="4370932"/>
              <a:ext cx="9244787" cy="48554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348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130569" y="2767281"/>
            <a:ext cx="3930884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깃허브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주소 공유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09B28-D137-7ACE-132B-762236129B5A}"/>
              </a:ext>
            </a:extLst>
          </p:cNvPr>
          <p:cNvSpPr txBox="1"/>
          <p:nvPr/>
        </p:nvSpPr>
        <p:spPr>
          <a:xfrm>
            <a:off x="2540000" y="4853355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Roboto" panose="02000000000000000000" pitchFamily="2" charset="0"/>
                <a:hlinkClick r:id="rId2"/>
              </a:rPr>
              <a:t>https://github.com/DeveloperRooney/board_exam_project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834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012091" y="2767281"/>
            <a:ext cx="10167848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(4:30)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옵셔널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값으로 받아오기 때문에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.get()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사용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87797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55430" y="156161"/>
            <a:ext cx="467076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(4:30)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옵셔널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값으로 받아오기 때문에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.get()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사용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BCF2D34-7D01-8490-0D8B-040CEB5C9183}"/>
              </a:ext>
            </a:extLst>
          </p:cNvPr>
          <p:cNvGrpSpPr/>
          <p:nvPr/>
        </p:nvGrpSpPr>
        <p:grpSpPr>
          <a:xfrm>
            <a:off x="301470" y="3434080"/>
            <a:ext cx="8285394" cy="2468880"/>
            <a:chOff x="142646" y="3136492"/>
            <a:chExt cx="8285394" cy="24688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61A4358-BA47-792B-8B90-9196FEB77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646" y="3136492"/>
              <a:ext cx="8285394" cy="2468880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B87B178-5B65-D351-33A6-738B6943AD5D}"/>
                </a:ext>
              </a:extLst>
            </p:cNvPr>
            <p:cNvSpPr/>
            <p:nvPr/>
          </p:nvSpPr>
          <p:spPr>
            <a:xfrm>
              <a:off x="7072173" y="4553812"/>
              <a:ext cx="1106627" cy="576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01D22D1-8117-4EB1-8FC4-54BF6B854484}"/>
              </a:ext>
            </a:extLst>
          </p:cNvPr>
          <p:cNvSpPr txBox="1"/>
          <p:nvPr/>
        </p:nvSpPr>
        <p:spPr>
          <a:xfrm>
            <a:off x="255430" y="1102360"/>
            <a:ext cx="10589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 err="1"/>
              <a:t>findById</a:t>
            </a:r>
            <a:r>
              <a:rPr lang="en-US" altLang="ko-KR" dirty="0"/>
              <a:t>(id)</a:t>
            </a:r>
            <a:r>
              <a:rPr lang="ko-KR" altLang="en-US" dirty="0"/>
              <a:t>만 하면 에러 발생</a:t>
            </a:r>
            <a:r>
              <a:rPr lang="en-US" altLang="ko-KR" dirty="0"/>
              <a:t>. </a:t>
            </a:r>
            <a:r>
              <a:rPr lang="ko-KR" altLang="en-US" dirty="0"/>
              <a:t>그렇기 때문에 </a:t>
            </a:r>
            <a:r>
              <a:rPr lang="en-US" altLang="ko-KR" dirty="0"/>
              <a:t>.get( )</a:t>
            </a:r>
            <a:r>
              <a:rPr lang="ko-KR" altLang="en-US" dirty="0"/>
              <a:t>까지 붙여야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이유는 </a:t>
            </a:r>
            <a:r>
              <a:rPr lang="en-US" altLang="ko-KR" dirty="0" err="1"/>
              <a:t>findById</a:t>
            </a:r>
            <a:r>
              <a:rPr lang="en-US" altLang="ko-KR" dirty="0"/>
              <a:t>( )</a:t>
            </a:r>
            <a:r>
              <a:rPr lang="ko-KR" altLang="en-US" dirty="0"/>
              <a:t>를 사용하면 값을 </a:t>
            </a:r>
            <a:r>
              <a:rPr lang="ko-KR" altLang="en-US" dirty="0" err="1"/>
              <a:t>옵셔널으로</a:t>
            </a:r>
            <a:r>
              <a:rPr lang="ko-KR" altLang="en-US" dirty="0"/>
              <a:t> 받아오기 </a:t>
            </a:r>
            <a:r>
              <a:rPr lang="ko-KR" altLang="en-US" dirty="0" err="1"/>
              <a:t>때문이라는데</a:t>
            </a:r>
            <a:r>
              <a:rPr lang="ko-KR" altLang="en-US" dirty="0"/>
              <a:t> </a:t>
            </a:r>
            <a:r>
              <a:rPr lang="en-US" altLang="ko-KR" dirty="0"/>
              <a:t>... @@ (</a:t>
            </a:r>
            <a:r>
              <a:rPr lang="ko-KR" altLang="en-US" dirty="0"/>
              <a:t>추가적인 공부가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2400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643260" y="2767281"/>
            <a:ext cx="490551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@PathVariable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7354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37130" y="166321"/>
            <a:ext cx="230960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12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(1:00)</a:t>
            </a: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@PathVariable 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</a:t>
            </a:r>
            <a:endParaRPr lang="en-US" altLang="ko-KR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8AAD582-06CE-312D-DD72-5559EF877756}"/>
              </a:ext>
            </a:extLst>
          </p:cNvPr>
          <p:cNvGrpSpPr/>
          <p:nvPr/>
        </p:nvGrpSpPr>
        <p:grpSpPr>
          <a:xfrm>
            <a:off x="237130" y="1306896"/>
            <a:ext cx="10039104" cy="2692402"/>
            <a:chOff x="324608" y="2702559"/>
            <a:chExt cx="10039104" cy="269240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5028490-D5CC-0B34-86D0-C152A4C7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608" y="2702559"/>
              <a:ext cx="10039104" cy="269240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DE84387-9D61-0EB3-34B7-EE6B762ECA9A}"/>
                </a:ext>
              </a:extLst>
            </p:cNvPr>
            <p:cNvSpPr/>
            <p:nvPr/>
          </p:nvSpPr>
          <p:spPr>
            <a:xfrm>
              <a:off x="4650357" y="3225800"/>
              <a:ext cx="3111883" cy="52324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B88947-ADA4-A755-84DA-D773578AF41D}"/>
              </a:ext>
            </a:extLst>
          </p:cNvPr>
          <p:cNvSpPr txBox="1"/>
          <p:nvPr/>
        </p:nvSpPr>
        <p:spPr>
          <a:xfrm>
            <a:off x="786063" y="4427621"/>
            <a:ext cx="613757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en-US" altLang="ko-KR" dirty="0"/>
              <a:t>3:00~PathVariable</a:t>
            </a:r>
            <a:r>
              <a:rPr lang="ko-KR" altLang="en-US" dirty="0"/>
              <a:t>을 사용할 경우의 이점까지 설명해줌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0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45940" y="164708"/>
            <a:ext cx="1136850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강의 자료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318A0F-7001-E355-05A7-DA26CB95EC03}"/>
              </a:ext>
            </a:extLst>
          </p:cNvPr>
          <p:cNvSpPr txBox="1"/>
          <p:nvPr/>
        </p:nvSpPr>
        <p:spPr>
          <a:xfrm>
            <a:off x="336884" y="966081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ko-KR" altLang="en-US" dirty="0">
                <a:hlinkClick r:id="rId2"/>
              </a:rPr>
              <a:t>https://www.youtube.com/watch?v=M2wxMRt4tx0&amp;list=PLZzruF3-_clsWF2aULPsUPomgolJ-idGJ&amp;index=2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0036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856913" y="2767281"/>
            <a:ext cx="8478219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13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메시지 띄우기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(message.html 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사용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7904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4622695" y="2767281"/>
            <a:ext cx="2946640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14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파일 업로드 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2266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160647" y="2767281"/>
            <a:ext cx="7870744" cy="2554545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이후 강의도 매우 유익하겠지만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일단 게시판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CRUD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생성하고 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JPA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아닌 </a:t>
            </a:r>
            <a:r>
              <a:rPr lang="en-US" altLang="ko-KR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Mybatis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변경한 후</a:t>
            </a:r>
            <a:r>
              <a:rPr lang="en-US" altLang="ko-KR" sz="400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 뒤에 </a:t>
            </a:r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보는것으로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합시다</a:t>
            </a:r>
            <a:endParaRPr lang="en-US" altLang="ko-KR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565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959839" y="3075057"/>
            <a:ext cx="4272323" cy="707886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단축키</a:t>
            </a:r>
          </a:p>
        </p:txBody>
      </p:sp>
    </p:spTree>
    <p:extLst>
      <p:ext uri="{BB962C8B-B14F-4D97-AF65-F5344CB8AC3E}">
        <p14:creationId xmlns:p14="http://schemas.microsoft.com/office/powerpoint/2010/main" val="12364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66305" y="158437"/>
            <a:ext cx="2021707" cy="369332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단축키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9363C-078B-DF2D-9F31-6249E2933D35}"/>
              </a:ext>
            </a:extLst>
          </p:cNvPr>
          <p:cNvSpPr txBox="1"/>
          <p:nvPr/>
        </p:nvSpPr>
        <p:spPr>
          <a:xfrm>
            <a:off x="299545" y="1284890"/>
            <a:ext cx="5319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Ctrl+Shift</a:t>
            </a:r>
            <a:r>
              <a:rPr lang="en-US" altLang="ko-KR" dirty="0"/>
              <a:t> </a:t>
            </a:r>
            <a:r>
              <a:rPr lang="ko-KR" altLang="en-US" dirty="0"/>
              <a:t>누른 상태로 방향키 위</a:t>
            </a:r>
            <a:r>
              <a:rPr lang="en-US" altLang="ko-KR" dirty="0"/>
              <a:t>,</a:t>
            </a:r>
            <a:r>
              <a:rPr lang="ko-KR" altLang="en-US" dirty="0"/>
              <a:t>아래  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이클립스 </a:t>
            </a:r>
            <a:r>
              <a:rPr lang="en-US" altLang="ko-KR" dirty="0"/>
              <a:t>Ctrl + </a:t>
            </a:r>
            <a:r>
              <a:rPr lang="ko-KR" altLang="en-US" dirty="0"/>
              <a:t>방향키 위</a:t>
            </a:r>
            <a:r>
              <a:rPr lang="en-US" altLang="ko-KR" dirty="0"/>
              <a:t>,</a:t>
            </a:r>
            <a:r>
              <a:rPr lang="ko-KR" altLang="en-US" dirty="0"/>
              <a:t>아래와 같은 기능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1945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332794" y="2767281"/>
            <a:ext cx="7526419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(3:40)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시작 버튼이 안보여요</a:t>
            </a:r>
          </a:p>
        </p:txBody>
      </p:sp>
    </p:spTree>
    <p:extLst>
      <p:ext uri="{BB962C8B-B14F-4D97-AF65-F5344CB8AC3E}">
        <p14:creationId xmlns:p14="http://schemas.microsoft.com/office/powerpoint/2010/main" val="114186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63442" y="200544"/>
            <a:ext cx="3483646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(3:40)</a:t>
            </a:r>
          </a:p>
          <a:p>
            <a:pPr algn="ctr"/>
            <a:r>
              <a:rPr lang="ko-KR" altLang="en-US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시작 버튼이 안보여요</a:t>
            </a:r>
            <a:endParaRPr lang="ko-KR" altLang="en-US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F61FF5-568E-92C1-10B3-1E485F7372E2}"/>
              </a:ext>
            </a:extLst>
          </p:cNvPr>
          <p:cNvGrpSpPr/>
          <p:nvPr/>
        </p:nvGrpSpPr>
        <p:grpSpPr>
          <a:xfrm>
            <a:off x="263442" y="1238088"/>
            <a:ext cx="4837748" cy="866016"/>
            <a:chOff x="263442" y="1513391"/>
            <a:chExt cx="4837748" cy="8660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A2B3F7-DBFB-38FF-7E76-A9CF2BD00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3442" y="1513391"/>
              <a:ext cx="4837748" cy="86601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5950901-9B4D-EA8D-7A80-4569C6A095D5}"/>
                </a:ext>
              </a:extLst>
            </p:cNvPr>
            <p:cNvSpPr/>
            <p:nvPr/>
          </p:nvSpPr>
          <p:spPr>
            <a:xfrm>
              <a:off x="3401961" y="1651820"/>
              <a:ext cx="345127" cy="5309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543727A-0437-7472-C52F-5178EDA30EC8}"/>
              </a:ext>
            </a:extLst>
          </p:cNvPr>
          <p:cNvSpPr txBox="1"/>
          <p:nvPr/>
        </p:nvSpPr>
        <p:spPr>
          <a:xfrm>
            <a:off x="263442" y="2477332"/>
            <a:ext cx="85074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버튼이 보이지 않을 경우</a:t>
            </a:r>
            <a:r>
              <a:rPr lang="en-US" altLang="ko-KR" dirty="0"/>
              <a:t>, </a:t>
            </a:r>
            <a:r>
              <a:rPr lang="ko-KR" altLang="en-US" dirty="0"/>
              <a:t>빌드가 </a:t>
            </a:r>
            <a:r>
              <a:rPr lang="ko-KR" altLang="en-US" dirty="0" err="1"/>
              <a:t>되고있는</a:t>
            </a:r>
            <a:r>
              <a:rPr lang="ko-KR" altLang="en-US" dirty="0"/>
              <a:t> 중인지 확인해 봅니다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빌드가 다 되었는데도 실행 버튼이 보이지 않는다면</a:t>
            </a:r>
            <a:r>
              <a:rPr lang="en-US" altLang="ko-KR" dirty="0"/>
              <a:t>, </a:t>
            </a:r>
            <a:r>
              <a:rPr lang="ko-KR" altLang="en-US" dirty="0"/>
              <a:t>인텔리제이를 재시작 합니다</a:t>
            </a:r>
          </a:p>
        </p:txBody>
      </p:sp>
    </p:spTree>
    <p:extLst>
      <p:ext uri="{BB962C8B-B14F-4D97-AF65-F5344CB8AC3E}">
        <p14:creationId xmlns:p14="http://schemas.microsoft.com/office/powerpoint/2010/main" val="1332449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2828926" y="2767281"/>
            <a:ext cx="6534161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(4:10)</a:t>
            </a: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단축키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shift X 2</a:t>
            </a:r>
            <a:endParaRPr lang="ko-KR" altLang="en-US" sz="40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78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98796" y="191230"/>
            <a:ext cx="2414444" cy="523220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(4:10)</a:t>
            </a:r>
          </a:p>
          <a:p>
            <a:pPr algn="ctr"/>
            <a:r>
              <a:rPr lang="ko-KR" altLang="en-US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인텔리제이 단축키 </a:t>
            </a:r>
            <a:r>
              <a:rPr lang="en-US" altLang="ko-KR" sz="14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shift X 2</a:t>
            </a:r>
            <a:endParaRPr lang="ko-KR" altLang="en-US" sz="4400" dirty="0">
              <a:solidFill>
                <a:schemeClr val="bg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FEBFF2-15C2-7FC8-1BE2-58F2982F29E9}"/>
              </a:ext>
            </a:extLst>
          </p:cNvPr>
          <p:cNvSpPr txBox="1"/>
          <p:nvPr/>
        </p:nvSpPr>
        <p:spPr>
          <a:xfrm>
            <a:off x="198796" y="1141788"/>
            <a:ext cx="782887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참고</a:t>
            </a:r>
            <a:r>
              <a:rPr lang="en-US" altLang="ko-KR" dirty="0"/>
              <a:t>&gt;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검색을 할 수 있는 화면이 뜨게 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해당 검색창은 파일명 뿐 아니라</a:t>
            </a:r>
            <a:r>
              <a:rPr lang="en-US" altLang="ko-KR" dirty="0"/>
              <a:t>, </a:t>
            </a:r>
            <a:r>
              <a:rPr lang="ko-KR" altLang="en-US" dirty="0"/>
              <a:t>환경설정 관련 검색도 가능합니다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자주 검색할 내용 하나를 예시로 적어 놓겠습니다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Structure – Source </a:t>
            </a:r>
            <a:r>
              <a:rPr lang="ko-KR" altLang="en-US" dirty="0"/>
              <a:t>경로 또는 </a:t>
            </a:r>
            <a:r>
              <a:rPr lang="en-US" altLang="ko-KR" dirty="0"/>
              <a:t>JDK</a:t>
            </a:r>
            <a:r>
              <a:rPr lang="ko-KR" altLang="en-US" dirty="0"/>
              <a:t>버전을 변경할 수 있는 </a:t>
            </a:r>
            <a:r>
              <a:rPr lang="en-US" altLang="ko-KR" dirty="0"/>
              <a:t>...@@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1B3D317-74A6-9539-61BA-D96B900404B7}"/>
              </a:ext>
            </a:extLst>
          </p:cNvPr>
          <p:cNvGrpSpPr/>
          <p:nvPr/>
        </p:nvGrpSpPr>
        <p:grpSpPr>
          <a:xfrm>
            <a:off x="543830" y="4045915"/>
            <a:ext cx="2521246" cy="609653"/>
            <a:chOff x="1595882" y="3792766"/>
            <a:chExt cx="2521246" cy="60965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FC6CA9F-D9D8-CEDC-27CE-D081AE17E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5882" y="3792766"/>
              <a:ext cx="2034716" cy="609653"/>
            </a:xfrm>
            <a:prstGeom prst="rect">
              <a:avLst/>
            </a:prstGeom>
          </p:spPr>
        </p:pic>
        <p:sp>
          <p:nvSpPr>
            <p:cNvPr id="6" name="화살표: 오른쪽 5">
              <a:extLst>
                <a:ext uri="{FF2B5EF4-FFF2-40B4-BE49-F238E27FC236}">
                  <a16:creationId xmlns:a16="http://schemas.microsoft.com/office/drawing/2014/main" id="{1997ED22-1A8E-7C77-3CEC-2BE1540E3762}"/>
                </a:ext>
              </a:extLst>
            </p:cNvPr>
            <p:cNvSpPr/>
            <p:nvPr/>
          </p:nvSpPr>
          <p:spPr>
            <a:xfrm>
              <a:off x="3733670" y="3985735"/>
              <a:ext cx="383458" cy="22371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F9CA0D9-4E2C-60C7-C523-C6F7CBD7C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148" y="2865960"/>
            <a:ext cx="4814346" cy="357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8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3146321" y="2767281"/>
            <a:ext cx="5899372" cy="1323439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()</a:t>
            </a:r>
          </a:p>
          <a:p>
            <a:pPr algn="ctr"/>
            <a:r>
              <a:rPr lang="ko-KR" altLang="en-US" sz="4000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스프링부트</a:t>
            </a:r>
            <a:r>
              <a:rPr lang="ko-KR" altLang="en-US" sz="4000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프로젝트 생성</a:t>
            </a:r>
          </a:p>
        </p:txBody>
      </p:sp>
    </p:spTree>
    <p:extLst>
      <p:ext uri="{BB962C8B-B14F-4D97-AF65-F5344CB8AC3E}">
        <p14:creationId xmlns:p14="http://schemas.microsoft.com/office/powerpoint/2010/main" val="29491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89414F-66B7-1262-7F78-D45BD7660CF6}"/>
              </a:ext>
            </a:extLst>
          </p:cNvPr>
          <p:cNvSpPr txBox="1"/>
          <p:nvPr/>
        </p:nvSpPr>
        <p:spPr>
          <a:xfrm>
            <a:off x="157826" y="135841"/>
            <a:ext cx="2752677" cy="646331"/>
          </a:xfrm>
          <a:prstGeom prst="rect">
            <a:avLst/>
          </a:prstGeom>
          <a:solidFill>
            <a:srgbClr val="1C316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강 </a:t>
            </a:r>
            <a:r>
              <a:rPr lang="en-US" altLang="ko-KR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()</a:t>
            </a:r>
          </a:p>
          <a:p>
            <a:pPr algn="ctr"/>
            <a:r>
              <a:rPr lang="ko-KR" altLang="en-US" dirty="0" err="1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스프링부트</a:t>
            </a:r>
            <a:r>
              <a:rPr lang="ko-KR" altLang="en-US" dirty="0">
                <a:solidFill>
                  <a:schemeClr val="bg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프로젝트 생성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22526D-9273-EE55-52A3-3D32AE7FBC5A}"/>
              </a:ext>
            </a:extLst>
          </p:cNvPr>
          <p:cNvGrpSpPr/>
          <p:nvPr/>
        </p:nvGrpSpPr>
        <p:grpSpPr>
          <a:xfrm>
            <a:off x="196022" y="933219"/>
            <a:ext cx="10722540" cy="5788940"/>
            <a:chOff x="196022" y="933219"/>
            <a:chExt cx="10722540" cy="57889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525416D-8B8A-8847-EED7-98078A5EC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022" y="933219"/>
              <a:ext cx="10722540" cy="578894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4977FA0-1E04-67B3-110A-B5D8581C0673}"/>
                </a:ext>
              </a:extLst>
            </p:cNvPr>
            <p:cNvSpPr/>
            <p:nvPr/>
          </p:nvSpPr>
          <p:spPr>
            <a:xfrm>
              <a:off x="3564521" y="6327059"/>
              <a:ext cx="1424039" cy="28710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555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에스코어 드림(PPT용도)">
      <a:majorFont>
        <a:latin typeface="에스코어 드림 5 Medium"/>
        <a:ea typeface="에스코어 드림 5 Medium"/>
        <a:cs typeface=""/>
      </a:majorFont>
      <a:minorFont>
        <a:latin typeface="에스코어 드림 5 Medium"/>
        <a:ea typeface="에스코어 드림 5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702</Words>
  <Application>Microsoft Office PowerPoint</Application>
  <PresentationFormat>와이드스크린</PresentationFormat>
  <Paragraphs>121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에스코어 드림 5 Medium</vt:lpstr>
      <vt:lpstr>에스코어 드림 6 Bold</vt:lpstr>
      <vt:lpstr>Arial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범수 김</dc:creator>
  <cp:lastModifiedBy>범수 김</cp:lastModifiedBy>
  <cp:revision>1</cp:revision>
  <dcterms:created xsi:type="dcterms:W3CDTF">2024-01-02T01:56:48Z</dcterms:created>
  <dcterms:modified xsi:type="dcterms:W3CDTF">2024-01-10T02:03:07Z</dcterms:modified>
</cp:coreProperties>
</file>