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28" r:id="rId4"/>
    <p:sldId id="429" r:id="rId5"/>
    <p:sldId id="430" r:id="rId6"/>
    <p:sldId id="431" r:id="rId7"/>
    <p:sldId id="432" r:id="rId8"/>
    <p:sldId id="43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5647C8-6B74-4490-A5B7-D657EA0F1D8A}" v="24" dt="2024-01-04T02:12:53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F25647C8-6B74-4490-A5B7-D657EA0F1D8A}"/>
    <pc:docChg chg="undo custSel addSld delSld modSld">
      <pc:chgData name="범수 김" userId="863329ffd88cf9fc" providerId="LiveId" clId="{F25647C8-6B74-4490-A5B7-D657EA0F1D8A}" dt="2024-01-04T02:15:30.584" v="2873" actId="20577"/>
      <pc:docMkLst>
        <pc:docMk/>
      </pc:docMkLst>
      <pc:sldChg chg="delSp new del mod">
        <pc:chgData name="범수 김" userId="863329ffd88cf9fc" providerId="LiveId" clId="{F25647C8-6B74-4490-A5B7-D657EA0F1D8A}" dt="2024-01-04T01:14:36.179" v="5" actId="47"/>
        <pc:sldMkLst>
          <pc:docMk/>
          <pc:sldMk cId="1791433743" sldId="256"/>
        </pc:sldMkLst>
        <pc:spChg chg="del">
          <ac:chgData name="범수 김" userId="863329ffd88cf9fc" providerId="LiveId" clId="{F25647C8-6B74-4490-A5B7-D657EA0F1D8A}" dt="2024-01-04T01:14:12.611" v="1" actId="478"/>
          <ac:spMkLst>
            <pc:docMk/>
            <pc:sldMk cId="1791433743" sldId="256"/>
            <ac:spMk id="2" creationId="{082557D2-7960-0965-5F13-89432A41B6D2}"/>
          </ac:spMkLst>
        </pc:spChg>
        <pc:spChg chg="del">
          <ac:chgData name="범수 김" userId="863329ffd88cf9fc" providerId="LiveId" clId="{F25647C8-6B74-4490-A5B7-D657EA0F1D8A}" dt="2024-01-04T01:14:13.581" v="2" actId="478"/>
          <ac:spMkLst>
            <pc:docMk/>
            <pc:sldMk cId="1791433743" sldId="256"/>
            <ac:spMk id="3" creationId="{503028ED-A991-BF10-0563-C3176520CF74}"/>
          </ac:spMkLst>
        </pc:spChg>
      </pc:sldChg>
      <pc:sldChg chg="addSp delSp modSp add mod">
        <pc:chgData name="범수 김" userId="863329ffd88cf9fc" providerId="LiveId" clId="{F25647C8-6B74-4490-A5B7-D657EA0F1D8A}" dt="2024-01-04T02:11:10.081" v="1892" actId="20577"/>
        <pc:sldMkLst>
          <pc:docMk/>
          <pc:sldMk cId="1869551119" sldId="424"/>
        </pc:sldMkLst>
        <pc:spChg chg="add del">
          <ac:chgData name="범수 김" userId="863329ffd88cf9fc" providerId="LiveId" clId="{F25647C8-6B74-4490-A5B7-D657EA0F1D8A}" dt="2024-01-04T01:17:36.862" v="323" actId="22"/>
          <ac:spMkLst>
            <pc:docMk/>
            <pc:sldMk cId="1869551119" sldId="424"/>
            <ac:spMk id="4" creationId="{8B73C3C7-944C-06C2-1CEA-C3CDACF1771C}"/>
          </ac:spMkLst>
        </pc:spChg>
        <pc:spChg chg="mod">
          <ac:chgData name="범수 김" userId="863329ffd88cf9fc" providerId="LiveId" clId="{F25647C8-6B74-4490-A5B7-D657EA0F1D8A}" dt="2024-01-04T02:11:10.081" v="1892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add mod">
        <pc:chgData name="범수 김" userId="863329ffd88cf9fc" providerId="LiveId" clId="{F25647C8-6B74-4490-A5B7-D657EA0F1D8A}" dt="2024-01-04T01:14:53.511" v="27" actId="122"/>
        <pc:sldMkLst>
          <pc:docMk/>
          <pc:sldMk cId="1088900546" sldId="426"/>
        </pc:sldMkLst>
        <pc:spChg chg="mod">
          <ac:chgData name="범수 김" userId="863329ffd88cf9fc" providerId="LiveId" clId="{F25647C8-6B74-4490-A5B7-D657EA0F1D8A}" dt="2024-01-04T01:14:53.511" v="27" actId="122"/>
          <ac:spMkLst>
            <pc:docMk/>
            <pc:sldMk cId="1088900546" sldId="426"/>
            <ac:spMk id="5" creationId="{A389414F-66B7-1262-7F78-D45BD7660CF6}"/>
          </ac:spMkLst>
        </pc:spChg>
      </pc:sldChg>
      <pc:sldChg chg="add del">
        <pc:chgData name="범수 김" userId="863329ffd88cf9fc" providerId="LiveId" clId="{F25647C8-6B74-4490-A5B7-D657EA0F1D8A}" dt="2024-01-04T01:14:56.920" v="29" actId="47"/>
        <pc:sldMkLst>
          <pc:docMk/>
          <pc:sldMk cId="726378867" sldId="427"/>
        </pc:sldMkLst>
      </pc:sldChg>
      <pc:sldChg chg="addSp delSp modSp add mod">
        <pc:chgData name="범수 김" userId="863329ffd88cf9fc" providerId="LiveId" clId="{F25647C8-6B74-4490-A5B7-D657EA0F1D8A}" dt="2024-01-04T01:18:25.013" v="398" actId="164"/>
        <pc:sldMkLst>
          <pc:docMk/>
          <pc:sldMk cId="2033608252" sldId="428"/>
        </pc:sldMkLst>
        <pc:spChg chg="add mod">
          <ac:chgData name="범수 김" userId="863329ffd88cf9fc" providerId="LiveId" clId="{F25647C8-6B74-4490-A5B7-D657EA0F1D8A}" dt="2024-01-04T01:18:06.738" v="389" actId="20577"/>
          <ac:spMkLst>
            <pc:docMk/>
            <pc:sldMk cId="2033608252" sldId="428"/>
            <ac:spMk id="2" creationId="{8A6E8F3E-0416-6416-0B12-903A609D6E55}"/>
          </ac:spMkLst>
        </pc:spChg>
        <pc:spChg chg="mod">
          <ac:chgData name="범수 김" userId="863329ffd88cf9fc" providerId="LiveId" clId="{F25647C8-6B74-4490-A5B7-D657EA0F1D8A}" dt="2024-01-04T01:15:03.381" v="36" actId="1076"/>
          <ac:spMkLst>
            <pc:docMk/>
            <pc:sldMk cId="2033608252" sldId="428"/>
            <ac:spMk id="5" creationId="{A389414F-66B7-1262-7F78-D45BD7660CF6}"/>
          </ac:spMkLst>
        </pc:spChg>
        <pc:spChg chg="add mod">
          <ac:chgData name="범수 김" userId="863329ffd88cf9fc" providerId="LiveId" clId="{F25647C8-6B74-4490-A5B7-D657EA0F1D8A}" dt="2024-01-04T01:18:09.903" v="390" actId="571"/>
          <ac:spMkLst>
            <pc:docMk/>
            <pc:sldMk cId="2033608252" sldId="428"/>
            <ac:spMk id="6" creationId="{113818A1-45A3-1063-15CA-117FEB93C3AF}"/>
          </ac:spMkLst>
        </pc:spChg>
        <pc:spChg chg="add mod">
          <ac:chgData name="범수 김" userId="863329ffd88cf9fc" providerId="LiveId" clId="{F25647C8-6B74-4490-A5B7-D657EA0F1D8A}" dt="2024-01-04T01:18:25.013" v="398" actId="164"/>
          <ac:spMkLst>
            <pc:docMk/>
            <pc:sldMk cId="2033608252" sldId="428"/>
            <ac:spMk id="8" creationId="{98A5DC95-2C5F-9572-73D7-1ACBBC828115}"/>
          </ac:spMkLst>
        </pc:spChg>
        <pc:spChg chg="add del mod">
          <ac:chgData name="범수 김" userId="863329ffd88cf9fc" providerId="LiveId" clId="{F25647C8-6B74-4490-A5B7-D657EA0F1D8A}" dt="2024-01-04T01:18:11.686" v="392" actId="21"/>
          <ac:spMkLst>
            <pc:docMk/>
            <pc:sldMk cId="2033608252" sldId="428"/>
            <ac:spMk id="11" creationId="{6E212DA1-1D48-C16A-D681-88E5E484E748}"/>
          </ac:spMkLst>
        </pc:spChg>
        <pc:spChg chg="add mod">
          <ac:chgData name="범수 김" userId="863329ffd88cf9fc" providerId="LiveId" clId="{F25647C8-6B74-4490-A5B7-D657EA0F1D8A}" dt="2024-01-04T01:18:25.013" v="398" actId="164"/>
          <ac:spMkLst>
            <pc:docMk/>
            <pc:sldMk cId="2033608252" sldId="428"/>
            <ac:spMk id="12" creationId="{6F778953-D18F-4378-0C37-44BA714FEC76}"/>
          </ac:spMkLst>
        </pc:spChg>
        <pc:grpChg chg="add mod">
          <ac:chgData name="범수 김" userId="863329ffd88cf9fc" providerId="LiveId" clId="{F25647C8-6B74-4490-A5B7-D657EA0F1D8A}" dt="2024-01-04T01:18:25.013" v="398" actId="164"/>
          <ac:grpSpMkLst>
            <pc:docMk/>
            <pc:sldMk cId="2033608252" sldId="428"/>
            <ac:grpSpMk id="7" creationId="{E845EEDB-3339-522E-1675-91824DADBDF0}"/>
          </ac:grpSpMkLst>
        </pc:grpChg>
        <pc:grpChg chg="add mod">
          <ac:chgData name="범수 김" userId="863329ffd88cf9fc" providerId="LiveId" clId="{F25647C8-6B74-4490-A5B7-D657EA0F1D8A}" dt="2024-01-04T01:18:25.013" v="398" actId="164"/>
          <ac:grpSpMkLst>
            <pc:docMk/>
            <pc:sldMk cId="2033608252" sldId="428"/>
            <ac:grpSpMk id="13" creationId="{EE6E9416-2B71-4185-88F9-2D9FBF93B4EA}"/>
          </ac:grpSpMkLst>
        </pc:grpChg>
        <pc:picChg chg="add mod">
          <ac:chgData name="범수 김" userId="863329ffd88cf9fc" providerId="LiveId" clId="{F25647C8-6B74-4490-A5B7-D657EA0F1D8A}" dt="2024-01-04T01:18:09.903" v="390" actId="571"/>
          <ac:picMkLst>
            <pc:docMk/>
            <pc:sldMk cId="2033608252" sldId="428"/>
            <ac:picMk id="4" creationId="{154DA936-A303-91C0-C147-9F5144F62810}"/>
          </ac:picMkLst>
        </pc:picChg>
        <pc:picChg chg="add mod">
          <ac:chgData name="범수 김" userId="863329ffd88cf9fc" providerId="LiveId" clId="{F25647C8-6B74-4490-A5B7-D657EA0F1D8A}" dt="2024-01-04T01:18:25.013" v="398" actId="164"/>
          <ac:picMkLst>
            <pc:docMk/>
            <pc:sldMk cId="2033608252" sldId="428"/>
            <ac:picMk id="10" creationId="{AFC6C041-92F1-6AA2-EA8E-6CE7A2642A23}"/>
          </ac:picMkLst>
        </pc:picChg>
      </pc:sldChg>
      <pc:sldChg chg="addSp delSp modSp add mod">
        <pc:chgData name="범수 김" userId="863329ffd88cf9fc" providerId="LiveId" clId="{F25647C8-6B74-4490-A5B7-D657EA0F1D8A}" dt="2024-01-04T02:11:40.779" v="1938" actId="20577"/>
        <pc:sldMkLst>
          <pc:docMk/>
          <pc:sldMk cId="3337197528" sldId="429"/>
        </pc:sldMkLst>
        <pc:spChg chg="mod">
          <ac:chgData name="범수 김" userId="863329ffd88cf9fc" providerId="LiveId" clId="{F25647C8-6B74-4490-A5B7-D657EA0F1D8A}" dt="2024-01-04T02:11:40.779" v="1938" actId="20577"/>
          <ac:spMkLst>
            <pc:docMk/>
            <pc:sldMk cId="3337197528" sldId="429"/>
            <ac:spMk id="2" creationId="{8A6E8F3E-0416-6416-0B12-903A609D6E55}"/>
          </ac:spMkLst>
        </pc:spChg>
        <pc:spChg chg="add mod">
          <ac:chgData name="범수 김" userId="863329ffd88cf9fc" providerId="LiveId" clId="{F25647C8-6B74-4490-A5B7-D657EA0F1D8A}" dt="2024-01-04T01:20:52.065" v="857" actId="164"/>
          <ac:spMkLst>
            <pc:docMk/>
            <pc:sldMk cId="3337197528" sldId="429"/>
            <ac:spMk id="9" creationId="{F4315574-045D-0F68-5BF8-D6769F72A09F}"/>
          </ac:spMkLst>
        </pc:spChg>
        <pc:spChg chg="add mod">
          <ac:chgData name="범수 김" userId="863329ffd88cf9fc" providerId="LiveId" clId="{F25647C8-6B74-4490-A5B7-D657EA0F1D8A}" dt="2024-01-04T01:21:33.897" v="864" actId="164"/>
          <ac:spMkLst>
            <pc:docMk/>
            <pc:sldMk cId="3337197528" sldId="429"/>
            <ac:spMk id="13" creationId="{F320D57E-9D92-4146-E26F-EE097357BDEB}"/>
          </ac:spMkLst>
        </pc:spChg>
        <pc:grpChg chg="del mod">
          <ac:chgData name="범수 김" userId="863329ffd88cf9fc" providerId="LiveId" clId="{F25647C8-6B74-4490-A5B7-D657EA0F1D8A}" dt="2024-01-04T01:19:58.320" v="763" actId="478"/>
          <ac:grpSpMkLst>
            <pc:docMk/>
            <pc:sldMk cId="3337197528" sldId="429"/>
            <ac:grpSpMk id="7" creationId="{E845EEDB-3339-522E-1675-91824DADBDF0}"/>
          </ac:grpSpMkLst>
        </pc:grpChg>
        <pc:grpChg chg="add mod">
          <ac:chgData name="범수 김" userId="863329ffd88cf9fc" providerId="LiveId" clId="{F25647C8-6B74-4490-A5B7-D657EA0F1D8A}" dt="2024-01-04T01:21:33.897" v="864" actId="164"/>
          <ac:grpSpMkLst>
            <pc:docMk/>
            <pc:sldMk cId="3337197528" sldId="429"/>
            <ac:grpSpMk id="10" creationId="{910A2211-775A-53FB-782F-9C2C9A73BBD6}"/>
          </ac:grpSpMkLst>
        </pc:grpChg>
        <pc:grpChg chg="add mod">
          <ac:chgData name="범수 김" userId="863329ffd88cf9fc" providerId="LiveId" clId="{F25647C8-6B74-4490-A5B7-D657EA0F1D8A}" dt="2024-01-04T01:21:33.897" v="864" actId="164"/>
          <ac:grpSpMkLst>
            <pc:docMk/>
            <pc:sldMk cId="3337197528" sldId="429"/>
            <ac:grpSpMk id="14" creationId="{92E6B460-DBCA-EFFB-4319-15C9FE31498F}"/>
          </ac:grpSpMkLst>
        </pc:grpChg>
        <pc:picChg chg="add mod">
          <ac:chgData name="범수 김" userId="863329ffd88cf9fc" providerId="LiveId" clId="{F25647C8-6B74-4490-A5B7-D657EA0F1D8A}" dt="2024-01-04T01:20:52.065" v="857" actId="164"/>
          <ac:picMkLst>
            <pc:docMk/>
            <pc:sldMk cId="3337197528" sldId="429"/>
            <ac:picMk id="8" creationId="{2CF7D127-7521-69BA-5848-EC270F2D2611}"/>
          </ac:picMkLst>
        </pc:picChg>
        <pc:picChg chg="add mod">
          <ac:chgData name="범수 김" userId="863329ffd88cf9fc" providerId="LiveId" clId="{F25647C8-6B74-4490-A5B7-D657EA0F1D8A}" dt="2024-01-04T01:21:33.897" v="864" actId="164"/>
          <ac:picMkLst>
            <pc:docMk/>
            <pc:sldMk cId="3337197528" sldId="429"/>
            <ac:picMk id="12" creationId="{E1C2637B-AFF4-D403-5674-F99F5B7BB3D0}"/>
          </ac:picMkLst>
        </pc:picChg>
      </pc:sldChg>
      <pc:sldChg chg="addSp delSp modSp add mod">
        <pc:chgData name="범수 김" userId="863329ffd88cf9fc" providerId="LiveId" clId="{F25647C8-6B74-4490-A5B7-D657EA0F1D8A}" dt="2024-01-04T02:12:16.311" v="2011" actId="20577"/>
        <pc:sldMkLst>
          <pc:docMk/>
          <pc:sldMk cId="2736009880" sldId="430"/>
        </pc:sldMkLst>
        <pc:spChg chg="mod">
          <ac:chgData name="범수 김" userId="863329ffd88cf9fc" providerId="LiveId" clId="{F25647C8-6B74-4490-A5B7-D657EA0F1D8A}" dt="2024-01-04T02:12:16.311" v="2011" actId="20577"/>
          <ac:spMkLst>
            <pc:docMk/>
            <pc:sldMk cId="2736009880" sldId="430"/>
            <ac:spMk id="2" creationId="{8A6E8F3E-0416-6416-0B12-903A609D6E55}"/>
          </ac:spMkLst>
        </pc:spChg>
        <pc:spChg chg="add mod">
          <ac:chgData name="범수 김" userId="863329ffd88cf9fc" providerId="LiveId" clId="{F25647C8-6B74-4490-A5B7-D657EA0F1D8A}" dt="2024-01-04T01:54:56.180" v="1022" actId="164"/>
          <ac:spMkLst>
            <pc:docMk/>
            <pc:sldMk cId="2736009880" sldId="430"/>
            <ac:spMk id="6" creationId="{D54102B2-201C-B490-212E-36DF2D278582}"/>
          </ac:spMkLst>
        </pc:spChg>
        <pc:spChg chg="add mod">
          <ac:chgData name="범수 김" userId="863329ffd88cf9fc" providerId="LiveId" clId="{F25647C8-6B74-4490-A5B7-D657EA0F1D8A}" dt="2024-01-04T01:55:03.880" v="1026" actId="164"/>
          <ac:spMkLst>
            <pc:docMk/>
            <pc:sldMk cId="2736009880" sldId="430"/>
            <ac:spMk id="11" creationId="{D3E51FB9-55EB-4BB9-A8A6-0DB73DC77060}"/>
          </ac:spMkLst>
        </pc:spChg>
        <pc:spChg chg="add mod">
          <ac:chgData name="범수 김" userId="863329ffd88cf9fc" providerId="LiveId" clId="{F25647C8-6B74-4490-A5B7-D657EA0F1D8A}" dt="2024-01-04T01:56:07.267" v="1083" actId="164"/>
          <ac:spMkLst>
            <pc:docMk/>
            <pc:sldMk cId="2736009880" sldId="430"/>
            <ac:spMk id="16" creationId="{F1F46CE2-24A7-A083-7BF1-863726790FB2}"/>
          </ac:spMkLst>
        </pc:spChg>
        <pc:grpChg chg="add mod">
          <ac:chgData name="범수 김" userId="863329ffd88cf9fc" providerId="LiveId" clId="{F25647C8-6B74-4490-A5B7-D657EA0F1D8A}" dt="2024-01-04T01:55:03.880" v="1026" actId="164"/>
          <ac:grpSpMkLst>
            <pc:docMk/>
            <pc:sldMk cId="2736009880" sldId="430"/>
            <ac:grpSpMk id="7" creationId="{62F77B6F-C8B4-FC55-9553-C93CFE06670F}"/>
          </ac:grpSpMkLst>
        </pc:grpChg>
        <pc:grpChg chg="del">
          <ac:chgData name="범수 김" userId="863329ffd88cf9fc" providerId="LiveId" clId="{F25647C8-6B74-4490-A5B7-D657EA0F1D8A}" dt="2024-01-04T01:21:37.005" v="866" actId="478"/>
          <ac:grpSpMkLst>
            <pc:docMk/>
            <pc:sldMk cId="2736009880" sldId="430"/>
            <ac:grpSpMk id="14" creationId="{92E6B460-DBCA-EFFB-4319-15C9FE31498F}"/>
          </ac:grpSpMkLst>
        </pc:grpChg>
        <pc:grpChg chg="add mod">
          <ac:chgData name="범수 김" userId="863329ffd88cf9fc" providerId="LiveId" clId="{F25647C8-6B74-4490-A5B7-D657EA0F1D8A}" dt="2024-01-04T01:56:07.267" v="1083" actId="164"/>
          <ac:grpSpMkLst>
            <pc:docMk/>
            <pc:sldMk cId="2736009880" sldId="430"/>
            <ac:grpSpMk id="15" creationId="{EA61E718-35D9-474B-A61E-6FCC82443CD1}"/>
          </ac:grpSpMkLst>
        </pc:grpChg>
        <pc:grpChg chg="add mod">
          <ac:chgData name="범수 김" userId="863329ffd88cf9fc" providerId="LiveId" clId="{F25647C8-6B74-4490-A5B7-D657EA0F1D8A}" dt="2024-01-04T01:56:59.603" v="1317" actId="164"/>
          <ac:grpSpMkLst>
            <pc:docMk/>
            <pc:sldMk cId="2736009880" sldId="430"/>
            <ac:grpSpMk id="17" creationId="{6CA6DD2E-8CD5-94B4-1F0B-106E1002148D}"/>
          </ac:grpSpMkLst>
        </pc:grpChg>
        <pc:grpChg chg="add mod">
          <ac:chgData name="범수 김" userId="863329ffd88cf9fc" providerId="LiveId" clId="{F25647C8-6B74-4490-A5B7-D657EA0F1D8A}" dt="2024-01-04T01:57:03.607" v="1318" actId="1076"/>
          <ac:grpSpMkLst>
            <pc:docMk/>
            <pc:sldMk cId="2736009880" sldId="430"/>
            <ac:grpSpMk id="20" creationId="{32B7B96D-E576-8919-1248-9BA884D38DDB}"/>
          </ac:grpSpMkLst>
        </pc:grpChg>
        <pc:picChg chg="add mod">
          <ac:chgData name="범수 김" userId="863329ffd88cf9fc" providerId="LiveId" clId="{F25647C8-6B74-4490-A5B7-D657EA0F1D8A}" dt="2024-01-04T01:54:56.180" v="1022" actId="164"/>
          <ac:picMkLst>
            <pc:docMk/>
            <pc:sldMk cId="2736009880" sldId="430"/>
            <ac:picMk id="4" creationId="{9A1999DF-8333-6EB5-A7A9-7FE12CFE5ABF}"/>
          </ac:picMkLst>
        </pc:picChg>
        <pc:picChg chg="add mod">
          <ac:chgData name="범수 김" userId="863329ffd88cf9fc" providerId="LiveId" clId="{F25647C8-6B74-4490-A5B7-D657EA0F1D8A}" dt="2024-01-04T01:56:59.603" v="1317" actId="164"/>
          <ac:picMkLst>
            <pc:docMk/>
            <pc:sldMk cId="2736009880" sldId="430"/>
            <ac:picMk id="19" creationId="{5EB47A32-E8F3-97FC-2E2D-D3039B560AFD}"/>
          </ac:picMkLst>
        </pc:picChg>
      </pc:sldChg>
      <pc:sldChg chg="addSp delSp modSp add mod">
        <pc:chgData name="범수 김" userId="863329ffd88cf9fc" providerId="LiveId" clId="{F25647C8-6B74-4490-A5B7-D657EA0F1D8A}" dt="2024-01-04T02:12:39.936" v="2070" actId="20577"/>
        <pc:sldMkLst>
          <pc:docMk/>
          <pc:sldMk cId="3486097976" sldId="431"/>
        </pc:sldMkLst>
        <pc:spChg chg="mod">
          <ac:chgData name="범수 김" userId="863329ffd88cf9fc" providerId="LiveId" clId="{F25647C8-6B74-4490-A5B7-D657EA0F1D8A}" dt="2024-01-04T02:12:23.746" v="2019" actId="20577"/>
          <ac:spMkLst>
            <pc:docMk/>
            <pc:sldMk cId="3486097976" sldId="431"/>
            <ac:spMk id="2" creationId="{8A6E8F3E-0416-6416-0B12-903A609D6E55}"/>
          </ac:spMkLst>
        </pc:spChg>
        <pc:spChg chg="add mod">
          <ac:chgData name="범수 김" userId="863329ffd88cf9fc" providerId="LiveId" clId="{F25647C8-6B74-4490-A5B7-D657EA0F1D8A}" dt="2024-01-04T02:12:39.936" v="2070" actId="20577"/>
          <ac:spMkLst>
            <pc:docMk/>
            <pc:sldMk cId="3486097976" sldId="431"/>
            <ac:spMk id="8" creationId="{EA77400E-0620-335B-1201-94737B6ACF35}"/>
          </ac:spMkLst>
        </pc:spChg>
        <pc:grpChg chg="del">
          <ac:chgData name="범수 김" userId="863329ffd88cf9fc" providerId="LiveId" clId="{F25647C8-6B74-4490-A5B7-D657EA0F1D8A}" dt="2024-01-04T02:09:33.511" v="1475" actId="478"/>
          <ac:grpSpMkLst>
            <pc:docMk/>
            <pc:sldMk cId="3486097976" sldId="431"/>
            <ac:grpSpMk id="20" creationId="{32B7B96D-E576-8919-1248-9BA884D38DDB}"/>
          </ac:grpSpMkLst>
        </pc:grpChg>
      </pc:sldChg>
      <pc:sldChg chg="modSp add mod">
        <pc:chgData name="범수 김" userId="863329ffd88cf9fc" providerId="LiveId" clId="{F25647C8-6B74-4490-A5B7-D657EA0F1D8A}" dt="2024-01-04T02:12:47.038" v="2085" actId="20577"/>
        <pc:sldMkLst>
          <pc:docMk/>
          <pc:sldMk cId="1606798813" sldId="432"/>
        </pc:sldMkLst>
        <pc:spChg chg="mod">
          <ac:chgData name="범수 김" userId="863329ffd88cf9fc" providerId="LiveId" clId="{F25647C8-6B74-4490-A5B7-D657EA0F1D8A}" dt="2024-01-04T02:12:47.038" v="2085" actId="20577"/>
          <ac:spMkLst>
            <pc:docMk/>
            <pc:sldMk cId="1606798813" sldId="432"/>
            <ac:spMk id="2" creationId="{8A6E8F3E-0416-6416-0B12-903A609D6E55}"/>
          </ac:spMkLst>
        </pc:spChg>
      </pc:sldChg>
      <pc:sldChg chg="addSp delSp modSp add mod">
        <pc:chgData name="범수 김" userId="863329ffd88cf9fc" providerId="LiveId" clId="{F25647C8-6B74-4490-A5B7-D657EA0F1D8A}" dt="2024-01-04T02:15:30.584" v="2873" actId="20577"/>
        <pc:sldMkLst>
          <pc:docMk/>
          <pc:sldMk cId="3099548148" sldId="433"/>
        </pc:sldMkLst>
        <pc:spChg chg="mod">
          <ac:chgData name="범수 김" userId="863329ffd88cf9fc" providerId="LiveId" clId="{F25647C8-6B74-4490-A5B7-D657EA0F1D8A}" dt="2024-01-04T02:15:30.584" v="2873" actId="20577"/>
          <ac:spMkLst>
            <pc:docMk/>
            <pc:sldMk cId="3099548148" sldId="433"/>
            <ac:spMk id="2" creationId="{8A6E8F3E-0416-6416-0B12-903A609D6E55}"/>
          </ac:spMkLst>
        </pc:spChg>
        <pc:spChg chg="del">
          <ac:chgData name="범수 김" userId="863329ffd88cf9fc" providerId="LiveId" clId="{F25647C8-6B74-4490-A5B7-D657EA0F1D8A}" dt="2024-01-04T02:13:45.188" v="2403" actId="478"/>
          <ac:spMkLst>
            <pc:docMk/>
            <pc:sldMk cId="3099548148" sldId="433"/>
            <ac:spMk id="8" creationId="{EA77400E-0620-335B-1201-94737B6ACF35}"/>
          </ac:spMkLst>
        </pc:spChg>
        <pc:picChg chg="add mod">
          <ac:chgData name="범수 김" userId="863329ffd88cf9fc" providerId="LiveId" clId="{F25647C8-6B74-4490-A5B7-D657EA0F1D8A}" dt="2024-01-04T02:14:16.426" v="2473" actId="1076"/>
          <ac:picMkLst>
            <pc:docMk/>
            <pc:sldMk cId="3099548148" sldId="433"/>
            <ac:picMk id="4" creationId="{3F9769C3-71A4-32B5-62C1-8E05BDFDE9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9F55C-BAD9-242B-62FA-FC1D3232D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A26AA3-C026-2693-B0A9-DCF440AAE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71B3F-BB9D-CD1A-870F-8450E383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10A4C-C894-29FA-B647-53C038A9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98533-0306-6669-FE63-BC57669E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98338-2D53-C0B4-CFDD-23EF8EA4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127D0C-EB67-4DA1-007A-F00411A66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81C31-3205-C237-486B-C5908BE3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4B320-99B0-310C-CD10-D4BA334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22990-739D-0C0F-50EF-7A12234F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0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7A74A2-8C2E-7F05-578D-55B597C05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EC1D7-DAFD-9153-2FBD-C1A2920DF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24BBE-F723-B4DA-1C86-34EA69BD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F62E5-E540-13EF-BFDF-0EF11CC2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D0CB7-9F8E-DBD1-5FA5-03BBDF7A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18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0ABD-8BE4-CFB5-1C7D-A86DA401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202E0-E8C1-3ED9-FB3C-7DD80E587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1F355-E505-C45C-045E-9A814361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2B56F-D297-C110-7792-E8349F9E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0FB2B-FDA6-9153-DE40-5EAB5399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75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FB021-BADA-A4B6-88BF-0F067D05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5F788-5007-CB2F-EA38-74338DE1C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7D7CA-6EE8-F159-11F3-C1AC4136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79219-3C68-A96E-DE82-30E6D7EA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6C8D8-BF91-4471-4CA3-2ACFE58C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6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635C3-61BE-83AF-4A48-4ADBBFDC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DD0CB-932B-149E-52B6-3DFB780FF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A090B1-005B-88D4-2B5E-DD5A8E53F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106DB2-1A18-646B-CD1A-D73CA3C8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7CC73-8679-4DAC-7FD9-252836CF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79E67F-88FA-C1F7-A277-B7DFE68A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5704A-177E-C98A-00DD-62C748C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2D71FE-156A-38FB-EB0F-BE04CE42B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B67D2-499B-744D-EEB6-A754BEE12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CDDC44-011B-D96F-7FE6-D09F19DBC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6C816C-7964-42BC-0FE3-EA42EBC97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DFD9C5-97D1-B85C-833E-501D443B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3EB179-2818-9A68-B7DD-50E109E9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407E03-99E9-024E-BCF5-1545A0C1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5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93207-6611-6157-BB95-1F1DBF61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E85B73-0B86-F984-6C2F-2C8223B9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DE8374-236D-020E-6D91-23ED07C4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74E70B-A4B2-2D7C-6BC6-BC8CECCE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0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FFAB08-D675-4D3A-C3BC-54C83489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F0759E-35D3-5289-082D-4F5BF482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3BCC-F36E-276F-260B-F322B27E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4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B155B-41C1-B261-D540-8BDE9C4F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4D84F-0817-9607-56F9-B1477E0F0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C43B3-7E24-ACE0-C412-D311B6818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8B7D8-32AC-2188-C86E-B4CF9C81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113EE-8E4D-9C0A-A50E-9C986B5D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252FAC-CA19-3947-8A2A-F99A3155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7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7787B-5411-BB35-9B5C-63491F88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9D0E32-02F0-7322-B329-466089152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E6DF8-7FD6-E83C-8529-E519DD3FA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B4773-5866-4E51-949E-41C91409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9E4264-42E4-405B-9EC5-0B6217C5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78C5C-3DC8-F488-22DE-32E9570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24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9B50B1-A2DB-4677-FAD1-09117868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61F18-4AFC-A58E-FC60-F04F360B4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28383-050C-7359-1D45-DF1A6E856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84388-EA88-405D-B779-BF16F4F16E70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805EA-B48F-A84D-0DCD-1844559D1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E6B5A-5EB9-684B-6AE6-4B1338222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9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2847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gitignore</a:t>
            </a:r>
            <a:endParaRPr lang="ko-KR" altLang="en-US" sz="48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894549" y="3075057"/>
            <a:ext cx="2402902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gitignore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5561" y="213870"/>
            <a:ext cx="1181028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gitignore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E8F3E-0416-6416-0B12-903A609D6E55}"/>
              </a:ext>
            </a:extLst>
          </p:cNvPr>
          <p:cNvSpPr txBox="1"/>
          <p:nvPr/>
        </p:nvSpPr>
        <p:spPr>
          <a:xfrm>
            <a:off x="225561" y="857552"/>
            <a:ext cx="865493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github</a:t>
            </a:r>
            <a:r>
              <a:rPr lang="ko-KR" altLang="en-US" dirty="0"/>
              <a:t>에 </a:t>
            </a:r>
            <a:r>
              <a:rPr lang="en-US" altLang="ko-KR" dirty="0"/>
              <a:t>Source</a:t>
            </a:r>
            <a:r>
              <a:rPr lang="ko-KR" altLang="en-US" dirty="0"/>
              <a:t>를 </a:t>
            </a:r>
            <a:r>
              <a:rPr lang="en-US" altLang="ko-KR" dirty="0"/>
              <a:t>push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ko-KR" altLang="en-US" dirty="0"/>
              <a:t>자동으로</a:t>
            </a:r>
            <a:r>
              <a:rPr lang="en-US" altLang="ko-KR" dirty="0"/>
              <a:t> .</a:t>
            </a:r>
            <a:r>
              <a:rPr lang="en-US" altLang="ko-KR" dirty="0" err="1"/>
              <a:t>gitignore</a:t>
            </a:r>
            <a:r>
              <a:rPr lang="ko-KR" altLang="en-US" dirty="0"/>
              <a:t>라는 파일이 생성됩니다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해당 파일은 처음에는 텅 </a:t>
            </a:r>
            <a:r>
              <a:rPr lang="ko-KR" altLang="en-US" dirty="0" err="1"/>
              <a:t>비어있는</a:t>
            </a:r>
            <a:r>
              <a:rPr lang="ko-KR" altLang="en-US" dirty="0"/>
              <a:t> 파일입니다</a:t>
            </a:r>
            <a:r>
              <a:rPr lang="en-US" altLang="ko-KR" dirty="0"/>
              <a:t>. (</a:t>
            </a:r>
            <a:r>
              <a:rPr lang="ko-KR" altLang="en-US" dirty="0"/>
              <a:t>지금은 누군가 이미 </a:t>
            </a:r>
            <a:r>
              <a:rPr lang="ko-KR" altLang="en-US" dirty="0" err="1"/>
              <a:t>적어놓은</a:t>
            </a:r>
            <a:r>
              <a:rPr lang="ko-KR" altLang="en-US" dirty="0"/>
              <a:t> 모습</a:t>
            </a:r>
            <a:r>
              <a:rPr lang="en-US" altLang="ko-KR" dirty="0"/>
              <a:t>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6E9416-2B71-4185-88F9-2D9FBF93B4EA}"/>
              </a:ext>
            </a:extLst>
          </p:cNvPr>
          <p:cNvGrpSpPr/>
          <p:nvPr/>
        </p:nvGrpSpPr>
        <p:grpSpPr>
          <a:xfrm>
            <a:off x="225561" y="2729367"/>
            <a:ext cx="10280214" cy="3642676"/>
            <a:chOff x="225561" y="2729367"/>
            <a:chExt cx="10280214" cy="364267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45EEDB-3339-522E-1675-91824DADBDF0}"/>
                </a:ext>
              </a:extLst>
            </p:cNvPr>
            <p:cNvGrpSpPr/>
            <p:nvPr/>
          </p:nvGrpSpPr>
          <p:grpSpPr>
            <a:xfrm>
              <a:off x="225561" y="2729367"/>
              <a:ext cx="4915326" cy="3642676"/>
              <a:chOff x="717755" y="2424566"/>
              <a:chExt cx="4915326" cy="364267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54DA936-A303-91C0-C147-9F5144F628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7755" y="2424566"/>
                <a:ext cx="4915326" cy="3642676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13818A1-45A3-1063-15CA-117FEB93C3AF}"/>
                  </a:ext>
                </a:extLst>
              </p:cNvPr>
              <p:cNvSpPr/>
              <p:nvPr/>
            </p:nvSpPr>
            <p:spPr>
              <a:xfrm>
                <a:off x="816075" y="5068530"/>
                <a:ext cx="1061886" cy="3785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98A5DC95-2C5F-9572-73D7-1ACBBC828115}"/>
                </a:ext>
              </a:extLst>
            </p:cNvPr>
            <p:cNvSpPr/>
            <p:nvPr/>
          </p:nvSpPr>
          <p:spPr>
            <a:xfrm>
              <a:off x="5422490" y="4516680"/>
              <a:ext cx="816077" cy="56043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FC6C041-92F1-6AA2-EA8E-6CE7A2642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0170" y="3955888"/>
              <a:ext cx="3985605" cy="141744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F778953-D18F-4378-0C37-44BA714FEC76}"/>
                </a:ext>
              </a:extLst>
            </p:cNvPr>
            <p:cNvSpPr/>
            <p:nvPr/>
          </p:nvSpPr>
          <p:spPr>
            <a:xfrm>
              <a:off x="7178934" y="4994791"/>
              <a:ext cx="3130926" cy="2706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60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5561" y="213870"/>
            <a:ext cx="1181028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gitignore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E8F3E-0416-6416-0B12-903A609D6E55}"/>
              </a:ext>
            </a:extLst>
          </p:cNvPr>
          <p:cNvSpPr txBox="1"/>
          <p:nvPr/>
        </p:nvSpPr>
        <p:spPr>
          <a:xfrm>
            <a:off x="225561" y="857552"/>
            <a:ext cx="101596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ko-KR" altLang="en-US" dirty="0"/>
              <a:t>파일에 작성한 파일 및 폴더는 </a:t>
            </a:r>
            <a:r>
              <a:rPr lang="en-US" altLang="ko-KR" dirty="0"/>
              <a:t>push</a:t>
            </a:r>
            <a:r>
              <a:rPr lang="ko-KR" altLang="en-US" dirty="0"/>
              <a:t>를 진행할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git-staging</a:t>
            </a:r>
            <a:r>
              <a:rPr lang="ko-KR" altLang="en-US" dirty="0"/>
              <a:t>에서 제외되게 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내가 수정한 소스코드를 </a:t>
            </a:r>
            <a:r>
              <a:rPr lang="en-US" altLang="ko-KR" dirty="0" err="1"/>
              <a:t>github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할 경우</a:t>
            </a:r>
            <a:r>
              <a:rPr lang="en-US" altLang="ko-KR" dirty="0"/>
              <a:t>, push</a:t>
            </a:r>
            <a:r>
              <a:rPr lang="ko-KR" altLang="en-US" dirty="0"/>
              <a:t>되지 않았으면 하는 파일을 </a:t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파일에</a:t>
            </a:r>
            <a:r>
              <a:rPr lang="en-US" altLang="ko-KR" dirty="0"/>
              <a:t> </a:t>
            </a:r>
            <a:r>
              <a:rPr lang="ko-KR" altLang="en-US" dirty="0"/>
              <a:t>작성해서 넣어주면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작성법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구글에 </a:t>
            </a:r>
            <a:r>
              <a:rPr lang="en-US" altLang="ko-KR" dirty="0"/>
              <a:t>gitignore.io</a:t>
            </a:r>
            <a:r>
              <a:rPr lang="ko-KR" altLang="en-US" dirty="0"/>
              <a:t>를 검색합니다 </a:t>
            </a:r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2E6B460-DBCA-EFFB-4319-15C9FE31498F}"/>
              </a:ext>
            </a:extLst>
          </p:cNvPr>
          <p:cNvGrpSpPr/>
          <p:nvPr/>
        </p:nvGrpSpPr>
        <p:grpSpPr>
          <a:xfrm>
            <a:off x="225561" y="3357751"/>
            <a:ext cx="10130255" cy="2842506"/>
            <a:chOff x="225561" y="3357751"/>
            <a:chExt cx="10130255" cy="284250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10A2211-775A-53FB-782F-9C2C9A73BBD6}"/>
                </a:ext>
              </a:extLst>
            </p:cNvPr>
            <p:cNvGrpSpPr/>
            <p:nvPr/>
          </p:nvGrpSpPr>
          <p:grpSpPr>
            <a:xfrm>
              <a:off x="225561" y="3502543"/>
              <a:ext cx="3299746" cy="2697714"/>
              <a:chOff x="225561" y="3502543"/>
              <a:chExt cx="3299746" cy="2697714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CF7D127-7521-69BA-5848-EC270F2D26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5561" y="3502543"/>
                <a:ext cx="3299746" cy="2697714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4315574-045D-0F68-5BF8-D6769F72A09F}"/>
                  </a:ext>
                </a:extLst>
              </p:cNvPr>
              <p:cNvSpPr/>
              <p:nvPr/>
            </p:nvSpPr>
            <p:spPr>
              <a:xfrm>
                <a:off x="344702" y="5525731"/>
                <a:ext cx="1331697" cy="3785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1C2637B-AFF4-D403-5674-F99F5B7BB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5147" y="3357751"/>
              <a:ext cx="5410669" cy="28425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F320D57E-9D92-4146-E26F-EE097357BDEB}"/>
                </a:ext>
              </a:extLst>
            </p:cNvPr>
            <p:cNvSpPr/>
            <p:nvPr/>
          </p:nvSpPr>
          <p:spPr>
            <a:xfrm>
              <a:off x="3891280" y="4511040"/>
              <a:ext cx="650240" cy="59944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719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5561" y="213870"/>
            <a:ext cx="1181028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gitignore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E8F3E-0416-6416-0B12-903A609D6E55}"/>
              </a:ext>
            </a:extLst>
          </p:cNvPr>
          <p:cNvSpPr txBox="1"/>
          <p:nvPr/>
        </p:nvSpPr>
        <p:spPr>
          <a:xfrm>
            <a:off x="225561" y="857552"/>
            <a:ext cx="1018509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작성법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내가 사용하고 있는 프로그래밍 언어 </a:t>
            </a:r>
            <a:r>
              <a:rPr lang="en-US" altLang="ko-KR" dirty="0"/>
              <a:t>/ </a:t>
            </a:r>
            <a:r>
              <a:rPr lang="ko-KR" altLang="en-US" dirty="0"/>
              <a:t>운영체제 등</a:t>
            </a:r>
            <a:r>
              <a:rPr lang="en-US" altLang="ko-KR" dirty="0"/>
              <a:t>, </a:t>
            </a:r>
            <a:r>
              <a:rPr lang="ko-KR" altLang="en-US" dirty="0"/>
              <a:t>필요한 정보를 입력한 뒤</a:t>
            </a:r>
            <a:r>
              <a:rPr lang="en-US" altLang="ko-KR" dirty="0"/>
              <a:t> </a:t>
            </a:r>
            <a:r>
              <a:rPr lang="ko-KR" altLang="en-US" dirty="0"/>
              <a:t>생성을 클릭합니다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소스코드가 생성됩니다</a:t>
            </a:r>
            <a:r>
              <a:rPr lang="en-US" altLang="ko-KR" dirty="0"/>
              <a:t>. </a:t>
            </a:r>
            <a:r>
              <a:rPr lang="ko-KR" altLang="en-US" dirty="0"/>
              <a:t>우측 소스코드는 더 길지만</a:t>
            </a:r>
            <a:r>
              <a:rPr lang="en-US" altLang="ko-KR" dirty="0"/>
              <a:t>, </a:t>
            </a:r>
            <a:r>
              <a:rPr lang="ko-KR" altLang="en-US" dirty="0"/>
              <a:t>일부를 잘라 보여주는 겁니다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소스코드에 </a:t>
            </a:r>
            <a:r>
              <a:rPr lang="en-US" altLang="ko-KR" dirty="0" err="1"/>
              <a:t>github</a:t>
            </a:r>
            <a:r>
              <a:rPr lang="ko-KR" altLang="en-US" dirty="0"/>
              <a:t>에 </a:t>
            </a:r>
            <a:r>
              <a:rPr lang="ko-KR" altLang="en-US" dirty="0" err="1"/>
              <a:t>푸쉬하지</a:t>
            </a:r>
            <a:r>
              <a:rPr lang="ko-KR" altLang="en-US" dirty="0"/>
              <a:t> 않았으면 하는 소스코드의 경로 적어줍니다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*.</a:t>
            </a:r>
            <a:r>
              <a:rPr lang="ko-KR" altLang="en-US" dirty="0"/>
              <a:t>확장자명 이런 식이 아니라</a:t>
            </a:r>
            <a:r>
              <a:rPr lang="en-US" altLang="ko-KR" dirty="0"/>
              <a:t>, </a:t>
            </a:r>
            <a:r>
              <a:rPr lang="ko-KR" altLang="en-US" dirty="0"/>
              <a:t>특정 폴더 하나를 통으로 </a:t>
            </a:r>
            <a:r>
              <a:rPr lang="en-US" altLang="ko-KR" dirty="0"/>
              <a:t>ignore</a:t>
            </a:r>
            <a:r>
              <a:rPr lang="ko-KR" altLang="en-US" dirty="0"/>
              <a:t>설정할 수도 있습니다</a:t>
            </a:r>
            <a:r>
              <a:rPr lang="en-US" altLang="ko-KR" dirty="0"/>
              <a:t>. (</a:t>
            </a:r>
            <a:r>
              <a:rPr lang="ko-KR" altLang="en-US" dirty="0"/>
              <a:t>다음 페이지</a:t>
            </a:r>
            <a:r>
              <a:rPr lang="en-US" altLang="ko-KR" dirty="0"/>
              <a:t>)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B7B96D-E576-8919-1248-9BA884D38DDB}"/>
              </a:ext>
            </a:extLst>
          </p:cNvPr>
          <p:cNvGrpSpPr/>
          <p:nvPr/>
        </p:nvGrpSpPr>
        <p:grpSpPr>
          <a:xfrm>
            <a:off x="225561" y="3429000"/>
            <a:ext cx="9858380" cy="2972058"/>
            <a:chOff x="225561" y="2400171"/>
            <a:chExt cx="9858380" cy="297205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CA6DD2E-8CD5-94B4-1F0B-106E1002148D}"/>
                </a:ext>
              </a:extLst>
            </p:cNvPr>
            <p:cNvGrpSpPr/>
            <p:nvPr/>
          </p:nvGrpSpPr>
          <p:grpSpPr>
            <a:xfrm>
              <a:off x="225561" y="2400171"/>
              <a:ext cx="6286999" cy="2972058"/>
              <a:chOff x="225561" y="2400171"/>
              <a:chExt cx="6286999" cy="2972058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EA61E718-35D9-474B-A61E-6FCC82443CD1}"/>
                  </a:ext>
                </a:extLst>
              </p:cNvPr>
              <p:cNvGrpSpPr/>
              <p:nvPr/>
            </p:nvGrpSpPr>
            <p:grpSpPr>
              <a:xfrm>
                <a:off x="225561" y="2400171"/>
                <a:ext cx="6286999" cy="2972058"/>
                <a:chOff x="225561" y="2400171"/>
                <a:chExt cx="6286999" cy="2972058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62F77B6F-C8B4-FC55-9553-C93CFE06670F}"/>
                    </a:ext>
                  </a:extLst>
                </p:cNvPr>
                <p:cNvGrpSpPr/>
                <p:nvPr/>
              </p:nvGrpSpPr>
              <p:grpSpPr>
                <a:xfrm>
                  <a:off x="225561" y="2400171"/>
                  <a:ext cx="5532599" cy="2972058"/>
                  <a:chOff x="403620" y="2318891"/>
                  <a:chExt cx="5532599" cy="2972058"/>
                </a:xfrm>
              </p:grpSpPr>
              <p:pic>
                <p:nvPicPr>
                  <p:cNvPr id="4" name="그림 3">
                    <a:extLst>
                      <a:ext uri="{FF2B5EF4-FFF2-40B4-BE49-F238E27FC236}">
                        <a16:creationId xmlns:a16="http://schemas.microsoft.com/office/drawing/2014/main" id="{9A1999DF-8333-6EB5-A7A9-7FE12CFE5A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03620" y="2318891"/>
                    <a:ext cx="5532599" cy="2972058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sp>
                <p:nvSpPr>
                  <p:cNvPr id="6" name="직사각형 5">
                    <a:extLst>
                      <a:ext uri="{FF2B5EF4-FFF2-40B4-BE49-F238E27FC236}">
                        <a16:creationId xmlns:a16="http://schemas.microsoft.com/office/drawing/2014/main" id="{D54102B2-201C-B490-212E-36DF2D278582}"/>
                      </a:ext>
                    </a:extLst>
                  </p:cNvPr>
                  <p:cNvSpPr/>
                  <p:nvPr/>
                </p:nvSpPr>
                <p:spPr>
                  <a:xfrm>
                    <a:off x="740740" y="3910291"/>
                    <a:ext cx="2774620" cy="539789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" name="화살표: 오른쪽 10">
                  <a:extLst>
                    <a:ext uri="{FF2B5EF4-FFF2-40B4-BE49-F238E27FC236}">
                      <a16:creationId xmlns:a16="http://schemas.microsoft.com/office/drawing/2014/main" id="{D3E51FB9-55EB-4BB9-A8A6-0DB73DC77060}"/>
                    </a:ext>
                  </a:extLst>
                </p:cNvPr>
                <p:cNvSpPr/>
                <p:nvPr/>
              </p:nvSpPr>
              <p:spPr>
                <a:xfrm>
                  <a:off x="5862320" y="3429000"/>
                  <a:ext cx="650240" cy="64633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1F46CE2-24A7-A083-7BF1-863726790FB2}"/>
                  </a:ext>
                </a:extLst>
              </p:cNvPr>
              <p:cNvSpPr/>
              <p:nvPr/>
            </p:nvSpPr>
            <p:spPr>
              <a:xfrm>
                <a:off x="4297680" y="4075331"/>
                <a:ext cx="1127760" cy="44400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EB47A32-E8F3-97FC-2E2D-D3039B56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2298" y="2658600"/>
              <a:ext cx="3261643" cy="2187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600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5561" y="213870"/>
            <a:ext cx="1181028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gitignore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E8F3E-0416-6416-0B12-903A609D6E55}"/>
              </a:ext>
            </a:extLst>
          </p:cNvPr>
          <p:cNvSpPr txBox="1"/>
          <p:nvPr/>
        </p:nvSpPr>
        <p:spPr>
          <a:xfrm>
            <a:off x="225561" y="857552"/>
            <a:ext cx="66216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작성법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하기 이미지는 모 부장님께서 최소한도로 작성하는 </a:t>
            </a:r>
            <a:r>
              <a:rPr lang="en-US" altLang="ko-KR" dirty="0" err="1"/>
              <a:t>gitignore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7400E-0620-335B-1201-94737B6ACF35}"/>
              </a:ext>
            </a:extLst>
          </p:cNvPr>
          <p:cNvSpPr txBox="1"/>
          <p:nvPr/>
        </p:nvSpPr>
        <p:spPr>
          <a:xfrm>
            <a:off x="225561" y="1898869"/>
            <a:ext cx="6096000" cy="4662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# </a:t>
            </a:r>
            <a:r>
              <a:rPr lang="ko-KR" altLang="en-US" sz="1100" dirty="0" err="1"/>
              <a:t>Compiled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class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file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class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Log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file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log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BlueJ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files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ctxt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Mobile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Tools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Java</a:t>
            </a:r>
            <a:r>
              <a:rPr lang="ko-KR" altLang="en-US" sz="1100" dirty="0"/>
              <a:t> (J2ME)</a:t>
            </a:r>
          </a:p>
          <a:p>
            <a:r>
              <a:rPr lang="ko-KR" altLang="en-US" sz="1100" dirty="0"/>
              <a:t>.</a:t>
            </a:r>
            <a:r>
              <a:rPr lang="ko-KR" altLang="en-US" sz="1100" dirty="0" err="1"/>
              <a:t>mtj.tmp</a:t>
            </a:r>
            <a:r>
              <a:rPr lang="ko-KR" altLang="en-US" sz="1100" dirty="0"/>
              <a:t>/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Package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Files</a:t>
            </a:r>
            <a:r>
              <a:rPr lang="ko-KR" altLang="en-US" sz="1100" dirty="0"/>
              <a:t> #</a:t>
            </a:r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jar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war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nar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ear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zip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tar.gz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rar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virtual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machine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crash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logs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see</a:t>
            </a:r>
            <a:r>
              <a:rPr lang="ko-KR" altLang="en-US" sz="1100" dirty="0"/>
              <a:t> http://www.java.com/en/download/help/error_hotspot.xml</a:t>
            </a:r>
          </a:p>
          <a:p>
            <a:r>
              <a:rPr lang="ko-KR" altLang="en-US" sz="1100" dirty="0" err="1"/>
              <a:t>hs_err_pid</a:t>
            </a:r>
            <a:r>
              <a:rPr lang="ko-KR" altLang="en-US" sz="1100" dirty="0"/>
              <a:t>*</a:t>
            </a:r>
          </a:p>
          <a:p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/>
              <a:t>폴더를 통으로 </a:t>
            </a:r>
            <a:r>
              <a:rPr lang="en-US" altLang="ko-KR" sz="1100" dirty="0"/>
              <a:t>ignore </a:t>
            </a:r>
            <a:r>
              <a:rPr lang="ko-KR" altLang="en-US" sz="1100" dirty="0"/>
              <a:t>한 모습</a:t>
            </a:r>
          </a:p>
          <a:p>
            <a:r>
              <a:rPr lang="ko-KR" altLang="en-US" sz="1100" dirty="0"/>
              <a:t>/</a:t>
            </a:r>
            <a:r>
              <a:rPr lang="ko-KR" altLang="en-US" sz="1100" dirty="0" err="1"/>
              <a:t>target</a:t>
            </a:r>
            <a:r>
              <a:rPr lang="ko-KR" altLang="en-US" sz="1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8609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5561" y="213870"/>
            <a:ext cx="1181028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gitignore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E8F3E-0416-6416-0B12-903A609D6E55}"/>
              </a:ext>
            </a:extLst>
          </p:cNvPr>
          <p:cNvSpPr txBox="1"/>
          <p:nvPr/>
        </p:nvSpPr>
        <p:spPr>
          <a:xfrm>
            <a:off x="225561" y="857552"/>
            <a:ext cx="102170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#</a:t>
            </a:r>
            <a:r>
              <a:rPr lang="ko-KR" altLang="en-US" dirty="0"/>
              <a:t>은 주석입니다</a:t>
            </a:r>
            <a:r>
              <a:rPr lang="en-US" altLang="ko-KR" dirty="0"/>
              <a:t>. ignore</a:t>
            </a:r>
            <a:r>
              <a:rPr lang="ko-KR" altLang="en-US" dirty="0"/>
              <a:t>하고싶은 파일 및 폴더가 있다면</a:t>
            </a:r>
            <a:r>
              <a:rPr lang="en-US" altLang="ko-KR" dirty="0"/>
              <a:t>, </a:t>
            </a:r>
            <a:r>
              <a:rPr lang="ko-KR" altLang="en-US" dirty="0"/>
              <a:t>경로만 입력해 주면 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보통</a:t>
            </a:r>
            <a:r>
              <a:rPr lang="en-US" altLang="ko-KR" dirty="0"/>
              <a:t>, </a:t>
            </a:r>
            <a:r>
              <a:rPr lang="ko-KR" altLang="en-US" dirty="0"/>
              <a:t>자동으로 생성되는 </a:t>
            </a:r>
            <a:r>
              <a:rPr lang="en-US" altLang="ko-KR" dirty="0"/>
              <a:t>target / setting</a:t>
            </a:r>
            <a:r>
              <a:rPr lang="ko-KR" altLang="en-US" dirty="0"/>
              <a:t>정도를 </a:t>
            </a:r>
            <a:r>
              <a:rPr lang="en-US" altLang="ko-KR" dirty="0"/>
              <a:t>ignore</a:t>
            </a:r>
            <a:r>
              <a:rPr lang="ko-KR" altLang="en-US" dirty="0"/>
              <a:t>진행하고</a:t>
            </a:r>
            <a:r>
              <a:rPr lang="en-US" altLang="ko-KR" dirty="0"/>
              <a:t>, </a:t>
            </a:r>
            <a:r>
              <a:rPr lang="ko-KR" altLang="en-US" dirty="0"/>
              <a:t>필요하다면 더 추가하면 됩니다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7400E-0620-335B-1201-94737B6ACF35}"/>
              </a:ext>
            </a:extLst>
          </p:cNvPr>
          <p:cNvSpPr txBox="1"/>
          <p:nvPr/>
        </p:nvSpPr>
        <p:spPr>
          <a:xfrm>
            <a:off x="225561" y="1898869"/>
            <a:ext cx="6096000" cy="449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# </a:t>
            </a:r>
            <a:r>
              <a:rPr lang="ko-KR" altLang="en-US" sz="1100" dirty="0" err="1"/>
              <a:t>Compiled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class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file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class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Log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file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log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BlueJ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files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ctxt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Mobile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Tools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Java</a:t>
            </a:r>
            <a:r>
              <a:rPr lang="ko-KR" altLang="en-US" sz="1100" dirty="0"/>
              <a:t> (J2ME)</a:t>
            </a:r>
          </a:p>
          <a:p>
            <a:r>
              <a:rPr lang="ko-KR" altLang="en-US" sz="1100" dirty="0"/>
              <a:t>.</a:t>
            </a:r>
            <a:r>
              <a:rPr lang="ko-KR" altLang="en-US" sz="1100" dirty="0" err="1"/>
              <a:t>mtj.tmp</a:t>
            </a:r>
            <a:r>
              <a:rPr lang="ko-KR" altLang="en-US" sz="1100" dirty="0"/>
              <a:t>/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Package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Files</a:t>
            </a:r>
            <a:r>
              <a:rPr lang="ko-KR" altLang="en-US" sz="1100" dirty="0"/>
              <a:t> #</a:t>
            </a:r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jar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war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nar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ear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zip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tar.gz</a:t>
            </a:r>
            <a:endParaRPr lang="ko-KR" altLang="en-US" sz="1100" dirty="0"/>
          </a:p>
          <a:p>
            <a:r>
              <a:rPr lang="ko-KR" altLang="en-US" sz="1100" dirty="0"/>
              <a:t>*.</a:t>
            </a:r>
            <a:r>
              <a:rPr lang="ko-KR" altLang="en-US" sz="1100" dirty="0" err="1"/>
              <a:t>rar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virtual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machine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crash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logs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see</a:t>
            </a:r>
            <a:r>
              <a:rPr lang="ko-KR" altLang="en-US" sz="1100" dirty="0"/>
              <a:t> http://www.java.com/en/download/help/error_hotspot.xml</a:t>
            </a:r>
          </a:p>
          <a:p>
            <a:r>
              <a:rPr lang="ko-KR" altLang="en-US" sz="1100" dirty="0" err="1"/>
              <a:t>hs_err_pid</a:t>
            </a:r>
            <a:r>
              <a:rPr lang="ko-KR" altLang="en-US" sz="1100" dirty="0"/>
              <a:t>*</a:t>
            </a:r>
          </a:p>
          <a:p>
            <a:endParaRPr lang="ko-KR" altLang="en-US" sz="1100" dirty="0"/>
          </a:p>
          <a:p>
            <a:r>
              <a:rPr lang="ko-KR" altLang="en-US" sz="1100" dirty="0"/>
              <a:t>/</a:t>
            </a:r>
            <a:r>
              <a:rPr lang="ko-KR" altLang="en-US" sz="1100" dirty="0" err="1"/>
              <a:t>target</a:t>
            </a:r>
            <a:r>
              <a:rPr lang="ko-KR" altLang="en-US" sz="1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0679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5561" y="213870"/>
            <a:ext cx="1181028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gitignore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E8F3E-0416-6416-0B12-903A609D6E55}"/>
              </a:ext>
            </a:extLst>
          </p:cNvPr>
          <p:cNvSpPr txBox="1"/>
          <p:nvPr/>
        </p:nvSpPr>
        <p:spPr>
          <a:xfrm>
            <a:off x="225561" y="857552"/>
            <a:ext cx="1148622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ignore</a:t>
            </a:r>
            <a:r>
              <a:rPr lang="ko-KR" altLang="en-US" dirty="0"/>
              <a:t>을 진행한다고 해서</a:t>
            </a:r>
            <a:r>
              <a:rPr lang="en-US" altLang="ko-KR" dirty="0"/>
              <a:t>, </a:t>
            </a:r>
            <a:r>
              <a:rPr lang="ko-KR" altLang="en-US" dirty="0"/>
              <a:t>기존에 올라가 있던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)target </a:t>
            </a:r>
            <a:r>
              <a:rPr lang="ko-KR" altLang="en-US" dirty="0"/>
              <a:t>폴더가 삭제되지는 않습니다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예를 들어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target</a:t>
            </a:r>
            <a:r>
              <a:rPr lang="ko-KR" altLang="en-US" dirty="0"/>
              <a:t>폴더를 </a:t>
            </a:r>
            <a:r>
              <a:rPr lang="en-US" altLang="ko-KR" dirty="0"/>
              <a:t>push</a:t>
            </a:r>
            <a:r>
              <a:rPr lang="ko-KR" altLang="en-US" dirty="0"/>
              <a:t>하고 싶지 않다고 한다면</a:t>
            </a:r>
            <a:r>
              <a:rPr lang="en-US" altLang="ko-KR" dirty="0"/>
              <a:t>, </a:t>
            </a:r>
            <a:r>
              <a:rPr lang="ko-KR" altLang="en-US" dirty="0"/>
              <a:t>로컬에서 </a:t>
            </a:r>
            <a:r>
              <a:rPr lang="en-US" altLang="ko-KR" dirty="0"/>
              <a:t>target</a:t>
            </a:r>
            <a:r>
              <a:rPr lang="ko-KR" altLang="en-US" dirty="0"/>
              <a:t>폴더를 삭제한 뒤 </a:t>
            </a:r>
            <a:r>
              <a:rPr lang="en-US" altLang="ko-KR" dirty="0"/>
              <a:t>push</a:t>
            </a:r>
            <a:r>
              <a:rPr lang="ko-KR" altLang="en-US" dirty="0"/>
              <a:t>를 진행합니다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그렇게 되면 </a:t>
            </a:r>
            <a:r>
              <a:rPr lang="en-US" altLang="ko-KR" dirty="0" err="1"/>
              <a:t>gitignore</a:t>
            </a:r>
            <a:r>
              <a:rPr lang="ko-KR" altLang="en-US" dirty="0"/>
              <a:t>설정 때문에 </a:t>
            </a:r>
            <a:r>
              <a:rPr lang="en-US" altLang="ko-KR" dirty="0"/>
              <a:t>target </a:t>
            </a:r>
            <a:r>
              <a:rPr lang="ko-KR" altLang="en-US" dirty="0"/>
              <a:t>폴더는 올라가지 않고</a:t>
            </a:r>
            <a:r>
              <a:rPr lang="en-US" altLang="ko-KR" dirty="0"/>
              <a:t>, </a:t>
            </a:r>
            <a:r>
              <a:rPr lang="ko-KR" altLang="en-US" dirty="0" err="1"/>
              <a:t>깃허브에서도</a:t>
            </a:r>
            <a:r>
              <a:rPr lang="ko-KR" altLang="en-US" dirty="0"/>
              <a:t> 삭제되게 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기존에 </a:t>
            </a:r>
            <a:r>
              <a:rPr lang="ko-KR" altLang="en-US" dirty="0" err="1"/>
              <a:t>깃허브에</a:t>
            </a:r>
            <a:r>
              <a:rPr lang="ko-KR" altLang="en-US" dirty="0"/>
              <a:t> 올라가 있던 </a:t>
            </a:r>
            <a:r>
              <a:rPr lang="en-US" altLang="ko-KR" dirty="0"/>
              <a:t>target</a:t>
            </a:r>
            <a:r>
              <a:rPr lang="ko-KR" altLang="en-US" dirty="0"/>
              <a:t>폴더를 삭제하고 싶다면</a:t>
            </a:r>
            <a:r>
              <a:rPr lang="en-US" altLang="ko-KR" dirty="0"/>
              <a:t>,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1. .</a:t>
            </a:r>
            <a:r>
              <a:rPr lang="en-US" altLang="ko-KR" dirty="0" err="1"/>
              <a:t>gitignore</a:t>
            </a:r>
            <a:r>
              <a:rPr lang="ko-KR" altLang="en-US" dirty="0"/>
              <a:t>파일에 </a:t>
            </a:r>
            <a:r>
              <a:rPr lang="en-US" altLang="ko-KR" dirty="0"/>
              <a:t>push</a:t>
            </a:r>
            <a:r>
              <a:rPr lang="ko-KR" altLang="en-US" dirty="0"/>
              <a:t>하고 싶지 않은 파일</a:t>
            </a:r>
            <a:r>
              <a:rPr lang="en-US" altLang="ko-KR" dirty="0"/>
              <a:t>/</a:t>
            </a:r>
            <a:r>
              <a:rPr lang="ko-KR" altLang="en-US" dirty="0"/>
              <a:t>폴더 경로를 작성한다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2. </a:t>
            </a:r>
            <a:r>
              <a:rPr lang="ko-KR" altLang="en-US" dirty="0"/>
              <a:t>로컬에서 </a:t>
            </a:r>
            <a:r>
              <a:rPr lang="en-US" altLang="ko-KR" dirty="0"/>
              <a:t>ignore</a:t>
            </a:r>
            <a:r>
              <a:rPr lang="ko-KR" altLang="en-US" dirty="0"/>
              <a:t>하고 싶은 파일을 삭제 후</a:t>
            </a:r>
            <a:r>
              <a:rPr lang="en-US" altLang="ko-KR" dirty="0"/>
              <a:t>, </a:t>
            </a:r>
            <a:r>
              <a:rPr lang="ko-KR" altLang="en-US" dirty="0" err="1"/>
              <a:t>깃허브로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한다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/>
              <a:t>끝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9769C3-71A4-32B5-62C1-8E05BDFD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36" y="3814966"/>
            <a:ext cx="2629128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4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468</Words>
  <Application>Microsoft Office PowerPoint</Application>
  <PresentationFormat>와이드스크린</PresentationFormat>
  <Paragraphs>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2024-01-04T01:14:04Z</dcterms:created>
  <dcterms:modified xsi:type="dcterms:W3CDTF">2024-01-04T02:15:30Z</dcterms:modified>
</cp:coreProperties>
</file>