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5" r:id="rId5"/>
    <p:sldId id="428" r:id="rId6"/>
    <p:sldId id="497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987F7-BD44-4948-94E9-203D26FC2526}" v="59" dt="2024-02-13T13:37:1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7E5ED829-D9D4-4CF2-89D6-6A0E32A7F9CD}"/>
    <pc:docChg chg="undo custSel addSld delSld modSld">
      <pc:chgData name="범수 김" userId="863329ffd88cf9fc" providerId="LiveId" clId="{7E5ED829-D9D4-4CF2-89D6-6A0E32A7F9CD}" dt="2024-02-12T09:30:25.888" v="127" actId="20577"/>
      <pc:docMkLst>
        <pc:docMk/>
      </pc:docMkLst>
      <pc:sldChg chg="modSp mod">
        <pc:chgData name="범수 김" userId="863329ffd88cf9fc" providerId="LiveId" clId="{7E5ED829-D9D4-4CF2-89D6-6A0E32A7F9CD}" dt="2024-02-12T09:28:56.312" v="100" actId="20577"/>
        <pc:sldMkLst>
          <pc:docMk/>
          <pc:sldMk cId="1088900546" sldId="426"/>
        </pc:sldMkLst>
        <pc:spChg chg="mod">
          <ac:chgData name="범수 김" userId="863329ffd88cf9fc" providerId="LiveId" clId="{7E5ED829-D9D4-4CF2-89D6-6A0E32A7F9CD}" dt="2024-02-12T09:28:56.312" v="100" actId="20577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7E5ED829-D9D4-4CF2-89D6-6A0E32A7F9CD}" dt="2024-02-12T09:27:59.218" v="76" actId="20577"/>
        <pc:sldMkLst>
          <pc:docMk/>
          <pc:sldMk cId="1635143875" sldId="428"/>
        </pc:sldMkLst>
        <pc:spChg chg="mod">
          <ac:chgData name="범수 김" userId="863329ffd88cf9fc" providerId="LiveId" clId="{7E5ED829-D9D4-4CF2-89D6-6A0E32A7F9CD}" dt="2024-02-12T09:27:59.218" v="7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81581897" sldId="42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132618220" sldId="43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26933856" sldId="43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17179312" sldId="43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81314976" sldId="43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72645594" sldId="43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46607933" sldId="43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91204399" sldId="44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90050156" sldId="44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46534745" sldId="44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63590583" sldId="44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470878483" sldId="44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4244049" sldId="44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94983760" sldId="44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04355314" sldId="44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11651752" sldId="44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28569967" sldId="44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19589001" sldId="45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48710964" sldId="45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17740012" sldId="45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5502167" sldId="45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74628910" sldId="45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8313846" sldId="45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25494946" sldId="45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262101556" sldId="45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49016370" sldId="45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6628355" sldId="45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12477376" sldId="46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935569" sldId="46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9699940" sldId="46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6223459" sldId="46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07761826" sldId="46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3984810" sldId="46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3661638" sldId="46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51857887" sldId="46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17443119" sldId="46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4290708" sldId="46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92777587" sldId="47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5160593" sldId="47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31963484" sldId="47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73160916" sldId="47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8964829" sldId="47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22972654" sldId="47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00245206" sldId="47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93063415" sldId="47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84822869" sldId="47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31677650" sldId="47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84396238" sldId="48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6642767" sldId="48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6858236" sldId="48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5219060" sldId="48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22303370" sldId="48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31691591" sldId="48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07091050" sldId="48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75554930" sldId="48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7005311" sldId="48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84678393" sldId="49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95487235" sldId="49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77272406" sldId="49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75358821" sldId="49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1383475" sldId="494"/>
        </pc:sldMkLst>
      </pc:sldChg>
      <pc:sldChg chg="modSp mod">
        <pc:chgData name="범수 김" userId="863329ffd88cf9fc" providerId="LiveId" clId="{7E5ED829-D9D4-4CF2-89D6-6A0E32A7F9CD}" dt="2024-02-12T09:27:26.703" v="4" actId="20577"/>
        <pc:sldMkLst>
          <pc:docMk/>
          <pc:sldMk cId="2522515833" sldId="496"/>
        </pc:sldMkLst>
        <pc:spChg chg="mod">
          <ac:chgData name="범수 김" userId="863329ffd88cf9fc" providerId="LiveId" clId="{7E5ED829-D9D4-4CF2-89D6-6A0E32A7F9CD}" dt="2024-02-12T09:27:26.703" v="4" actId="20577"/>
          <ac:spMkLst>
            <pc:docMk/>
            <pc:sldMk cId="2522515833" sldId="496"/>
            <ac:spMk id="2" creationId="{D423C68E-9958-10E0-A5AD-FF4651CF66C0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0996452" sldId="497"/>
        </pc:sldMkLst>
      </pc:sldChg>
      <pc:sldChg chg="modSp add mod">
        <pc:chgData name="범수 김" userId="863329ffd88cf9fc" providerId="LiveId" clId="{7E5ED829-D9D4-4CF2-89D6-6A0E32A7F9CD}" dt="2024-02-12T09:30:22.196" v="122" actId="12789"/>
        <pc:sldMkLst>
          <pc:docMk/>
          <pc:sldMk cId="3017903424" sldId="497"/>
        </pc:sldMkLst>
        <pc:spChg chg="mod">
          <ac:chgData name="범수 김" userId="863329ffd88cf9fc" providerId="LiveId" clId="{7E5ED829-D9D4-4CF2-89D6-6A0E32A7F9CD}" dt="2024-02-12T09:30:22.196" v="122" actId="12789"/>
          <ac:spMkLst>
            <pc:docMk/>
            <pc:sldMk cId="3017903424" sldId="497"/>
            <ac:spMk id="5" creationId="{7FFAE81D-B1FC-6BCF-C84B-0C4D40880953}"/>
          </ac:spMkLst>
        </pc:spChg>
      </pc:sldChg>
      <pc:sldChg chg="modSp add mod">
        <pc:chgData name="범수 김" userId="863329ffd88cf9fc" providerId="LiveId" clId="{7E5ED829-D9D4-4CF2-89D6-6A0E32A7F9CD}" dt="2024-02-12T09:30:25.888" v="127" actId="20577"/>
        <pc:sldMkLst>
          <pc:docMk/>
          <pc:sldMk cId="3800990940" sldId="498"/>
        </pc:sldMkLst>
        <pc:spChg chg="mod">
          <ac:chgData name="범수 김" userId="863329ffd88cf9fc" providerId="LiveId" clId="{7E5ED829-D9D4-4CF2-89D6-6A0E32A7F9CD}" dt="2024-02-12T09:30:25.888" v="127" actId="20577"/>
          <ac:spMkLst>
            <pc:docMk/>
            <pc:sldMk cId="3800990940" sldId="498"/>
            <ac:spMk id="5" creationId="{39248A8D-31D2-A932-589D-21A7DEFFE5A8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1502117" sldId="49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18087364" sldId="49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47925429" sldId="50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62906255" sldId="50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15717313" sldId="50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345959588" sldId="50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8042524" sldId="50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271598856" sldId="50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21043950" sldId="50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90568012" sldId="50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64880141" sldId="50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3511791" sldId="50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32803321" sldId="51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5235970" sldId="51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60454191" sldId="51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53086982" sldId="51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8472113" sldId="51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782114874" sldId="51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89307561" sldId="51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1428952" sldId="51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47632447" sldId="51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8332574" sldId="51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6671816" sldId="52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73304043" sldId="521"/>
        </pc:sldMkLst>
      </pc:sldChg>
    </pc:docChg>
  </pc:docChgLst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DC0987F7-BD44-4948-94E9-203D26FC2526}"/>
    <pc:docChg chg="undo custSel addSld delSld modSld">
      <pc:chgData name="범수 김" userId="863329ffd88cf9fc" providerId="LiveId" clId="{DC0987F7-BD44-4948-94E9-203D26FC2526}" dt="2024-02-13T13:37:19.486" v="673" actId="20577"/>
      <pc:docMkLst>
        <pc:docMk/>
      </pc:docMkLst>
      <pc:sldChg chg="modSp mod">
        <pc:chgData name="범수 김" userId="863329ffd88cf9fc" providerId="LiveId" clId="{DC0987F7-BD44-4948-94E9-203D26FC2526}" dt="2024-02-12T09:38:39.881" v="15" actId="20577"/>
        <pc:sldMkLst>
          <pc:docMk/>
          <pc:sldMk cId="1869551119" sldId="424"/>
        </pc:sldMkLst>
        <pc:spChg chg="mod">
          <ac:chgData name="범수 김" userId="863329ffd88cf9fc" providerId="LiveId" clId="{DC0987F7-BD44-4948-94E9-203D26FC2526}" dt="2024-02-12T09:38:39.88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DC0987F7-BD44-4948-94E9-203D26FC2526}" dt="2024-02-12T09:39:40.948" v="63" actId="20577"/>
        <pc:sldMkLst>
          <pc:docMk/>
          <pc:sldMk cId="1635143875" sldId="428"/>
        </pc:sldMkLst>
        <pc:spChg chg="mod">
          <ac:chgData name="범수 김" userId="863329ffd88cf9fc" providerId="LiveId" clId="{DC0987F7-BD44-4948-94E9-203D26FC2526}" dt="2024-02-12T09:39:40.948" v="63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DC0987F7-BD44-4948-94E9-203D26FC2526}" dt="2024-02-13T13:13:05.307" v="125" actId="12789"/>
        <pc:sldMkLst>
          <pc:docMk/>
          <pc:sldMk cId="3017903424" sldId="497"/>
        </pc:sldMkLst>
        <pc:spChg chg="mod">
          <ac:chgData name="범수 김" userId="863329ffd88cf9fc" providerId="LiveId" clId="{DC0987F7-BD44-4948-94E9-203D26FC2526}" dt="2024-02-13T13:13:05.307" v="125" actId="12789"/>
          <ac:spMkLst>
            <pc:docMk/>
            <pc:sldMk cId="3017903424" sldId="497"/>
            <ac:spMk id="5" creationId="{7FFAE81D-B1FC-6BCF-C84B-0C4D40880953}"/>
          </ac:spMkLst>
        </pc:spChg>
      </pc:sldChg>
      <pc:sldChg chg="del">
        <pc:chgData name="범수 김" userId="863329ffd88cf9fc" providerId="LiveId" clId="{DC0987F7-BD44-4948-94E9-203D26FC2526}" dt="2024-02-13T13:13:34.291" v="220" actId="47"/>
        <pc:sldMkLst>
          <pc:docMk/>
          <pc:sldMk cId="3800990940" sldId="498"/>
        </pc:sldMkLst>
      </pc:sldChg>
      <pc:sldChg chg="addSp modSp add mod">
        <pc:chgData name="범수 김" userId="863329ffd88cf9fc" providerId="LiveId" clId="{DC0987F7-BD44-4948-94E9-203D26FC2526}" dt="2024-02-13T13:13:29.971" v="218" actId="208"/>
        <pc:sldMkLst>
          <pc:docMk/>
          <pc:sldMk cId="1746309573" sldId="499"/>
        </pc:sldMkLst>
        <pc:spChg chg="add mod">
          <ac:chgData name="범수 김" userId="863329ffd88cf9fc" providerId="LiveId" clId="{DC0987F7-BD44-4948-94E9-203D26FC2526}" dt="2024-02-13T13:13:29.971" v="218" actId="208"/>
          <ac:spMkLst>
            <pc:docMk/>
            <pc:sldMk cId="1746309573" sldId="499"/>
            <ac:spMk id="2" creationId="{B5CF05BF-5E6E-EF68-1EA2-1DA507F9DEB7}"/>
          </ac:spMkLst>
        </pc:spChg>
        <pc:spChg chg="mod">
          <ac:chgData name="범수 김" userId="863329ffd88cf9fc" providerId="LiveId" clId="{DC0987F7-BD44-4948-94E9-203D26FC2526}" dt="2024-02-13T13:13:11.936" v="133" actId="1076"/>
          <ac:spMkLst>
            <pc:docMk/>
            <pc:sldMk cId="1746309573" sldId="499"/>
            <ac:spMk id="5" creationId="{712970D0-D6A2-84CF-06C3-397957A043E2}"/>
          </ac:spMkLst>
        </pc:spChg>
      </pc:sldChg>
      <pc:sldChg chg="modSp add mod">
        <pc:chgData name="범수 김" userId="863329ffd88cf9fc" providerId="LiveId" clId="{DC0987F7-BD44-4948-94E9-203D26FC2526}" dt="2024-02-13T13:13:38.696" v="230"/>
        <pc:sldMkLst>
          <pc:docMk/>
          <pc:sldMk cId="3596485122" sldId="500"/>
        </pc:sldMkLst>
        <pc:spChg chg="mod">
          <ac:chgData name="범수 김" userId="863329ffd88cf9fc" providerId="LiveId" clId="{DC0987F7-BD44-4948-94E9-203D26FC2526}" dt="2024-02-13T13:13:38.696" v="230"/>
          <ac:spMkLst>
            <pc:docMk/>
            <pc:sldMk cId="3596485122" sldId="500"/>
            <ac:spMk id="5" creationId="{54A3E529-9C6F-3F9F-60C7-6B60BB669C89}"/>
          </ac:spMkLst>
        </pc:spChg>
      </pc:sldChg>
      <pc:sldChg chg="addSp modSp add mod">
        <pc:chgData name="범수 김" userId="863329ffd88cf9fc" providerId="LiveId" clId="{DC0987F7-BD44-4948-94E9-203D26FC2526}" dt="2024-02-13T13:14:04.938" v="314" actId="1076"/>
        <pc:sldMkLst>
          <pc:docMk/>
          <pc:sldMk cId="3750962519" sldId="501"/>
        </pc:sldMkLst>
        <pc:spChg chg="add mod">
          <ac:chgData name="범수 김" userId="863329ffd88cf9fc" providerId="LiveId" clId="{DC0987F7-BD44-4948-94E9-203D26FC2526}" dt="2024-02-13T13:14:04.938" v="314" actId="1076"/>
          <ac:spMkLst>
            <pc:docMk/>
            <pc:sldMk cId="3750962519" sldId="501"/>
            <ac:spMk id="2" creationId="{FDD6AFC5-E556-7A3A-EACB-6FC326439AE3}"/>
          </ac:spMkLst>
        </pc:spChg>
        <pc:spChg chg="mod">
          <ac:chgData name="범수 김" userId="863329ffd88cf9fc" providerId="LiveId" clId="{DC0987F7-BD44-4948-94E9-203D26FC2526}" dt="2024-02-13T13:13:44.322" v="238" actId="1076"/>
          <ac:spMkLst>
            <pc:docMk/>
            <pc:sldMk cId="3750962519" sldId="501"/>
            <ac:spMk id="5" creationId="{447C9EB8-92AB-6263-ACB5-0CF9E7763E97}"/>
          </ac:spMkLst>
        </pc:spChg>
      </pc:sldChg>
      <pc:sldChg chg="modSp add mod">
        <pc:chgData name="범수 김" userId="863329ffd88cf9fc" providerId="LiveId" clId="{DC0987F7-BD44-4948-94E9-203D26FC2526}" dt="2024-02-13T13:14:14.817" v="337"/>
        <pc:sldMkLst>
          <pc:docMk/>
          <pc:sldMk cId="1175877451" sldId="502"/>
        </pc:sldMkLst>
        <pc:spChg chg="mod">
          <ac:chgData name="범수 김" userId="863329ffd88cf9fc" providerId="LiveId" clId="{DC0987F7-BD44-4948-94E9-203D26FC2526}" dt="2024-02-13T13:14:14.817" v="337"/>
          <ac:spMkLst>
            <pc:docMk/>
            <pc:sldMk cId="1175877451" sldId="502"/>
            <ac:spMk id="5" creationId="{0C8515F7-F923-101F-20CB-27CD463459B8}"/>
          </ac:spMkLst>
        </pc:spChg>
      </pc:sldChg>
      <pc:sldChg chg="addSp modSp add mod">
        <pc:chgData name="범수 김" userId="863329ffd88cf9fc" providerId="LiveId" clId="{DC0987F7-BD44-4948-94E9-203D26FC2526}" dt="2024-02-13T13:14:55.122" v="470" actId="1076"/>
        <pc:sldMkLst>
          <pc:docMk/>
          <pc:sldMk cId="2525847268" sldId="503"/>
        </pc:sldMkLst>
        <pc:spChg chg="add mod">
          <ac:chgData name="범수 김" userId="863329ffd88cf9fc" providerId="LiveId" clId="{DC0987F7-BD44-4948-94E9-203D26FC2526}" dt="2024-02-13T13:14:55.122" v="470" actId="1076"/>
          <ac:spMkLst>
            <pc:docMk/>
            <pc:sldMk cId="2525847268" sldId="503"/>
            <ac:spMk id="2" creationId="{1E9AA07B-0C6D-FF1C-35E7-877F1F63C970}"/>
          </ac:spMkLst>
        </pc:spChg>
        <pc:spChg chg="mod">
          <ac:chgData name="범수 김" userId="863329ffd88cf9fc" providerId="LiveId" clId="{DC0987F7-BD44-4948-94E9-203D26FC2526}" dt="2024-02-13T13:14:20.856" v="345" actId="1076"/>
          <ac:spMkLst>
            <pc:docMk/>
            <pc:sldMk cId="2525847268" sldId="503"/>
            <ac:spMk id="5" creationId="{098CF19F-70A5-544A-E6FD-7512A1E2FEBA}"/>
          </ac:spMkLst>
        </pc:spChg>
      </pc:sldChg>
      <pc:sldChg chg="modSp add mod">
        <pc:chgData name="범수 김" userId="863329ffd88cf9fc" providerId="LiveId" clId="{DC0987F7-BD44-4948-94E9-203D26FC2526}" dt="2024-02-13T13:17:06.767" v="508"/>
        <pc:sldMkLst>
          <pc:docMk/>
          <pc:sldMk cId="2420699619" sldId="504"/>
        </pc:sldMkLst>
        <pc:spChg chg="mod">
          <ac:chgData name="범수 김" userId="863329ffd88cf9fc" providerId="LiveId" clId="{DC0987F7-BD44-4948-94E9-203D26FC2526}" dt="2024-02-13T13:17:06.767" v="508"/>
          <ac:spMkLst>
            <pc:docMk/>
            <pc:sldMk cId="2420699619" sldId="504"/>
            <ac:spMk id="5" creationId="{F6A71515-13F6-ED1F-609D-0CA82B2040D0}"/>
          </ac:spMkLst>
        </pc:spChg>
      </pc:sldChg>
      <pc:sldChg chg="addSp modSp add mod">
        <pc:chgData name="범수 김" userId="863329ffd88cf9fc" providerId="LiveId" clId="{DC0987F7-BD44-4948-94E9-203D26FC2526}" dt="2024-02-13T13:36:40.480" v="668" actId="1076"/>
        <pc:sldMkLst>
          <pc:docMk/>
          <pc:sldMk cId="2347148439" sldId="505"/>
        </pc:sldMkLst>
        <pc:spChg chg="add mod">
          <ac:chgData name="범수 김" userId="863329ffd88cf9fc" providerId="LiveId" clId="{DC0987F7-BD44-4948-94E9-203D26FC2526}" dt="2024-02-13T13:36:40.480" v="668" actId="1076"/>
          <ac:spMkLst>
            <pc:docMk/>
            <pc:sldMk cId="2347148439" sldId="505"/>
            <ac:spMk id="2" creationId="{077D82CE-B2BC-D61D-6343-039824F64A5D}"/>
          </ac:spMkLst>
        </pc:spChg>
        <pc:spChg chg="mod">
          <ac:chgData name="범수 김" userId="863329ffd88cf9fc" providerId="LiveId" clId="{DC0987F7-BD44-4948-94E9-203D26FC2526}" dt="2024-02-13T13:17:12.257" v="516" actId="1076"/>
          <ac:spMkLst>
            <pc:docMk/>
            <pc:sldMk cId="2347148439" sldId="505"/>
            <ac:spMk id="5" creationId="{4367FB9C-0FE5-A806-A2C7-FED891D5956C}"/>
          </ac:spMkLst>
        </pc:spChg>
      </pc:sldChg>
      <pc:sldChg chg="modSp add mod">
        <pc:chgData name="범수 김" userId="863329ffd88cf9fc" providerId="LiveId" clId="{DC0987F7-BD44-4948-94E9-203D26FC2526}" dt="2024-02-13T13:37:19.486" v="673" actId="20577"/>
        <pc:sldMkLst>
          <pc:docMk/>
          <pc:sldMk cId="653636328" sldId="506"/>
        </pc:sldMkLst>
        <pc:spChg chg="mod">
          <ac:chgData name="범수 김" userId="863329ffd88cf9fc" providerId="LiveId" clId="{DC0987F7-BD44-4948-94E9-203D26FC2526}" dt="2024-02-13T13:37:19.486" v="673" actId="20577"/>
          <ac:spMkLst>
            <pc:docMk/>
            <pc:sldMk cId="653636328" sldId="506"/>
            <ac:spMk id="5" creationId="{063F9F0E-77F1-DB93-2D09-73143F8AD2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campus.co.kr/courses/212871/clip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49E21-06C9-8700-FA45-635503C48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8515F7-F923-101F-20CB-27CD463459B8}"/>
              </a:ext>
            </a:extLst>
          </p:cNvPr>
          <p:cNvSpPr txBox="1"/>
          <p:nvPr/>
        </p:nvSpPr>
        <p:spPr>
          <a:xfrm>
            <a:off x="3565500" y="2767281"/>
            <a:ext cx="506100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-Part1.ch01-03</a:t>
            </a: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Dbeaver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1758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2633C-ED8B-D8BE-B017-C5EC8DFA4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CF19F-70A5-544A-E6FD-7512A1E2FEBA}"/>
              </a:ext>
            </a:extLst>
          </p:cNvPr>
          <p:cNvSpPr txBox="1"/>
          <p:nvPr/>
        </p:nvSpPr>
        <p:spPr>
          <a:xfrm>
            <a:off x="192519" y="197502"/>
            <a:ext cx="237917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-Part1.ch01-03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Dbeaver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AA07B-0C6D-FF1C-35E7-877F1F63C970}"/>
              </a:ext>
            </a:extLst>
          </p:cNvPr>
          <p:cNvSpPr txBox="1"/>
          <p:nvPr/>
        </p:nvSpPr>
        <p:spPr>
          <a:xfrm>
            <a:off x="192519" y="1206062"/>
            <a:ext cx="53309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진행사항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설치 및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Dbeaver</a:t>
            </a:r>
            <a:r>
              <a:rPr lang="ko-KR" altLang="en-US" dirty="0"/>
              <a:t>에 </a:t>
            </a:r>
            <a:r>
              <a:rPr lang="en-US" altLang="ko-KR" dirty="0"/>
              <a:t>DB</a:t>
            </a:r>
            <a:r>
              <a:rPr lang="ko-KR" altLang="en-US" dirty="0"/>
              <a:t>연동이 되지 않을 경우</a:t>
            </a:r>
            <a:r>
              <a:rPr lang="en-US" altLang="ko-KR" dirty="0"/>
              <a:t>, </a:t>
            </a:r>
            <a:r>
              <a:rPr lang="ko-KR" altLang="en-US" dirty="0"/>
              <a:t>해결방법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84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43A26-D773-5EF1-593D-F944E279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A71515-13F6-ED1F-609D-0CA82B2040D0}"/>
              </a:ext>
            </a:extLst>
          </p:cNvPr>
          <p:cNvSpPr txBox="1"/>
          <p:nvPr/>
        </p:nvSpPr>
        <p:spPr>
          <a:xfrm>
            <a:off x="3565500" y="2767281"/>
            <a:ext cx="506100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-Part1.ch02-01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 데이터 삽입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69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22CB7-8DCB-E98F-6B4D-5F73CD3A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7FB9C-0FE5-A806-A2C7-FED891D5956C}"/>
              </a:ext>
            </a:extLst>
          </p:cNvPr>
          <p:cNvSpPr txBox="1"/>
          <p:nvPr/>
        </p:nvSpPr>
        <p:spPr>
          <a:xfrm>
            <a:off x="216168" y="173853"/>
            <a:ext cx="237917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-Part1.ch02-01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 데이터 삽입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D82CE-B2BC-D61D-6343-039824F64A5D}"/>
              </a:ext>
            </a:extLst>
          </p:cNvPr>
          <p:cNvSpPr txBox="1"/>
          <p:nvPr/>
        </p:nvSpPr>
        <p:spPr>
          <a:xfrm>
            <a:off x="216168" y="1143000"/>
            <a:ext cx="86265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진행사항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쿼리 입력  </a:t>
            </a:r>
            <a:r>
              <a:rPr lang="en-US" altLang="ko-KR" dirty="0"/>
              <a:t>(</a:t>
            </a:r>
            <a:r>
              <a:rPr lang="ko-KR" altLang="en-US" dirty="0"/>
              <a:t>복습을 희망한다면 영상 보는 편이 </a:t>
            </a:r>
            <a:r>
              <a:rPr lang="ko-KR" altLang="en-US" dirty="0" err="1"/>
              <a:t>빠를듯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참고 파일명 </a:t>
            </a:r>
            <a:r>
              <a:rPr lang="en-US" altLang="ko-KR" dirty="0"/>
              <a:t>: Part_1_</a:t>
            </a:r>
            <a:r>
              <a:rPr lang="ko-KR" altLang="en-US" dirty="0" err="1"/>
              <a:t>오라클실습환경구성</a:t>
            </a:r>
            <a:r>
              <a:rPr lang="en-US" altLang="ko-KR" dirty="0"/>
              <a:t>_Chapter_2_</a:t>
            </a:r>
            <a:r>
              <a:rPr lang="ko-KR" altLang="en-US" dirty="0"/>
              <a:t>실습데이터입력</a:t>
            </a:r>
            <a:r>
              <a:rPr lang="en-US" altLang="ko-KR" dirty="0"/>
              <a:t>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14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666AD-04FF-1458-9C39-3BF4D113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3F9F0E-77F1-DB93-2D09-73143F8AD220}"/>
              </a:ext>
            </a:extLst>
          </p:cNvPr>
          <p:cNvSpPr txBox="1"/>
          <p:nvPr/>
        </p:nvSpPr>
        <p:spPr>
          <a:xfrm>
            <a:off x="3565500" y="2767281"/>
            <a:ext cx="506100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-Part2.ch01-01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 데이터 삽입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3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331076" y="1072055"/>
            <a:ext cx="80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2664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3324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FastCampus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끝내는 </a:t>
            </a:r>
            <a:r>
              <a:rPr lang="en-US" altLang="ko-KR" dirty="0"/>
              <a:t>SQL</a:t>
            </a:r>
            <a:r>
              <a:rPr lang="ko-KR" altLang="en-US" dirty="0"/>
              <a:t>과 데이터 시각화 </a:t>
            </a:r>
            <a:r>
              <a:rPr lang="ko-KR" altLang="en-US" dirty="0" err="1"/>
              <a:t>초격차</a:t>
            </a:r>
            <a:r>
              <a:rPr lang="ko-KR" altLang="en-US" dirty="0"/>
              <a:t> 패키지 </a:t>
            </a:r>
            <a:r>
              <a:rPr lang="en-US" altLang="ko-KR" dirty="0"/>
              <a:t>Online.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링크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https://fastcampus.co.kr/courses/212871/clips/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F815-4BD1-9532-B4D3-A119E19C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FAE81D-B1FC-6BCF-C84B-0C4D40880953}"/>
              </a:ext>
            </a:extLst>
          </p:cNvPr>
          <p:cNvSpPr txBox="1"/>
          <p:nvPr/>
        </p:nvSpPr>
        <p:spPr>
          <a:xfrm>
            <a:off x="3565500" y="2767281"/>
            <a:ext cx="506100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-Part1.ch01-01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오라클 설치</a:t>
            </a:r>
          </a:p>
        </p:txBody>
      </p:sp>
    </p:spTree>
    <p:extLst>
      <p:ext uri="{BB962C8B-B14F-4D97-AF65-F5344CB8AC3E}">
        <p14:creationId xmlns:p14="http://schemas.microsoft.com/office/powerpoint/2010/main" val="30179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652D0-FC7F-FEF4-3CC0-8639493A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2970D0-D6A2-84CF-06C3-397957A043E2}"/>
              </a:ext>
            </a:extLst>
          </p:cNvPr>
          <p:cNvSpPr txBox="1"/>
          <p:nvPr/>
        </p:nvSpPr>
        <p:spPr>
          <a:xfrm>
            <a:off x="231933" y="173854"/>
            <a:ext cx="237917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-Part1.ch01-01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오라클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F05BF-5E6E-EF68-1EA2-1DA507F9DEB7}"/>
              </a:ext>
            </a:extLst>
          </p:cNvPr>
          <p:cNvSpPr txBox="1"/>
          <p:nvPr/>
        </p:nvSpPr>
        <p:spPr>
          <a:xfrm>
            <a:off x="449317" y="1253359"/>
            <a:ext cx="37433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진행목록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오라클 설치 및 설치시 주의사항 </a:t>
            </a:r>
          </a:p>
        </p:txBody>
      </p:sp>
    </p:spTree>
    <p:extLst>
      <p:ext uri="{BB962C8B-B14F-4D97-AF65-F5344CB8AC3E}">
        <p14:creationId xmlns:p14="http://schemas.microsoft.com/office/powerpoint/2010/main" val="174630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5AC9E-442C-2460-D428-8BA0B8889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A3E529-9C6F-3F9F-60C7-6B60BB669C89}"/>
              </a:ext>
            </a:extLst>
          </p:cNvPr>
          <p:cNvSpPr txBox="1"/>
          <p:nvPr/>
        </p:nvSpPr>
        <p:spPr>
          <a:xfrm>
            <a:off x="3565500" y="2767281"/>
            <a:ext cx="506100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-Part1.ch01-02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오라클 삭제</a:t>
            </a:r>
          </a:p>
        </p:txBody>
      </p:sp>
    </p:spTree>
    <p:extLst>
      <p:ext uri="{BB962C8B-B14F-4D97-AF65-F5344CB8AC3E}">
        <p14:creationId xmlns:p14="http://schemas.microsoft.com/office/powerpoint/2010/main" val="35964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1FFE-57BA-7F11-5984-762D82D55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7C9EB8-92AB-6263-ACB5-0CF9E7763E97}"/>
              </a:ext>
            </a:extLst>
          </p:cNvPr>
          <p:cNvSpPr txBox="1"/>
          <p:nvPr/>
        </p:nvSpPr>
        <p:spPr>
          <a:xfrm>
            <a:off x="145223" y="165971"/>
            <a:ext cx="237917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-Part1.ch01-02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오라클 삭제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6AFC5-E556-7A3A-EACB-6FC326439AE3}"/>
              </a:ext>
            </a:extLst>
          </p:cNvPr>
          <p:cNvSpPr txBox="1"/>
          <p:nvPr/>
        </p:nvSpPr>
        <p:spPr>
          <a:xfrm>
            <a:off x="147848" y="1229710"/>
            <a:ext cx="4190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진행사항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오라클 설치가 잘못됐을 시</a:t>
            </a:r>
            <a:r>
              <a:rPr lang="en-US" altLang="ko-KR" dirty="0"/>
              <a:t>, </a:t>
            </a:r>
            <a:r>
              <a:rPr lang="ko-KR" altLang="en-US" dirty="0"/>
              <a:t>삭제방법 </a:t>
            </a:r>
          </a:p>
        </p:txBody>
      </p:sp>
    </p:spTree>
    <p:extLst>
      <p:ext uri="{BB962C8B-B14F-4D97-AF65-F5344CB8AC3E}">
        <p14:creationId xmlns:p14="http://schemas.microsoft.com/office/powerpoint/2010/main" val="375096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172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2024-02-13T13:37:22Z</dcterms:modified>
</cp:coreProperties>
</file>