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B411F-5FA2-4360-9736-3B3FEEEC5051}" v="2" dt="2024-01-03T13:16:47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82EB411F-5FA2-4360-9736-3B3FEEEC5051}"/>
    <pc:docChg chg="custSel addSld modSld">
      <pc:chgData name="범수 김" userId="863329ffd88cf9fc" providerId="LiveId" clId="{82EB411F-5FA2-4360-9736-3B3FEEEC5051}" dt="2024-01-03T13:20:37.271" v="565" actId="20577"/>
      <pc:docMkLst>
        <pc:docMk/>
      </pc:docMkLst>
      <pc:sldChg chg="delSp new mod">
        <pc:chgData name="범수 김" userId="863329ffd88cf9fc" providerId="LiveId" clId="{82EB411F-5FA2-4360-9736-3B3FEEEC5051}" dt="2024-01-03T13:16:42.054" v="2" actId="478"/>
        <pc:sldMkLst>
          <pc:docMk/>
          <pc:sldMk cId="624535093" sldId="256"/>
        </pc:sldMkLst>
        <pc:spChg chg="del">
          <ac:chgData name="범수 김" userId="863329ffd88cf9fc" providerId="LiveId" clId="{82EB411F-5FA2-4360-9736-3B3FEEEC5051}" dt="2024-01-03T13:16:41.114" v="1" actId="478"/>
          <ac:spMkLst>
            <pc:docMk/>
            <pc:sldMk cId="624535093" sldId="256"/>
            <ac:spMk id="2" creationId="{5C9CAAFB-1ACA-6B94-A83E-750675ADF9C6}"/>
          </ac:spMkLst>
        </pc:spChg>
        <pc:spChg chg="del">
          <ac:chgData name="범수 김" userId="863329ffd88cf9fc" providerId="LiveId" clId="{82EB411F-5FA2-4360-9736-3B3FEEEC5051}" dt="2024-01-03T13:16:42.054" v="2" actId="478"/>
          <ac:spMkLst>
            <pc:docMk/>
            <pc:sldMk cId="624535093" sldId="256"/>
            <ac:spMk id="3" creationId="{0231CEA0-342D-203E-C064-42A98F7B71C1}"/>
          </ac:spMkLst>
        </pc:spChg>
      </pc:sldChg>
      <pc:sldChg chg="addSp modSp add mod">
        <pc:chgData name="범수 김" userId="863329ffd88cf9fc" providerId="LiveId" clId="{82EB411F-5FA2-4360-9736-3B3FEEEC5051}" dt="2024-01-03T13:20:37.271" v="565" actId="20577"/>
        <pc:sldMkLst>
          <pc:docMk/>
          <pc:sldMk cId="143854840" sldId="257"/>
        </pc:sldMkLst>
        <pc:spChg chg="add mod">
          <ac:chgData name="범수 김" userId="863329ffd88cf9fc" providerId="LiveId" clId="{82EB411F-5FA2-4360-9736-3B3FEEEC5051}" dt="2024-01-03T13:20:37.271" v="565" actId="20577"/>
          <ac:spMkLst>
            <pc:docMk/>
            <pc:sldMk cId="143854840" sldId="257"/>
            <ac:spMk id="2" creationId="{7DACA3A1-B4B3-D87B-8E63-6129A71248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8457-C81F-9959-3AE1-2F8F446A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9CEB9-159B-4933-2EFA-80165C2B3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5EB2C-AA38-0448-21F5-48C4F05B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267E5-14BE-36F3-CBDA-5E492C53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7C31A-DB7F-6CAA-9757-16C9CF02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1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2BEE4-AB66-9947-6B33-0DB7337B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C6E42-66DE-4A8F-4309-BF424FCDB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D142A-EE0C-78BD-C80C-278A86B0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DB8BB-F6D6-E9F5-F4D1-EE458B61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DD9D7-7A19-75E7-C439-63B89263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2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3A270-55CE-E644-A79D-04D6B38B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5EA30-FA3D-32EF-7CC7-5D26506A9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78870-80D9-86AA-D4C2-B1E9BD60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8ED5D-80AC-80CE-66E8-744B1D06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62F36-CF66-A377-FE56-605B2A0B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F110B-06F2-E090-5141-9607ED27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1EF2E-2E29-7BAA-2B12-2663E316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10499-7CB9-BD16-7BE5-F97BA18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A1655-F3D8-1D12-AD5B-2E77047C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78901-26D4-24AF-487F-BE53E846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4C26-2C25-F6F0-2FA0-E9A2942D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C3AE-0C69-5F70-41B5-FEF90357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F1D1A-C850-2060-31D1-ADAC507C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89841-F952-7D54-B3A0-5CA15D4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CBF64-691F-C98A-D346-9096DDDD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8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8B0BF-EABE-206D-5078-E1BAE10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76CA8-C57C-74C3-CE0E-713AFD791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9414E-7688-C9D1-8C64-350CF0F2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DFCEE-5D7F-E07A-E4D8-5B28178A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B053B-CBF7-ACC8-193B-C85E9C5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30E57-E8E9-BC41-6748-0E1D05BF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7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1B048-4670-446D-86EB-9E9AA75B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65BEB-FD25-46EF-6A63-8CF1E9CE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68763-B93E-CFE2-CFD0-2E4F1D93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473FF-4177-6656-3D51-5A61552B6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3032EC-A1C0-7725-8488-38C5138D2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2E8BA-A91E-3A3B-9A3D-987345F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9C0DC6-4584-2B74-ED87-129BB473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102502-A291-BD40-B81D-29FF837D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9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9D70E-499C-5757-57AB-EAF8C003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DD955-4F4F-B317-2E33-38436965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5B9D75-0D80-6D96-5C50-7FC62FFA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4A64F4-01D7-65A3-C94C-E9F2A24D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B5FA2-AF19-72D5-CEEE-26B65DE7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330B3-8455-1683-F6DA-D4BB3A0C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7941A5-B952-9E01-B641-E94D7CDA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0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842C-05C7-CD21-C540-87A0BD66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7149A-A92F-3A6B-E229-F10492F4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1B2D0-ABFA-47CC-BE6F-ED5288B03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DDDAB-DA15-D4E9-35A9-89FF53BF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83573-48DE-F538-DF6D-C9E9CBCE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674E5-FFA5-5588-A45F-D18B08F5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7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52F07-84A4-58E4-5B81-3CD9F73D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EA194E-98C1-A17F-4FE3-EAA902AC1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35F24-FF29-043C-F081-793C45D1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7D088-159E-846E-212D-BE6321A4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0CFC0-A513-69D2-1C51-64218C4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5D738-AA79-1E9F-4127-381DB27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8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ADCFE-21C0-E175-7BE0-E6F52823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CC841-C533-35CD-991C-B447BE80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D2AE2-2E05-1B77-4BB0-15942C4B6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3520-30C1-4087-A0D0-C997C6BAB9EF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C38DD-46A0-3DD3-2B81-C3F3A86B7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C4B5F-7487-3248-0C04-F451522E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36E6D-3256-4B1D-894C-E4D2BF0D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53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CA3A1-B4B3-D87B-8E63-6129A71248AF}"/>
              </a:ext>
            </a:extLst>
          </p:cNvPr>
          <p:cNvSpPr txBox="1"/>
          <p:nvPr/>
        </p:nvSpPr>
        <p:spPr>
          <a:xfrm>
            <a:off x="1200150" y="1074420"/>
            <a:ext cx="9695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발성</a:t>
            </a:r>
            <a:r>
              <a:rPr lang="en-US" altLang="ko-KR" dirty="0"/>
              <a:t>)</a:t>
            </a:r>
            <a:r>
              <a:rPr lang="ko-KR" altLang="en-US" dirty="0"/>
              <a:t>빨대 </a:t>
            </a:r>
            <a:r>
              <a:rPr lang="ko-KR" altLang="en-US" dirty="0" err="1"/>
              <a:t>연습법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빨대를 입에 물고</a:t>
            </a:r>
            <a:r>
              <a:rPr lang="en-US" altLang="ko-KR" dirty="0"/>
              <a:t>, </a:t>
            </a:r>
            <a:r>
              <a:rPr lang="ko-KR" altLang="en-US" dirty="0"/>
              <a:t>소리를 내기 </a:t>
            </a:r>
            <a:r>
              <a:rPr lang="en-US" altLang="ko-KR" dirty="0"/>
              <a:t>(</a:t>
            </a:r>
            <a:r>
              <a:rPr lang="ko-KR" altLang="en-US" dirty="0"/>
              <a:t>목에 진동을 느끼며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발성</a:t>
            </a:r>
            <a:r>
              <a:rPr lang="en-US" altLang="ko-KR" dirty="0"/>
              <a:t>)</a:t>
            </a:r>
            <a:r>
              <a:rPr lang="ko-KR" altLang="en-US" dirty="0"/>
              <a:t>소리가 </a:t>
            </a:r>
            <a:r>
              <a:rPr lang="ko-KR" altLang="en-US" dirty="0" err="1"/>
              <a:t>아랫이빨을</a:t>
            </a:r>
            <a:r>
              <a:rPr lang="ko-KR" altLang="en-US"/>
              <a:t> 거치고 나간다는 느낌으로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호흡</a:t>
            </a:r>
            <a:r>
              <a:rPr lang="en-US" altLang="ko-KR" dirty="0"/>
              <a:t>)</a:t>
            </a:r>
            <a:r>
              <a:rPr lang="ko-KR" altLang="en-US" dirty="0"/>
              <a:t>호흡 내뱉기 </a:t>
            </a:r>
            <a:r>
              <a:rPr lang="en-US" altLang="ko-KR" dirty="0"/>
              <a:t>(</a:t>
            </a:r>
            <a:r>
              <a:rPr lang="ko-KR" altLang="en-US" dirty="0"/>
              <a:t>자음</a:t>
            </a:r>
            <a:r>
              <a:rPr lang="en-US" altLang="ko-KR" dirty="0"/>
              <a:t>/</a:t>
            </a:r>
            <a:r>
              <a:rPr lang="ko-KR" altLang="en-US" dirty="0"/>
              <a:t>모음에 한숨을 퉤</a:t>
            </a:r>
            <a:r>
              <a:rPr lang="en-US" altLang="ko-KR" dirty="0"/>
              <a:t>! </a:t>
            </a:r>
            <a:r>
              <a:rPr lang="ko-KR" altLang="en-US" dirty="0"/>
              <a:t>하고 뱉듯이 노래를 불러보기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ex_  </a:t>
            </a:r>
            <a:r>
              <a:rPr lang="ko-KR" altLang="en-US" dirty="0" err="1"/>
              <a:t>로이킴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봄봄봄</a:t>
            </a:r>
            <a:r>
              <a:rPr lang="ko-KR" altLang="en-US" dirty="0"/>
              <a:t> 가사 中 </a:t>
            </a:r>
            <a:r>
              <a:rPr lang="en-US" altLang="ko-KR" dirty="0"/>
              <a:t>&gt; </a:t>
            </a:r>
            <a:r>
              <a:rPr lang="ko-KR" altLang="en-US" dirty="0"/>
              <a:t>그대가 앉아있었던 </a:t>
            </a:r>
            <a:r>
              <a:rPr lang="en-US" altLang="ko-KR" dirty="0"/>
              <a:t>&gt; </a:t>
            </a:r>
            <a:r>
              <a:rPr lang="ko-KR" altLang="en-US" dirty="0" err="1"/>
              <a:t>ㅡㅐㅏㅏㅏㅣㅓㅓ</a:t>
            </a:r>
            <a:r>
              <a:rPr lang="ko-KR" altLang="en-US" dirty="0"/>
              <a:t> 부분에 퉤</a:t>
            </a:r>
            <a:r>
              <a:rPr lang="en-US" altLang="ko-KR" dirty="0"/>
              <a:t>~</a:t>
            </a:r>
            <a:r>
              <a:rPr lang="ko-KR" altLang="en-US" dirty="0"/>
              <a:t>퉤</a:t>
            </a:r>
            <a:r>
              <a:rPr lang="en-US" altLang="ko-KR" dirty="0"/>
              <a:t>~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5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2024-01-03T13:16:38Z</dcterms:created>
  <dcterms:modified xsi:type="dcterms:W3CDTF">2024-01-03T13:20:38Z</dcterms:modified>
</cp:coreProperties>
</file>