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28" r:id="rId4"/>
    <p:sldId id="425" r:id="rId5"/>
    <p:sldId id="429" r:id="rId6"/>
    <p:sldId id="430" r:id="rId7"/>
    <p:sldId id="431" r:id="rId8"/>
    <p:sldId id="432" r:id="rId9"/>
    <p:sldId id="433" r:id="rId10"/>
    <p:sldId id="434" r:id="rId11"/>
    <p:sldId id="42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42845-B302-485A-B6A4-5E2A958DBEF1}" v="232" dt="2024-01-02T02:23:28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F7C42845-B302-485A-B6A4-5E2A958DBEF1}"/>
    <pc:docChg chg="undo custSel addSld delSld modSld sldOrd">
      <pc:chgData name="범수 김" userId="863329ffd88cf9fc" providerId="LiveId" clId="{F7C42845-B302-485A-B6A4-5E2A958DBEF1}" dt="2024-01-02T02:24:26.522" v="2653" actId="1076"/>
      <pc:docMkLst>
        <pc:docMk/>
      </pc:docMkLst>
      <pc:sldChg chg="delSp new del mod">
        <pc:chgData name="범수 김" userId="863329ffd88cf9fc" providerId="LiveId" clId="{F7C42845-B302-485A-B6A4-5E2A958DBEF1}" dt="2024-01-02T01:57:11.570" v="5" actId="47"/>
        <pc:sldMkLst>
          <pc:docMk/>
          <pc:sldMk cId="2362721649" sldId="256"/>
        </pc:sldMkLst>
        <pc:spChg chg="del">
          <ac:chgData name="범수 김" userId="863329ffd88cf9fc" providerId="LiveId" clId="{F7C42845-B302-485A-B6A4-5E2A958DBEF1}" dt="2024-01-02T01:57:04.200" v="1" actId="478"/>
          <ac:spMkLst>
            <pc:docMk/>
            <pc:sldMk cId="2362721649" sldId="256"/>
            <ac:spMk id="2" creationId="{72C55243-D2F7-9315-2BEF-3D504562F434}"/>
          </ac:spMkLst>
        </pc:spChg>
        <pc:spChg chg="del">
          <ac:chgData name="범수 김" userId="863329ffd88cf9fc" providerId="LiveId" clId="{F7C42845-B302-485A-B6A4-5E2A958DBEF1}" dt="2024-01-02T01:57:05.478" v="2" actId="478"/>
          <ac:spMkLst>
            <pc:docMk/>
            <pc:sldMk cId="2362721649" sldId="256"/>
            <ac:spMk id="3" creationId="{34DDD457-5628-E6C7-F8D1-AA0EEF60BDF0}"/>
          </ac:spMkLst>
        </pc:spChg>
      </pc:sldChg>
      <pc:sldChg chg="add">
        <pc:chgData name="범수 김" userId="863329ffd88cf9fc" providerId="LiveId" clId="{F7C42845-B302-485A-B6A4-5E2A958DBEF1}" dt="2024-01-02T01:57:07.794" v="3"/>
        <pc:sldMkLst>
          <pc:docMk/>
          <pc:sldMk cId="1869551119" sldId="424"/>
        </pc:sldMkLst>
      </pc:sldChg>
      <pc:sldChg chg="modSp add mod">
        <pc:chgData name="범수 김" userId="863329ffd88cf9fc" providerId="LiveId" clId="{F7C42845-B302-485A-B6A4-5E2A958DBEF1}" dt="2024-01-02T01:59:17.724" v="193" actId="12789"/>
        <pc:sldMkLst>
          <pc:docMk/>
          <pc:sldMk cId="2895922620" sldId="425"/>
        </pc:sldMkLst>
        <pc:spChg chg="mod">
          <ac:chgData name="범수 김" userId="863329ffd88cf9fc" providerId="LiveId" clId="{F7C42845-B302-485A-B6A4-5E2A958DBEF1}" dt="2024-01-02T01:59:17.724" v="193" actId="12789"/>
          <ac:spMkLst>
            <pc:docMk/>
            <pc:sldMk cId="2895922620" sldId="425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F7C42845-B302-485A-B6A4-5E2A958DBEF1}" dt="2024-01-02T01:57:55.371" v="58" actId="12789"/>
        <pc:sldMkLst>
          <pc:docMk/>
          <pc:sldMk cId="1088900546" sldId="426"/>
        </pc:sldMkLst>
        <pc:spChg chg="mod">
          <ac:chgData name="범수 김" userId="863329ffd88cf9fc" providerId="LiveId" clId="{F7C42845-B302-485A-B6A4-5E2A958DBEF1}" dt="2024-01-02T01:57:55.371" v="58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7C42845-B302-485A-B6A4-5E2A958DBEF1}" dt="2024-01-02T02:20:49.258" v="2355" actId="122"/>
        <pc:sldMkLst>
          <pc:docMk/>
          <pc:sldMk cId="922684083" sldId="427"/>
        </pc:sldMkLst>
        <pc:spChg chg="mod">
          <ac:chgData name="범수 김" userId="863329ffd88cf9fc" providerId="LiveId" clId="{F7C42845-B302-485A-B6A4-5E2A958DBEF1}" dt="2024-01-02T02:20:49.258" v="2355" actId="122"/>
          <ac:spMkLst>
            <pc:docMk/>
            <pc:sldMk cId="922684083" sldId="427"/>
            <ac:spMk id="5" creationId="{A389414F-66B7-1262-7F78-D45BD7660CF6}"/>
          </ac:spMkLst>
        </pc:spChg>
        <pc:picChg chg="add del">
          <ac:chgData name="범수 김" userId="863329ffd88cf9fc" providerId="LiveId" clId="{F7C42845-B302-485A-B6A4-5E2A958DBEF1}" dt="2024-01-02T02:09:15.210" v="1270" actId="21"/>
          <ac:picMkLst>
            <pc:docMk/>
            <pc:sldMk cId="922684083" sldId="427"/>
            <ac:picMk id="3" creationId="{0A393345-21C7-F37D-B346-730D8BAAC773}"/>
          </ac:picMkLst>
        </pc:picChg>
      </pc:sldChg>
      <pc:sldChg chg="addSp modSp add mod">
        <pc:chgData name="범수 김" userId="863329ffd88cf9fc" providerId="LiveId" clId="{F7C42845-B302-485A-B6A4-5E2A958DBEF1}" dt="2024-01-02T01:58:53.347" v="176" actId="1076"/>
        <pc:sldMkLst>
          <pc:docMk/>
          <pc:sldMk cId="1635143875" sldId="428"/>
        </pc:sldMkLst>
        <pc:spChg chg="add mod">
          <ac:chgData name="범수 김" userId="863329ffd88cf9fc" providerId="LiveId" clId="{F7C42845-B302-485A-B6A4-5E2A958DBEF1}" dt="2024-01-02T01:58:53.347" v="176" actId="1076"/>
          <ac:spMkLst>
            <pc:docMk/>
            <pc:sldMk cId="1635143875" sldId="428"/>
            <ac:spMk id="2" creationId="{9620739A-14AC-7F59-8BA5-78A9999057B4}"/>
          </ac:spMkLst>
        </pc:spChg>
        <pc:spChg chg="mod">
          <ac:chgData name="범수 김" userId="863329ffd88cf9fc" providerId="LiveId" clId="{F7C42845-B302-485A-B6A4-5E2A958DBEF1}" dt="2024-01-02T01:58:04.366" v="64" actId="1076"/>
          <ac:spMkLst>
            <pc:docMk/>
            <pc:sldMk cId="1635143875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6:04.969" v="999" actId="208"/>
        <pc:sldMkLst>
          <pc:docMk/>
          <pc:sldMk cId="936893803" sldId="429"/>
        </pc:sldMkLst>
        <pc:spChg chg="add mod">
          <ac:chgData name="범수 김" userId="863329ffd88cf9fc" providerId="LiveId" clId="{F7C42845-B302-485A-B6A4-5E2A958DBEF1}" dt="2024-01-02T02:06:04.969" v="999" actId="208"/>
          <ac:spMkLst>
            <pc:docMk/>
            <pc:sldMk cId="936893803" sldId="429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1:59:11.962" v="190" actId="20577"/>
          <ac:spMkLst>
            <pc:docMk/>
            <pc:sldMk cId="936893803" sldId="42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9:11.403" v="1269" actId="208"/>
        <pc:sldMkLst>
          <pc:docMk/>
          <pc:sldMk cId="3698589194" sldId="430"/>
        </pc:sldMkLst>
        <pc:spChg chg="mod">
          <ac:chgData name="범수 김" userId="863329ffd88cf9fc" providerId="LiveId" clId="{F7C42845-B302-485A-B6A4-5E2A958DBEF1}" dt="2024-01-02T02:06:20.556" v="1048" actId="20577"/>
          <ac:spMkLst>
            <pc:docMk/>
            <pc:sldMk cId="3698589194" sldId="430"/>
            <ac:spMk id="2" creationId="{B3CAD132-A6C6-3F29-50AC-E6C7B79914A4}"/>
          </ac:spMkLst>
        </pc:spChg>
        <pc:spChg chg="add mod">
          <ac:chgData name="범수 김" userId="863329ffd88cf9fc" providerId="LiveId" clId="{F7C42845-B302-485A-B6A4-5E2A958DBEF1}" dt="2024-01-02T02:07:16.947" v="1058" actId="164"/>
          <ac:spMkLst>
            <pc:docMk/>
            <pc:sldMk cId="3698589194" sldId="430"/>
            <ac:spMk id="6" creationId="{B1677FD1-FED2-4E1C-E0B8-9D455AD47436}"/>
          </ac:spMkLst>
        </pc:spChg>
        <pc:spChg chg="add mod">
          <ac:chgData name="범수 김" userId="863329ffd88cf9fc" providerId="LiveId" clId="{F7C42845-B302-485A-B6A4-5E2A958DBEF1}" dt="2024-01-02T02:09:11.403" v="1269" actId="208"/>
          <ac:spMkLst>
            <pc:docMk/>
            <pc:sldMk cId="3698589194" sldId="430"/>
            <ac:spMk id="8" creationId="{5E92BED3-D265-8B14-EAEC-C67569F1CFFC}"/>
          </ac:spMkLst>
        </pc:spChg>
        <pc:grpChg chg="add mod">
          <ac:chgData name="범수 김" userId="863329ffd88cf9fc" providerId="LiveId" clId="{F7C42845-B302-485A-B6A4-5E2A958DBEF1}" dt="2024-01-02T02:07:19.323" v="1060" actId="1076"/>
          <ac:grpSpMkLst>
            <pc:docMk/>
            <pc:sldMk cId="3698589194" sldId="430"/>
            <ac:grpSpMk id="7" creationId="{120DF8EE-C5F8-7035-1E57-5B1A7A190536}"/>
          </ac:grpSpMkLst>
        </pc:grpChg>
        <pc:picChg chg="add mod">
          <ac:chgData name="범수 김" userId="863329ffd88cf9fc" providerId="LiveId" clId="{F7C42845-B302-485A-B6A4-5E2A958DBEF1}" dt="2024-01-02T02:07:16.947" v="1058" actId="164"/>
          <ac:picMkLst>
            <pc:docMk/>
            <pc:sldMk cId="3698589194" sldId="430"/>
            <ac:picMk id="4" creationId="{0B4E9265-5324-2474-CDA2-7E18BF08E626}"/>
          </ac:picMkLst>
        </pc:picChg>
      </pc:sldChg>
      <pc:sldChg chg="addSp delSp modSp add mod">
        <pc:chgData name="범수 김" userId="863329ffd88cf9fc" providerId="LiveId" clId="{F7C42845-B302-485A-B6A4-5E2A958DBEF1}" dt="2024-01-02T02:16:59.517" v="2330" actId="20577"/>
        <pc:sldMkLst>
          <pc:docMk/>
          <pc:sldMk cId="3560009651" sldId="431"/>
        </pc:sldMkLst>
        <pc:spChg chg="del mod">
          <ac:chgData name="범수 김" userId="863329ffd88cf9fc" providerId="LiveId" clId="{F7C42845-B302-485A-B6A4-5E2A958DBEF1}" dt="2024-01-02T02:09:35.477" v="1278" actId="478"/>
          <ac:spMkLst>
            <pc:docMk/>
            <pc:sldMk cId="3560009651" sldId="431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2:16:59.517" v="2330" actId="20577"/>
          <ac:spMkLst>
            <pc:docMk/>
            <pc:sldMk cId="3560009651" sldId="431"/>
            <ac:spMk id="8" creationId="{5E92BED3-D265-8B14-EAEC-C67569F1CFFC}"/>
          </ac:spMkLst>
        </pc:spChg>
        <pc:spChg chg="add mod">
          <ac:chgData name="범수 김" userId="863329ffd88cf9fc" providerId="LiveId" clId="{F7C42845-B302-485A-B6A4-5E2A958DBEF1}" dt="2024-01-02T02:09:32.855" v="1276" actId="164"/>
          <ac:spMkLst>
            <pc:docMk/>
            <pc:sldMk cId="3560009651" sldId="431"/>
            <ac:spMk id="9" creationId="{86522980-B512-786D-EAEB-3196F247EACE}"/>
          </ac:spMkLst>
        </pc:spChg>
        <pc:grpChg chg="del">
          <ac:chgData name="범수 김" userId="863329ffd88cf9fc" providerId="LiveId" clId="{F7C42845-B302-485A-B6A4-5E2A958DBEF1}" dt="2024-01-02T02:09:03.951" v="1267" actId="478"/>
          <ac:grpSpMkLst>
            <pc:docMk/>
            <pc:sldMk cId="3560009651" sldId="431"/>
            <ac:grpSpMk id="7" creationId="{120DF8EE-C5F8-7035-1E57-5B1A7A190536}"/>
          </ac:grpSpMkLst>
        </pc:grpChg>
        <pc:grpChg chg="add mod">
          <ac:chgData name="범수 김" userId="863329ffd88cf9fc" providerId="LiveId" clId="{F7C42845-B302-485A-B6A4-5E2A958DBEF1}" dt="2024-01-02T02:09:37.210" v="1279" actId="1076"/>
          <ac:grpSpMkLst>
            <pc:docMk/>
            <pc:sldMk cId="3560009651" sldId="431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09:32.855" v="1276" actId="164"/>
          <ac:picMkLst>
            <pc:docMk/>
            <pc:sldMk cId="3560009651" sldId="431"/>
            <ac:picMk id="3" creationId="{FB3F28F2-305B-23C4-242F-B8476497BE91}"/>
          </ac:picMkLst>
        </pc:picChg>
      </pc:sldChg>
      <pc:sldChg chg="addSp delSp modSp add mod">
        <pc:chgData name="범수 김" userId="863329ffd88cf9fc" providerId="LiveId" clId="{F7C42845-B302-485A-B6A4-5E2A958DBEF1}" dt="2024-01-02T02:14:05.792" v="2237" actId="1076"/>
        <pc:sldMkLst>
          <pc:docMk/>
          <pc:sldMk cId="2243129919" sldId="432"/>
        </pc:sldMkLst>
        <pc:spChg chg="add mod">
          <ac:chgData name="범수 김" userId="863329ffd88cf9fc" providerId="LiveId" clId="{F7C42845-B302-485A-B6A4-5E2A958DBEF1}" dt="2024-01-02T02:12:26.337" v="1762" actId="14100"/>
          <ac:spMkLst>
            <pc:docMk/>
            <pc:sldMk cId="2243129919" sldId="432"/>
            <ac:spMk id="6" creationId="{A55998E7-3EAA-1637-5927-8079D7F4F94A}"/>
          </ac:spMkLst>
        </pc:spChg>
        <pc:spChg chg="mod">
          <ac:chgData name="범수 김" userId="863329ffd88cf9fc" providerId="LiveId" clId="{F7C42845-B302-485A-B6A4-5E2A958DBEF1}" dt="2024-01-02T02:14:05.792" v="2237" actId="1076"/>
          <ac:spMkLst>
            <pc:docMk/>
            <pc:sldMk cId="2243129919" sldId="432"/>
            <ac:spMk id="8" creationId="{5E92BED3-D265-8B14-EAEC-C67569F1CFFC}"/>
          </ac:spMkLst>
        </pc:spChg>
        <pc:grpChg chg="del">
          <ac:chgData name="범수 김" userId="863329ffd88cf9fc" providerId="LiveId" clId="{F7C42845-B302-485A-B6A4-5E2A958DBEF1}" dt="2024-01-02T02:12:10.389" v="1757" actId="478"/>
          <ac:grpSpMkLst>
            <pc:docMk/>
            <pc:sldMk cId="2243129919" sldId="432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12:14.646" v="1759" actId="1076"/>
          <ac:picMkLst>
            <pc:docMk/>
            <pc:sldMk cId="2243129919" sldId="432"/>
            <ac:picMk id="4" creationId="{1E7EBF93-6ADE-A5C4-9543-EAA976F0D889}"/>
          </ac:picMkLst>
        </pc:picChg>
      </pc:sldChg>
      <pc:sldChg chg="modSp add mod ord">
        <pc:chgData name="범수 김" userId="863329ffd88cf9fc" providerId="LiveId" clId="{F7C42845-B302-485A-B6A4-5E2A958DBEF1}" dt="2024-01-02T02:21:20.212" v="2403"/>
        <pc:sldMkLst>
          <pc:docMk/>
          <pc:sldMk cId="2486659378" sldId="433"/>
        </pc:sldMkLst>
        <pc:spChg chg="mod">
          <ac:chgData name="범수 김" userId="863329ffd88cf9fc" providerId="LiveId" clId="{F7C42845-B302-485A-B6A4-5E2A958DBEF1}" dt="2024-01-02T02:21:19.090" v="2401"/>
          <ac:spMkLst>
            <pc:docMk/>
            <pc:sldMk cId="2486659378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24:26.522" v="2653" actId="1076"/>
        <pc:sldMkLst>
          <pc:docMk/>
          <pc:sldMk cId="1593754711" sldId="434"/>
        </pc:sldMkLst>
        <pc:spChg chg="add mod">
          <ac:chgData name="범수 김" userId="863329ffd88cf9fc" providerId="LiveId" clId="{F7C42845-B302-485A-B6A4-5E2A958DBEF1}" dt="2024-01-02T02:24:26.522" v="2653" actId="1076"/>
          <ac:spMkLst>
            <pc:docMk/>
            <pc:sldMk cId="1593754711" sldId="434"/>
            <ac:spMk id="2" creationId="{F0CDA257-A704-A1AE-98CA-4BB4CB8C2355}"/>
          </ac:spMkLst>
        </pc:spChg>
        <pc:spChg chg="mod">
          <ac:chgData name="범수 김" userId="863329ffd88cf9fc" providerId="LiveId" clId="{F7C42845-B302-485A-B6A4-5E2A958DBEF1}" dt="2024-01-02T02:21:51.294" v="2411" actId="1076"/>
          <ac:spMkLst>
            <pc:docMk/>
            <pc:sldMk cId="1593754711" sldId="434"/>
            <ac:spMk id="5" creationId="{A389414F-66B7-1262-7F78-D45BD7660C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NSj_9mwtz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7378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 </a:t>
            </a:r>
            <a:r>
              <a:rPr lang="ko-KR" altLang="en-US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게시판 만들기 실습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04834" y="260055"/>
            <a:ext cx="3401892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FastCampus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ch04-07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Response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내려주기 및 모범사례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DA257-A704-A1AE-98CA-4BB4CB8C2355}"/>
              </a:ext>
            </a:extLst>
          </p:cNvPr>
          <p:cNvSpPr txBox="1"/>
          <p:nvPr/>
        </p:nvSpPr>
        <p:spPr>
          <a:xfrm>
            <a:off x="304834" y="1178319"/>
            <a:ext cx="6389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중요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응답을 내려주는 방법이 스프링에는 여러가지 방법이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기본적으로</a:t>
            </a:r>
            <a:r>
              <a:rPr lang="en-US" altLang="ko-KR" dirty="0"/>
              <a:t>, </a:t>
            </a:r>
            <a:r>
              <a:rPr lang="ko-KR" altLang="en-US" dirty="0"/>
              <a:t>요청을 받아야 응답을 내려줄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(1:30)@RestController</a:t>
            </a:r>
            <a:r>
              <a:rPr lang="ko-KR" altLang="en-US" dirty="0"/>
              <a:t>가 나오는데</a:t>
            </a:r>
            <a:r>
              <a:rPr lang="en-US" altLang="ko-KR" dirty="0"/>
              <a:t>, </a:t>
            </a:r>
            <a:r>
              <a:rPr lang="ko-KR" altLang="en-US" dirty="0"/>
              <a:t>이에 대해서 공부하기</a:t>
            </a:r>
          </a:p>
        </p:txBody>
      </p:sp>
    </p:spTree>
    <p:extLst>
      <p:ext uri="{BB962C8B-B14F-4D97-AF65-F5344CB8AC3E}">
        <p14:creationId xmlns:p14="http://schemas.microsoft.com/office/powerpoint/2010/main" val="159375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451159" y="2767281"/>
            <a:ext cx="3289683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FastCampus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ch04-07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68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944082" y="3075057"/>
            <a:ext cx="230383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75830" y="251646"/>
            <a:ext cx="1454244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20739A-14AC-7F59-8BA5-78A9999057B4}"/>
              </a:ext>
            </a:extLst>
          </p:cNvPr>
          <p:cNvSpPr txBox="1"/>
          <p:nvPr/>
        </p:nvSpPr>
        <p:spPr>
          <a:xfrm>
            <a:off x="275830" y="983226"/>
            <a:ext cx="625825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hlinkClick r:id="rId2"/>
              </a:rPr>
              <a:t>https://www.youtube.com/watch?v=oNSj_9mwtz4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유튜브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강의자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어라운드</a:t>
            </a:r>
            <a:r>
              <a:rPr lang="ko-KR" altLang="en-US" dirty="0"/>
              <a:t> 허브 스튜디오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목차 </a:t>
            </a:r>
            <a:r>
              <a:rPr lang="en-US" altLang="ko-KR" dirty="0"/>
              <a:t>: 1</a:t>
            </a:r>
            <a:r>
              <a:rPr lang="ko-KR" altLang="en-US" dirty="0"/>
              <a:t>강 </a:t>
            </a:r>
            <a:r>
              <a:rPr lang="en-US" altLang="ko-KR" dirty="0"/>
              <a:t>(</a:t>
            </a:r>
            <a:r>
              <a:rPr lang="ko-KR" altLang="en-US" dirty="0"/>
              <a:t>끝</a:t>
            </a:r>
            <a:r>
              <a:rPr lang="en-US" altLang="ko-KR" dirty="0"/>
              <a:t>) – 12</a:t>
            </a:r>
            <a:r>
              <a:rPr lang="ko-KR" altLang="en-US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163514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984411" y="3075057"/>
            <a:ext cx="6223178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ResponseEntity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란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92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5926" y="174540"/>
            <a:ext cx="3806811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en-US" altLang="ko-KR" sz="24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ResponseEntity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란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AD132-A6C6-3F29-50AC-E6C7B79914A4}"/>
              </a:ext>
            </a:extLst>
          </p:cNvPr>
          <p:cNvSpPr txBox="1"/>
          <p:nvPr/>
        </p:nvSpPr>
        <p:spPr>
          <a:xfrm>
            <a:off x="225926" y="1010652"/>
            <a:ext cx="1158907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개념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Spring Framework</a:t>
            </a:r>
            <a:r>
              <a:rPr lang="ko-KR" altLang="en-US" dirty="0"/>
              <a:t>에서 제공하는 클래스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HttpEntity</a:t>
            </a:r>
            <a:r>
              <a:rPr lang="ko-KR" altLang="en-US" dirty="0"/>
              <a:t>라는 클래스를 상속받아 사용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사용자의 </a:t>
            </a:r>
            <a:r>
              <a:rPr lang="en-US" altLang="ko-KR" dirty="0" err="1"/>
              <a:t>httpRequest</a:t>
            </a:r>
            <a:r>
              <a:rPr lang="ko-KR" altLang="en-US" dirty="0"/>
              <a:t>에 대한 응답 데이터를 포함하고 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사용자가 </a:t>
            </a:r>
            <a:r>
              <a:rPr lang="en-US" altLang="ko-KR" dirty="0"/>
              <a:t>a</a:t>
            </a:r>
            <a:r>
              <a:rPr lang="ko-KR" altLang="en-US" dirty="0"/>
              <a:t>를 줘</a:t>
            </a:r>
            <a:r>
              <a:rPr lang="en-US" altLang="ko-KR" dirty="0"/>
              <a:t>! </a:t>
            </a:r>
            <a:r>
              <a:rPr lang="ko-KR" altLang="en-US" dirty="0"/>
              <a:t>하고 요청을 보냈으면</a:t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에 대한 응답 </a:t>
            </a:r>
            <a:r>
              <a:rPr lang="en-US" altLang="ko-KR" dirty="0"/>
              <a:t>b</a:t>
            </a:r>
            <a:r>
              <a:rPr lang="ko-KR" altLang="en-US" dirty="0"/>
              <a:t>를 준비해서 사용자에게 전달할 것이다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이때 </a:t>
            </a:r>
            <a:r>
              <a:rPr lang="en-US" altLang="ko-KR" dirty="0"/>
              <a:t>b</a:t>
            </a:r>
            <a:r>
              <a:rPr lang="ko-KR" altLang="en-US" dirty="0"/>
              <a:t>라는 응답 데이터를 확인할 수 있도록 도와주는 객체라고 보면 된다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포함하는 클래스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HttpStatus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HttpHeaders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HttpBody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사용 이유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여태까지 에러가 발생하면 </a:t>
            </a:r>
            <a:r>
              <a:rPr lang="en-US" altLang="ko-KR" dirty="0"/>
              <a:t>400/500/200 </a:t>
            </a:r>
            <a:r>
              <a:rPr lang="ko-KR" altLang="en-US" dirty="0"/>
              <a:t>이런 식으로 포괄적인 정보를 전달 받았었는데</a:t>
            </a:r>
            <a:r>
              <a:rPr lang="en-US" altLang="ko-KR" dirty="0"/>
              <a:t>, </a:t>
            </a:r>
            <a:r>
              <a:rPr lang="en-US" altLang="ko-KR" dirty="0" err="1"/>
              <a:t>ResponseEntity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사용하면 </a:t>
            </a:r>
            <a:r>
              <a:rPr lang="en-US" altLang="ko-KR" dirty="0"/>
              <a:t>403/402/411</a:t>
            </a:r>
            <a:r>
              <a:rPr lang="ko-KR" altLang="en-US" dirty="0"/>
              <a:t>과 같이 조금 더 상세한 정보를 전달받을 수 있다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689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5926" y="174540"/>
            <a:ext cx="3806811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en-US" altLang="ko-KR" sz="24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ResponseEntity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란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AD132-A6C6-3F29-50AC-E6C7B79914A4}"/>
              </a:ext>
            </a:extLst>
          </p:cNvPr>
          <p:cNvSpPr txBox="1"/>
          <p:nvPr/>
        </p:nvSpPr>
        <p:spPr>
          <a:xfrm>
            <a:off x="225926" y="1010652"/>
            <a:ext cx="4494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10:00~ </a:t>
            </a:r>
            <a:r>
              <a:rPr lang="en-US" altLang="ko-KR" dirty="0" err="1"/>
              <a:t>ResponseEntity</a:t>
            </a:r>
            <a:r>
              <a:rPr lang="ko-KR" altLang="en-US" dirty="0"/>
              <a:t>에 대한 추가 설명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20DF8EE-C5F8-7035-1E57-5B1A7A190536}"/>
              </a:ext>
            </a:extLst>
          </p:cNvPr>
          <p:cNvGrpSpPr/>
          <p:nvPr/>
        </p:nvGrpSpPr>
        <p:grpSpPr>
          <a:xfrm>
            <a:off x="225926" y="2102826"/>
            <a:ext cx="4564776" cy="1691787"/>
            <a:chOff x="733528" y="2955233"/>
            <a:chExt cx="4564776" cy="169178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B4E9265-5324-2474-CDA2-7E18BF08E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528" y="2955233"/>
              <a:ext cx="4564776" cy="16917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1677FD1-FED2-4E1C-E0B8-9D455AD47436}"/>
                </a:ext>
              </a:extLst>
            </p:cNvPr>
            <p:cNvSpPr/>
            <p:nvPr/>
          </p:nvSpPr>
          <p:spPr>
            <a:xfrm>
              <a:off x="733528" y="3448664"/>
              <a:ext cx="977285" cy="5137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E92BED3-D265-8B14-EAEC-C67569F1CFFC}"/>
              </a:ext>
            </a:extLst>
          </p:cNvPr>
          <p:cNvSpPr txBox="1"/>
          <p:nvPr/>
        </p:nvSpPr>
        <p:spPr>
          <a:xfrm>
            <a:off x="225926" y="4179889"/>
            <a:ext cx="106470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ResponseEntity</a:t>
            </a:r>
            <a:r>
              <a:rPr lang="ko-KR" altLang="en-US" dirty="0"/>
              <a:t>를 사용하니</a:t>
            </a:r>
            <a:r>
              <a:rPr lang="en-US" altLang="ko-KR" dirty="0"/>
              <a:t>, 200(</a:t>
            </a:r>
            <a:r>
              <a:rPr lang="ko-KR" altLang="en-US" dirty="0"/>
              <a:t>정상</a:t>
            </a:r>
            <a:r>
              <a:rPr lang="en-US" altLang="ko-KR" dirty="0"/>
              <a:t>)</a:t>
            </a:r>
            <a:r>
              <a:rPr lang="ko-KR" altLang="en-US" dirty="0"/>
              <a:t>코드가 아닌</a:t>
            </a:r>
            <a:r>
              <a:rPr lang="en-US" altLang="ko-KR" dirty="0"/>
              <a:t>, 202</a:t>
            </a:r>
            <a:r>
              <a:rPr lang="ko-KR" altLang="en-US" dirty="0"/>
              <a:t>코드를 반환함으로써 조금 더 상세한 정보를</a:t>
            </a:r>
            <a:br>
              <a:rPr lang="en-US" altLang="ko-KR" dirty="0"/>
            </a:br>
            <a:r>
              <a:rPr lang="ko-KR" altLang="en-US" dirty="0"/>
              <a:t>포함하게 된 것을 확인 가능하다</a:t>
            </a:r>
          </a:p>
        </p:txBody>
      </p:sp>
    </p:spTree>
    <p:extLst>
      <p:ext uri="{BB962C8B-B14F-4D97-AF65-F5344CB8AC3E}">
        <p14:creationId xmlns:p14="http://schemas.microsoft.com/office/powerpoint/2010/main" val="369858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5926" y="174540"/>
            <a:ext cx="3806811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en-US" altLang="ko-KR" sz="24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ResponseEntity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란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2BED3-D265-8B14-EAEC-C67569F1CFFC}"/>
              </a:ext>
            </a:extLst>
          </p:cNvPr>
          <p:cNvSpPr txBox="1"/>
          <p:nvPr/>
        </p:nvSpPr>
        <p:spPr>
          <a:xfrm>
            <a:off x="225926" y="2674375"/>
            <a:ext cx="106459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사용 방법은 위 코드와 같다</a:t>
            </a:r>
            <a:r>
              <a:rPr lang="en-US" altLang="ko-KR" dirty="0"/>
              <a:t>. </a:t>
            </a:r>
            <a:r>
              <a:rPr lang="en-US" altLang="ko-KR" dirty="0" err="1"/>
              <a:t>ResponseEntity</a:t>
            </a:r>
            <a:r>
              <a:rPr lang="ko-KR" altLang="en-US" dirty="0"/>
              <a:t>를 사용하여 </a:t>
            </a:r>
            <a:r>
              <a:rPr lang="en-US" altLang="ko-KR" dirty="0"/>
              <a:t>status(</a:t>
            </a:r>
            <a:r>
              <a:rPr lang="ko-KR" altLang="en-US" dirty="0"/>
              <a:t>상태</a:t>
            </a:r>
            <a:r>
              <a:rPr lang="en-US" altLang="ko-KR" dirty="0"/>
              <a:t>)</a:t>
            </a:r>
            <a:r>
              <a:rPr lang="ko-KR" altLang="en-US" dirty="0"/>
              <a:t>를 보고</a:t>
            </a:r>
            <a:r>
              <a:rPr lang="en-US" altLang="ko-KR" dirty="0"/>
              <a:t>, status </a:t>
            </a:r>
            <a:r>
              <a:rPr lang="ko-KR" altLang="en-US" dirty="0"/>
              <a:t>메서드 내부에</a:t>
            </a:r>
            <a:br>
              <a:rPr lang="en-US" altLang="ko-KR" dirty="0"/>
            </a:br>
            <a:r>
              <a:rPr lang="ko-KR" altLang="en-US" dirty="0"/>
              <a:t>사용자에게 표기할 </a:t>
            </a:r>
            <a:r>
              <a:rPr lang="en-US" altLang="ko-KR" dirty="0" err="1"/>
              <a:t>HttpStatus.ACCEPTED</a:t>
            </a:r>
            <a:r>
              <a:rPr lang="en-US" altLang="ko-KR" dirty="0"/>
              <a:t> </a:t>
            </a:r>
            <a:r>
              <a:rPr lang="ko-KR" altLang="en-US" dirty="0"/>
              <a:t>메서드를 삽입한다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body(</a:t>
            </a:r>
            <a:r>
              <a:rPr lang="en-US" altLang="ko-KR" dirty="0" err="1"/>
              <a:t>memberDTO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return </a:t>
            </a:r>
            <a:r>
              <a:rPr lang="en-US" altLang="ko-KR" dirty="0" err="1"/>
              <a:t>memberDTO</a:t>
            </a:r>
            <a:r>
              <a:rPr lang="ko-KR" altLang="en-US" dirty="0"/>
              <a:t>와 같은 말이라고 한다</a:t>
            </a:r>
            <a:r>
              <a:rPr lang="en-US" altLang="ko-KR" dirty="0"/>
              <a:t>. (11:20)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여기서 </a:t>
            </a:r>
            <a:r>
              <a:rPr lang="en-US" altLang="ko-KR" dirty="0"/>
              <a:t>Ctrl</a:t>
            </a:r>
            <a:r>
              <a:rPr lang="ko-KR" altLang="en-US" dirty="0"/>
              <a:t>을 누르고 </a:t>
            </a:r>
            <a:r>
              <a:rPr lang="en-US" altLang="ko-KR" dirty="0"/>
              <a:t>ACCEPTIED</a:t>
            </a:r>
            <a:r>
              <a:rPr lang="ko-KR" altLang="en-US" dirty="0"/>
              <a:t>를 누르면 더 상세한 내용을 볼 수 있다 </a:t>
            </a:r>
            <a:r>
              <a:rPr lang="en-US" altLang="ko-KR" dirty="0"/>
              <a:t>(</a:t>
            </a:r>
            <a:r>
              <a:rPr lang="ko-KR" altLang="en-US" dirty="0" err="1"/>
              <a:t>다음장</a:t>
            </a:r>
            <a:r>
              <a:rPr lang="ko-KR" altLang="en-US" dirty="0"/>
              <a:t> 확인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4468244-6207-FE0A-89A7-73F9C1C3E2CD}"/>
              </a:ext>
            </a:extLst>
          </p:cNvPr>
          <p:cNvGrpSpPr/>
          <p:nvPr/>
        </p:nvGrpSpPr>
        <p:grpSpPr>
          <a:xfrm>
            <a:off x="295689" y="1181006"/>
            <a:ext cx="6035563" cy="1257409"/>
            <a:chOff x="453005" y="1647805"/>
            <a:chExt cx="6035563" cy="125740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B3F28F2-305B-23C4-242F-B8476497B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005" y="1647805"/>
              <a:ext cx="6035563" cy="125740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522980-B512-786D-EAEB-3196F247EACE}"/>
                </a:ext>
              </a:extLst>
            </p:cNvPr>
            <p:cNvSpPr/>
            <p:nvPr/>
          </p:nvSpPr>
          <p:spPr>
            <a:xfrm>
              <a:off x="530942" y="1787492"/>
              <a:ext cx="5850193" cy="10606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000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5926" y="174540"/>
            <a:ext cx="3806811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en-US" altLang="ko-KR" sz="24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ResponseEntity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란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2BED3-D265-8B14-EAEC-C67569F1CFFC}"/>
              </a:ext>
            </a:extLst>
          </p:cNvPr>
          <p:cNvSpPr txBox="1"/>
          <p:nvPr/>
        </p:nvSpPr>
        <p:spPr>
          <a:xfrm>
            <a:off x="225926" y="4745084"/>
            <a:ext cx="1159663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ACCEPTED</a:t>
            </a:r>
            <a:r>
              <a:rPr lang="ko-KR" altLang="en-US" dirty="0"/>
              <a:t>라는 문법을 사용했기 때문에</a:t>
            </a:r>
            <a:r>
              <a:rPr lang="en-US" altLang="ko-KR" dirty="0"/>
              <a:t>, 202</a:t>
            </a:r>
            <a:r>
              <a:rPr lang="ko-KR" altLang="en-US" dirty="0"/>
              <a:t>코드를 반환한 것이다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이거 자동으로 상태에 따라서 코드를 반환해 주는 줄 알았더니</a:t>
            </a:r>
            <a:r>
              <a:rPr lang="en-US" altLang="ko-KR" dirty="0"/>
              <a:t>, </a:t>
            </a:r>
            <a:r>
              <a:rPr lang="ko-KR" altLang="en-US" dirty="0"/>
              <a:t>모든 상황에 대한 코드를 </a:t>
            </a:r>
            <a:r>
              <a:rPr lang="en-US" altLang="ko-KR" dirty="0"/>
              <a:t>try-catch</a:t>
            </a:r>
            <a:r>
              <a:rPr lang="ko-KR" altLang="en-US" dirty="0"/>
              <a:t>문으로</a:t>
            </a:r>
            <a:br>
              <a:rPr lang="en-US" altLang="ko-KR" dirty="0"/>
            </a:br>
            <a:r>
              <a:rPr lang="ko-KR" altLang="en-US" dirty="0"/>
              <a:t>받아줘야 하는 것인가 보다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if(~~)</a:t>
            </a:r>
            <a:r>
              <a:rPr lang="ko-KR" altLang="en-US" dirty="0"/>
              <a:t>일 경우</a:t>
            </a:r>
            <a:r>
              <a:rPr lang="en-US" altLang="ko-KR" dirty="0"/>
              <a:t>, </a:t>
            </a:r>
            <a:r>
              <a:rPr lang="en-US" altLang="ko-KR" dirty="0" err="1"/>
              <a:t>HttpStatus.FOUND</a:t>
            </a:r>
            <a:r>
              <a:rPr lang="en-US" altLang="ko-KR" dirty="0"/>
              <a:t> </a:t>
            </a:r>
            <a:r>
              <a:rPr lang="ko-KR" altLang="en-US" dirty="0"/>
              <a:t>이런 문자를 쓰면</a:t>
            </a:r>
            <a:r>
              <a:rPr lang="en-US" altLang="ko-KR" dirty="0"/>
              <a:t>, 302</a:t>
            </a:r>
            <a:r>
              <a:rPr lang="ko-KR" altLang="en-US" dirty="0"/>
              <a:t>코드를 반환하도록</a:t>
            </a:r>
            <a:r>
              <a:rPr lang="en-US" altLang="ko-KR" dirty="0"/>
              <a:t>! </a:t>
            </a:r>
            <a:r>
              <a:rPr lang="ko-KR" altLang="en-US" dirty="0"/>
              <a:t>뭐 이런 식으로 사용 가능한듯</a:t>
            </a:r>
            <a:br>
              <a:rPr lang="en-US" altLang="ko-KR" dirty="0"/>
            </a:br>
            <a:r>
              <a:rPr lang="ko-KR" altLang="en-US" dirty="0"/>
              <a:t>완전 </a:t>
            </a:r>
            <a:r>
              <a:rPr lang="ko-KR" altLang="en-US" dirty="0" err="1"/>
              <a:t>노가다네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7EBF93-6ADE-A5C4-9543-EAA976F0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26" y="829314"/>
            <a:ext cx="8466554" cy="36655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55998E7-3EAA-1637-5927-8079D7F4F94A}"/>
              </a:ext>
            </a:extLst>
          </p:cNvPr>
          <p:cNvSpPr/>
          <p:nvPr/>
        </p:nvSpPr>
        <p:spPr>
          <a:xfrm>
            <a:off x="373411" y="2205597"/>
            <a:ext cx="5260474" cy="311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2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424963" y="2767281"/>
            <a:ext cx="7342075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FastCampus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ch04-07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Response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내려주기 및 모범사례</a:t>
            </a:r>
          </a:p>
        </p:txBody>
      </p:sp>
    </p:spTree>
    <p:extLst>
      <p:ext uri="{BB962C8B-B14F-4D97-AF65-F5344CB8AC3E}">
        <p14:creationId xmlns:p14="http://schemas.microsoft.com/office/powerpoint/2010/main" val="248665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366</Words>
  <Application>Microsoft Office PowerPoint</Application>
  <PresentationFormat>와이드스크린</PresentationFormat>
  <Paragraphs>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2024-01-02T01:56:48Z</dcterms:created>
  <dcterms:modified xsi:type="dcterms:W3CDTF">2024-01-02T02:24:27Z</dcterms:modified>
</cp:coreProperties>
</file>