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4" r:id="rId2"/>
    <p:sldId id="426" r:id="rId3"/>
    <p:sldId id="428" r:id="rId4"/>
    <p:sldId id="429" r:id="rId5"/>
    <p:sldId id="43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5FF10A-76E3-4D3F-8746-BF517AFB7BD2}" v="4" dt="2024-01-02T05:26:25.725"/>
    <p1510:client id="{F7C42845-B302-485A-B6A4-5E2A958DBEF1}" v="232" dt="2024-01-02T02:23:28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수 김" userId="863329ffd88cf9fc" providerId="LiveId" clId="{F7C42845-B302-485A-B6A4-5E2A958DBEF1}"/>
    <pc:docChg chg="undo custSel addSld delSld modSld sldOrd">
      <pc:chgData name="범수 김" userId="863329ffd88cf9fc" providerId="LiveId" clId="{F7C42845-B302-485A-B6A4-5E2A958DBEF1}" dt="2024-01-02T02:24:26.522" v="2653" actId="1076"/>
      <pc:docMkLst>
        <pc:docMk/>
      </pc:docMkLst>
      <pc:sldChg chg="delSp new del mod">
        <pc:chgData name="범수 김" userId="863329ffd88cf9fc" providerId="LiveId" clId="{F7C42845-B302-485A-B6A4-5E2A958DBEF1}" dt="2024-01-02T01:57:11.570" v="5" actId="47"/>
        <pc:sldMkLst>
          <pc:docMk/>
          <pc:sldMk cId="2362721649" sldId="256"/>
        </pc:sldMkLst>
        <pc:spChg chg="del">
          <ac:chgData name="범수 김" userId="863329ffd88cf9fc" providerId="LiveId" clId="{F7C42845-B302-485A-B6A4-5E2A958DBEF1}" dt="2024-01-02T01:57:04.200" v="1" actId="478"/>
          <ac:spMkLst>
            <pc:docMk/>
            <pc:sldMk cId="2362721649" sldId="256"/>
            <ac:spMk id="2" creationId="{72C55243-D2F7-9315-2BEF-3D504562F434}"/>
          </ac:spMkLst>
        </pc:spChg>
        <pc:spChg chg="del">
          <ac:chgData name="범수 김" userId="863329ffd88cf9fc" providerId="LiveId" clId="{F7C42845-B302-485A-B6A4-5E2A958DBEF1}" dt="2024-01-02T01:57:05.478" v="2" actId="478"/>
          <ac:spMkLst>
            <pc:docMk/>
            <pc:sldMk cId="2362721649" sldId="256"/>
            <ac:spMk id="3" creationId="{34DDD457-5628-E6C7-F8D1-AA0EEF60BDF0}"/>
          </ac:spMkLst>
        </pc:spChg>
      </pc:sldChg>
      <pc:sldChg chg="add">
        <pc:chgData name="범수 김" userId="863329ffd88cf9fc" providerId="LiveId" clId="{F7C42845-B302-485A-B6A4-5E2A958DBEF1}" dt="2024-01-02T01:57:07.794" v="3"/>
        <pc:sldMkLst>
          <pc:docMk/>
          <pc:sldMk cId="1869551119" sldId="424"/>
        </pc:sldMkLst>
      </pc:sldChg>
      <pc:sldChg chg="modSp add mod">
        <pc:chgData name="범수 김" userId="863329ffd88cf9fc" providerId="LiveId" clId="{F7C42845-B302-485A-B6A4-5E2A958DBEF1}" dt="2024-01-02T01:59:17.724" v="193" actId="12789"/>
        <pc:sldMkLst>
          <pc:docMk/>
          <pc:sldMk cId="2895922620" sldId="425"/>
        </pc:sldMkLst>
        <pc:spChg chg="mod">
          <ac:chgData name="범수 김" userId="863329ffd88cf9fc" providerId="LiveId" clId="{F7C42845-B302-485A-B6A4-5E2A958DBEF1}" dt="2024-01-02T01:59:17.724" v="193" actId="12789"/>
          <ac:spMkLst>
            <pc:docMk/>
            <pc:sldMk cId="2895922620" sldId="425"/>
            <ac:spMk id="5" creationId="{A389414F-66B7-1262-7F78-D45BD7660CF6}"/>
          </ac:spMkLst>
        </pc:spChg>
      </pc:sldChg>
      <pc:sldChg chg="modSp add mod ord">
        <pc:chgData name="범수 김" userId="863329ffd88cf9fc" providerId="LiveId" clId="{F7C42845-B302-485A-B6A4-5E2A958DBEF1}" dt="2024-01-02T01:57:55.371" v="58" actId="12789"/>
        <pc:sldMkLst>
          <pc:docMk/>
          <pc:sldMk cId="1088900546" sldId="426"/>
        </pc:sldMkLst>
        <pc:spChg chg="mod">
          <ac:chgData name="범수 김" userId="863329ffd88cf9fc" providerId="LiveId" clId="{F7C42845-B302-485A-B6A4-5E2A958DBEF1}" dt="2024-01-02T01:57:55.371" v="58" actId="12789"/>
          <ac:spMkLst>
            <pc:docMk/>
            <pc:sldMk cId="1088900546" sldId="426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F7C42845-B302-485A-B6A4-5E2A958DBEF1}" dt="2024-01-02T02:20:49.258" v="2355" actId="122"/>
        <pc:sldMkLst>
          <pc:docMk/>
          <pc:sldMk cId="922684083" sldId="427"/>
        </pc:sldMkLst>
        <pc:spChg chg="mod">
          <ac:chgData name="범수 김" userId="863329ffd88cf9fc" providerId="LiveId" clId="{F7C42845-B302-485A-B6A4-5E2A958DBEF1}" dt="2024-01-02T02:20:49.258" v="2355" actId="122"/>
          <ac:spMkLst>
            <pc:docMk/>
            <pc:sldMk cId="922684083" sldId="427"/>
            <ac:spMk id="5" creationId="{A389414F-66B7-1262-7F78-D45BD7660CF6}"/>
          </ac:spMkLst>
        </pc:spChg>
        <pc:picChg chg="add del">
          <ac:chgData name="범수 김" userId="863329ffd88cf9fc" providerId="LiveId" clId="{F7C42845-B302-485A-B6A4-5E2A958DBEF1}" dt="2024-01-02T02:09:15.210" v="1270" actId="21"/>
          <ac:picMkLst>
            <pc:docMk/>
            <pc:sldMk cId="922684083" sldId="427"/>
            <ac:picMk id="3" creationId="{0A393345-21C7-F37D-B346-730D8BAAC773}"/>
          </ac:picMkLst>
        </pc:picChg>
      </pc:sldChg>
      <pc:sldChg chg="addSp modSp add mod">
        <pc:chgData name="범수 김" userId="863329ffd88cf9fc" providerId="LiveId" clId="{F7C42845-B302-485A-B6A4-5E2A958DBEF1}" dt="2024-01-02T01:58:53.347" v="176" actId="1076"/>
        <pc:sldMkLst>
          <pc:docMk/>
          <pc:sldMk cId="1635143875" sldId="428"/>
        </pc:sldMkLst>
        <pc:spChg chg="add mod">
          <ac:chgData name="범수 김" userId="863329ffd88cf9fc" providerId="LiveId" clId="{F7C42845-B302-485A-B6A4-5E2A958DBEF1}" dt="2024-01-02T01:58:53.347" v="176" actId="1076"/>
          <ac:spMkLst>
            <pc:docMk/>
            <pc:sldMk cId="1635143875" sldId="428"/>
            <ac:spMk id="2" creationId="{9620739A-14AC-7F59-8BA5-78A9999057B4}"/>
          </ac:spMkLst>
        </pc:spChg>
        <pc:spChg chg="mod">
          <ac:chgData name="범수 김" userId="863329ffd88cf9fc" providerId="LiveId" clId="{F7C42845-B302-485A-B6A4-5E2A958DBEF1}" dt="2024-01-02T01:58:04.366" v="64" actId="1076"/>
          <ac:spMkLst>
            <pc:docMk/>
            <pc:sldMk cId="1635143875" sldId="428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06:04.969" v="999" actId="208"/>
        <pc:sldMkLst>
          <pc:docMk/>
          <pc:sldMk cId="936893803" sldId="429"/>
        </pc:sldMkLst>
        <pc:spChg chg="add mod">
          <ac:chgData name="범수 김" userId="863329ffd88cf9fc" providerId="LiveId" clId="{F7C42845-B302-485A-B6A4-5E2A958DBEF1}" dt="2024-01-02T02:06:04.969" v="999" actId="208"/>
          <ac:spMkLst>
            <pc:docMk/>
            <pc:sldMk cId="936893803" sldId="429"/>
            <ac:spMk id="2" creationId="{B3CAD132-A6C6-3F29-50AC-E6C7B79914A4}"/>
          </ac:spMkLst>
        </pc:spChg>
        <pc:spChg chg="mod">
          <ac:chgData name="범수 김" userId="863329ffd88cf9fc" providerId="LiveId" clId="{F7C42845-B302-485A-B6A4-5E2A958DBEF1}" dt="2024-01-02T01:59:11.962" v="190" actId="20577"/>
          <ac:spMkLst>
            <pc:docMk/>
            <pc:sldMk cId="936893803" sldId="42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09:11.403" v="1269" actId="208"/>
        <pc:sldMkLst>
          <pc:docMk/>
          <pc:sldMk cId="3698589194" sldId="430"/>
        </pc:sldMkLst>
        <pc:spChg chg="mod">
          <ac:chgData name="범수 김" userId="863329ffd88cf9fc" providerId="LiveId" clId="{F7C42845-B302-485A-B6A4-5E2A958DBEF1}" dt="2024-01-02T02:06:20.556" v="1048" actId="20577"/>
          <ac:spMkLst>
            <pc:docMk/>
            <pc:sldMk cId="3698589194" sldId="430"/>
            <ac:spMk id="2" creationId="{B3CAD132-A6C6-3F29-50AC-E6C7B79914A4}"/>
          </ac:spMkLst>
        </pc:spChg>
        <pc:spChg chg="add mod">
          <ac:chgData name="범수 김" userId="863329ffd88cf9fc" providerId="LiveId" clId="{F7C42845-B302-485A-B6A4-5E2A958DBEF1}" dt="2024-01-02T02:07:16.947" v="1058" actId="164"/>
          <ac:spMkLst>
            <pc:docMk/>
            <pc:sldMk cId="3698589194" sldId="430"/>
            <ac:spMk id="6" creationId="{B1677FD1-FED2-4E1C-E0B8-9D455AD47436}"/>
          </ac:spMkLst>
        </pc:spChg>
        <pc:spChg chg="add mod">
          <ac:chgData name="범수 김" userId="863329ffd88cf9fc" providerId="LiveId" clId="{F7C42845-B302-485A-B6A4-5E2A958DBEF1}" dt="2024-01-02T02:09:11.403" v="1269" actId="208"/>
          <ac:spMkLst>
            <pc:docMk/>
            <pc:sldMk cId="3698589194" sldId="430"/>
            <ac:spMk id="8" creationId="{5E92BED3-D265-8B14-EAEC-C67569F1CFFC}"/>
          </ac:spMkLst>
        </pc:spChg>
        <pc:grpChg chg="add mod">
          <ac:chgData name="범수 김" userId="863329ffd88cf9fc" providerId="LiveId" clId="{F7C42845-B302-485A-B6A4-5E2A958DBEF1}" dt="2024-01-02T02:07:19.323" v="1060" actId="1076"/>
          <ac:grpSpMkLst>
            <pc:docMk/>
            <pc:sldMk cId="3698589194" sldId="430"/>
            <ac:grpSpMk id="7" creationId="{120DF8EE-C5F8-7035-1E57-5B1A7A190536}"/>
          </ac:grpSpMkLst>
        </pc:grpChg>
        <pc:picChg chg="add mod">
          <ac:chgData name="범수 김" userId="863329ffd88cf9fc" providerId="LiveId" clId="{F7C42845-B302-485A-B6A4-5E2A958DBEF1}" dt="2024-01-02T02:07:16.947" v="1058" actId="164"/>
          <ac:picMkLst>
            <pc:docMk/>
            <pc:sldMk cId="3698589194" sldId="430"/>
            <ac:picMk id="4" creationId="{0B4E9265-5324-2474-CDA2-7E18BF08E626}"/>
          </ac:picMkLst>
        </pc:picChg>
      </pc:sldChg>
      <pc:sldChg chg="addSp delSp modSp add mod">
        <pc:chgData name="범수 김" userId="863329ffd88cf9fc" providerId="LiveId" clId="{F7C42845-B302-485A-B6A4-5E2A958DBEF1}" dt="2024-01-02T02:16:59.517" v="2330" actId="20577"/>
        <pc:sldMkLst>
          <pc:docMk/>
          <pc:sldMk cId="3560009651" sldId="431"/>
        </pc:sldMkLst>
        <pc:spChg chg="del mod">
          <ac:chgData name="범수 김" userId="863329ffd88cf9fc" providerId="LiveId" clId="{F7C42845-B302-485A-B6A4-5E2A958DBEF1}" dt="2024-01-02T02:09:35.477" v="1278" actId="478"/>
          <ac:spMkLst>
            <pc:docMk/>
            <pc:sldMk cId="3560009651" sldId="431"/>
            <ac:spMk id="2" creationId="{B3CAD132-A6C6-3F29-50AC-E6C7B79914A4}"/>
          </ac:spMkLst>
        </pc:spChg>
        <pc:spChg chg="mod">
          <ac:chgData name="범수 김" userId="863329ffd88cf9fc" providerId="LiveId" clId="{F7C42845-B302-485A-B6A4-5E2A958DBEF1}" dt="2024-01-02T02:16:59.517" v="2330" actId="20577"/>
          <ac:spMkLst>
            <pc:docMk/>
            <pc:sldMk cId="3560009651" sldId="431"/>
            <ac:spMk id="8" creationId="{5E92BED3-D265-8B14-EAEC-C67569F1CFFC}"/>
          </ac:spMkLst>
        </pc:spChg>
        <pc:spChg chg="add mod">
          <ac:chgData name="범수 김" userId="863329ffd88cf9fc" providerId="LiveId" clId="{F7C42845-B302-485A-B6A4-5E2A958DBEF1}" dt="2024-01-02T02:09:32.855" v="1276" actId="164"/>
          <ac:spMkLst>
            <pc:docMk/>
            <pc:sldMk cId="3560009651" sldId="431"/>
            <ac:spMk id="9" creationId="{86522980-B512-786D-EAEB-3196F247EACE}"/>
          </ac:spMkLst>
        </pc:spChg>
        <pc:grpChg chg="del">
          <ac:chgData name="범수 김" userId="863329ffd88cf9fc" providerId="LiveId" clId="{F7C42845-B302-485A-B6A4-5E2A958DBEF1}" dt="2024-01-02T02:09:03.951" v="1267" actId="478"/>
          <ac:grpSpMkLst>
            <pc:docMk/>
            <pc:sldMk cId="3560009651" sldId="431"/>
            <ac:grpSpMk id="7" creationId="{120DF8EE-C5F8-7035-1E57-5B1A7A190536}"/>
          </ac:grpSpMkLst>
        </pc:grpChg>
        <pc:grpChg chg="add mod">
          <ac:chgData name="범수 김" userId="863329ffd88cf9fc" providerId="LiveId" clId="{F7C42845-B302-485A-B6A4-5E2A958DBEF1}" dt="2024-01-02T02:09:37.210" v="1279" actId="1076"/>
          <ac:grpSpMkLst>
            <pc:docMk/>
            <pc:sldMk cId="3560009651" sldId="431"/>
            <ac:grpSpMk id="10" creationId="{94468244-6207-FE0A-89A7-73F9C1C3E2CD}"/>
          </ac:grpSpMkLst>
        </pc:grpChg>
        <pc:picChg chg="add mod">
          <ac:chgData name="범수 김" userId="863329ffd88cf9fc" providerId="LiveId" clId="{F7C42845-B302-485A-B6A4-5E2A958DBEF1}" dt="2024-01-02T02:09:32.855" v="1276" actId="164"/>
          <ac:picMkLst>
            <pc:docMk/>
            <pc:sldMk cId="3560009651" sldId="431"/>
            <ac:picMk id="3" creationId="{FB3F28F2-305B-23C4-242F-B8476497BE91}"/>
          </ac:picMkLst>
        </pc:picChg>
      </pc:sldChg>
      <pc:sldChg chg="addSp delSp modSp add mod">
        <pc:chgData name="범수 김" userId="863329ffd88cf9fc" providerId="LiveId" clId="{F7C42845-B302-485A-B6A4-5E2A958DBEF1}" dt="2024-01-02T02:14:05.792" v="2237" actId="1076"/>
        <pc:sldMkLst>
          <pc:docMk/>
          <pc:sldMk cId="2243129919" sldId="432"/>
        </pc:sldMkLst>
        <pc:spChg chg="add mod">
          <ac:chgData name="범수 김" userId="863329ffd88cf9fc" providerId="LiveId" clId="{F7C42845-B302-485A-B6A4-5E2A958DBEF1}" dt="2024-01-02T02:12:26.337" v="1762" actId="14100"/>
          <ac:spMkLst>
            <pc:docMk/>
            <pc:sldMk cId="2243129919" sldId="432"/>
            <ac:spMk id="6" creationId="{A55998E7-3EAA-1637-5927-8079D7F4F94A}"/>
          </ac:spMkLst>
        </pc:spChg>
        <pc:spChg chg="mod">
          <ac:chgData name="범수 김" userId="863329ffd88cf9fc" providerId="LiveId" clId="{F7C42845-B302-485A-B6A4-5E2A958DBEF1}" dt="2024-01-02T02:14:05.792" v="2237" actId="1076"/>
          <ac:spMkLst>
            <pc:docMk/>
            <pc:sldMk cId="2243129919" sldId="432"/>
            <ac:spMk id="8" creationId="{5E92BED3-D265-8B14-EAEC-C67569F1CFFC}"/>
          </ac:spMkLst>
        </pc:spChg>
        <pc:grpChg chg="del">
          <ac:chgData name="범수 김" userId="863329ffd88cf9fc" providerId="LiveId" clId="{F7C42845-B302-485A-B6A4-5E2A958DBEF1}" dt="2024-01-02T02:12:10.389" v="1757" actId="478"/>
          <ac:grpSpMkLst>
            <pc:docMk/>
            <pc:sldMk cId="2243129919" sldId="432"/>
            <ac:grpSpMk id="10" creationId="{94468244-6207-FE0A-89A7-73F9C1C3E2CD}"/>
          </ac:grpSpMkLst>
        </pc:grpChg>
        <pc:picChg chg="add mod">
          <ac:chgData name="범수 김" userId="863329ffd88cf9fc" providerId="LiveId" clId="{F7C42845-B302-485A-B6A4-5E2A958DBEF1}" dt="2024-01-02T02:12:14.646" v="1759" actId="1076"/>
          <ac:picMkLst>
            <pc:docMk/>
            <pc:sldMk cId="2243129919" sldId="432"/>
            <ac:picMk id="4" creationId="{1E7EBF93-6ADE-A5C4-9543-EAA976F0D889}"/>
          </ac:picMkLst>
        </pc:picChg>
      </pc:sldChg>
      <pc:sldChg chg="modSp add mod ord">
        <pc:chgData name="범수 김" userId="863329ffd88cf9fc" providerId="LiveId" clId="{F7C42845-B302-485A-B6A4-5E2A958DBEF1}" dt="2024-01-02T02:21:20.212" v="2403"/>
        <pc:sldMkLst>
          <pc:docMk/>
          <pc:sldMk cId="2486659378" sldId="433"/>
        </pc:sldMkLst>
        <pc:spChg chg="mod">
          <ac:chgData name="범수 김" userId="863329ffd88cf9fc" providerId="LiveId" clId="{F7C42845-B302-485A-B6A4-5E2A958DBEF1}" dt="2024-01-02T02:21:19.090" v="2401"/>
          <ac:spMkLst>
            <pc:docMk/>
            <pc:sldMk cId="2486659378" sldId="43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24:26.522" v="2653" actId="1076"/>
        <pc:sldMkLst>
          <pc:docMk/>
          <pc:sldMk cId="1593754711" sldId="434"/>
        </pc:sldMkLst>
        <pc:spChg chg="add mod">
          <ac:chgData name="범수 김" userId="863329ffd88cf9fc" providerId="LiveId" clId="{F7C42845-B302-485A-B6A4-5E2A958DBEF1}" dt="2024-01-02T02:24:26.522" v="2653" actId="1076"/>
          <ac:spMkLst>
            <pc:docMk/>
            <pc:sldMk cId="1593754711" sldId="434"/>
            <ac:spMk id="2" creationId="{F0CDA257-A704-A1AE-98CA-4BB4CB8C2355}"/>
          </ac:spMkLst>
        </pc:spChg>
        <pc:spChg chg="mod">
          <ac:chgData name="범수 김" userId="863329ffd88cf9fc" providerId="LiveId" clId="{F7C42845-B302-485A-B6A4-5E2A958DBEF1}" dt="2024-01-02T02:21:51.294" v="2411" actId="1076"/>
          <ac:spMkLst>
            <pc:docMk/>
            <pc:sldMk cId="1593754711" sldId="434"/>
            <ac:spMk id="5" creationId="{A389414F-66B7-1262-7F78-D45BD7660CF6}"/>
          </ac:spMkLst>
        </pc:spChg>
      </pc:sldChg>
    </pc:docChg>
  </pc:docChgLst>
  <pc:docChgLst>
    <pc:chgData name="범수 김" userId="863329ffd88cf9fc" providerId="LiveId" clId="{275FF10A-76E3-4D3F-8746-BF517AFB7BD2}"/>
    <pc:docChg chg="custSel addSld delSld modSld">
      <pc:chgData name="범수 김" userId="863329ffd88cf9fc" providerId="LiveId" clId="{275FF10A-76E3-4D3F-8746-BF517AFB7BD2}" dt="2024-01-02T05:27:17.221" v="214" actId="20577"/>
      <pc:docMkLst>
        <pc:docMk/>
      </pc:docMkLst>
      <pc:sldChg chg="modSp mod">
        <pc:chgData name="범수 김" userId="863329ffd88cf9fc" providerId="LiveId" clId="{275FF10A-76E3-4D3F-8746-BF517AFB7BD2}" dt="2024-01-02T05:24:16.301" v="15" actId="20577"/>
        <pc:sldMkLst>
          <pc:docMk/>
          <pc:sldMk cId="1869551119" sldId="424"/>
        </pc:sldMkLst>
        <pc:spChg chg="mod">
          <ac:chgData name="범수 김" userId="863329ffd88cf9fc" providerId="LiveId" clId="{275FF10A-76E3-4D3F-8746-BF517AFB7BD2}" dt="2024-01-02T05:24:16.301" v="15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895922620" sldId="425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922684083" sldId="427"/>
        </pc:sldMkLst>
      </pc:sldChg>
      <pc:sldChg chg="modSp mod">
        <pc:chgData name="범수 김" userId="863329ffd88cf9fc" providerId="LiveId" clId="{275FF10A-76E3-4D3F-8746-BF517AFB7BD2}" dt="2024-01-02T05:24:58.304" v="50" actId="20577"/>
        <pc:sldMkLst>
          <pc:docMk/>
          <pc:sldMk cId="1635143875" sldId="428"/>
        </pc:sldMkLst>
        <pc:spChg chg="mod">
          <ac:chgData name="범수 김" userId="863329ffd88cf9fc" providerId="LiveId" clId="{275FF10A-76E3-4D3F-8746-BF517AFB7BD2}" dt="2024-01-02T05:24:58.304" v="50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936893803" sldId="429"/>
        </pc:sldMkLst>
      </pc:sldChg>
      <pc:sldChg chg="modSp add mod">
        <pc:chgData name="범수 김" userId="863329ffd88cf9fc" providerId="LiveId" clId="{275FF10A-76E3-4D3F-8746-BF517AFB7BD2}" dt="2024-01-02T05:25:18.448" v="68" actId="12789"/>
        <pc:sldMkLst>
          <pc:docMk/>
          <pc:sldMk cId="3481581897" sldId="429"/>
        </pc:sldMkLst>
        <pc:spChg chg="mod">
          <ac:chgData name="범수 김" userId="863329ffd88cf9fc" providerId="LiveId" clId="{275FF10A-76E3-4D3F-8746-BF517AFB7BD2}" dt="2024-01-02T05:25:18.448" v="68" actId="12789"/>
          <ac:spMkLst>
            <pc:docMk/>
            <pc:sldMk cId="3481581897" sldId="429"/>
            <ac:spMk id="5" creationId="{A389414F-66B7-1262-7F78-D45BD7660CF6}"/>
          </ac:spMkLst>
        </pc:spChg>
      </pc:sldChg>
      <pc:sldChg chg="add del">
        <pc:chgData name="범수 김" userId="863329ffd88cf9fc" providerId="LiveId" clId="{275FF10A-76E3-4D3F-8746-BF517AFB7BD2}" dt="2024-01-02T05:25:24.261" v="70" actId="47"/>
        <pc:sldMkLst>
          <pc:docMk/>
          <pc:sldMk cId="923359984" sldId="430"/>
        </pc:sldMkLst>
      </pc:sldChg>
      <pc:sldChg chg="addSp modSp add mod">
        <pc:chgData name="범수 김" userId="863329ffd88cf9fc" providerId="LiveId" clId="{275FF10A-76E3-4D3F-8746-BF517AFB7BD2}" dt="2024-01-02T05:27:17.221" v="214" actId="20577"/>
        <pc:sldMkLst>
          <pc:docMk/>
          <pc:sldMk cId="1504750565" sldId="430"/>
        </pc:sldMkLst>
        <pc:spChg chg="add mod">
          <ac:chgData name="범수 김" userId="863329ffd88cf9fc" providerId="LiveId" clId="{275FF10A-76E3-4D3F-8746-BF517AFB7BD2}" dt="2024-01-02T05:27:17.221" v="214" actId="20577"/>
          <ac:spMkLst>
            <pc:docMk/>
            <pc:sldMk cId="1504750565" sldId="430"/>
            <ac:spMk id="2" creationId="{A0ECEE8A-FD28-F59B-F674-88E8C52B4810}"/>
          </ac:spMkLst>
        </pc:spChg>
        <pc:spChg chg="mod">
          <ac:chgData name="범수 김" userId="863329ffd88cf9fc" providerId="LiveId" clId="{275FF10A-76E3-4D3F-8746-BF517AFB7BD2}" dt="2024-01-02T05:25:33.775" v="77" actId="1076"/>
          <ac:spMkLst>
            <pc:docMk/>
            <pc:sldMk cId="1504750565" sldId="430"/>
            <ac:spMk id="5" creationId="{A389414F-66B7-1262-7F78-D45BD7660CF6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3698589194" sldId="430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3560009651" sldId="431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243129919" sldId="432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486659378" sldId="433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1593754711" sldId="43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F692A-97D6-98F7-22FE-F8BB748D3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ADDC6D-39E9-95AC-5A33-42FDA3AD0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83AAC-0051-B3DC-1234-08019965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CF6D1-FC29-43ED-D728-3C829320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88C58-3D09-036D-83A1-EC5E42A8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73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CACE8-B048-6EBA-82F4-F05BD0AA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5F154C-75CD-5BB0-9DC8-E7F6A6CF5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D5E9A-B748-278D-5F97-36688B8E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19D80-A752-5F90-B29D-7E7A9382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93479-BD04-D29E-8195-F0B9A065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34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CA3C9A-DE7E-C9AC-1FED-9CB3022B5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039255-B422-8F37-0171-10EA6EBA3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3DD4E-E4FE-8EFE-E0E2-C5B0CAE9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8E38FB-B729-2DD7-C795-8EDF0D21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C4123-859E-D8CE-371D-9E65872A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81CCF-B09A-BEF1-8CEA-6982BC85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8CD14-E54D-3B39-7EF7-4D7F45168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98822-A6EA-219E-7CDA-94F23ABB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AA57C-8962-9397-A136-48B9563E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CA56A8-16C1-D841-7950-1975C9EF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7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791BD-6388-3479-9E20-8D24603D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8EA947-FCBD-54FB-D07A-4BB677F2B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57A10-D7E6-1F28-CC01-466989C2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50216-3D44-4581-C7E8-D3EE5193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D82B9-E8F4-AF5C-0CEA-9048095E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19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A008-EAE4-62D2-B0C2-50AE1934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2CD88-ED3B-98B7-7BC6-D6102900A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A4F1BE-2919-57E3-E039-C7EA3C4D1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C58865-7EA5-15C9-752B-7DE99DB1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C1B052-A178-0421-D4E2-D2EE2A8B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7D21E9-1DAA-5E33-6C44-9746FD33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58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B5394-8C26-3824-0A11-B3039C58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DD26CF-BFAB-BB10-E467-A01491FFD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C8294D-B7FA-193E-D785-DAE26DFA3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495723-C36F-B6FE-8712-F3BFEB048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6DB032-2B8B-6377-8C7F-29DCF9D6B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88F2EE-55B4-477F-9F17-F121F079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4B9420-85CD-E9B3-944D-90CD136F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E23913-1C45-CCB9-4569-887FABD9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6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D3EB5-F034-BDC8-43AD-CCB440ED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767B5F-3DEE-A25D-16AB-5213F091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E78562-F608-471F-DB01-EF88B47F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12184E-2401-1475-F582-FBBA4453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21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0A87C7-AB60-71EA-2816-AAD1739E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9C2B5-F180-B106-821C-87B45A2F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B0CF2D-66A2-5A42-B4C6-1E0DB1C7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7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C28EA-57C3-0165-FA93-B772F6DD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B189D-0447-B4D2-96D4-BAE69631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18BA7C-BAC6-D5A7-375A-C3A665E1A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3A67C-948A-8824-8EFE-3ECB34DB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BCE293-1DD6-9C08-3480-3B00AF35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6FB1C-1B0F-9E1E-7275-473FD383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E4492-8416-B202-88D8-548CCE6E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0777E0-958D-C0B4-DDBE-0D84FAEB0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886970-A7ED-D4DA-8F4B-24D538B73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A17EAE-80F1-D6A7-AC6D-04262AE8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35A041-F89D-0B66-61B4-E7F458B9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06594-E6CC-59C1-3ABF-153271CD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01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3BDDBC-0B57-BBAE-F48B-E70A5CB1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29E6A-9604-9D80-8386-FE60E0BBB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952B8-A737-C153-A8F8-41842F80C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C30E-0DE6-48DA-9112-69415C9BC134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8A92A-4250-318C-ABD4-8B3B10C75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7C355-CEE9-77D1-1673-7051F8A0D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3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B20C3D-6478-16E6-EEEE-28B5B313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9FC6-657A-4987-8A5A-760564536B33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9" name="그림 8" descr="정원에서 대화하는 두 사람의 위쪽 모습">
            <a:extLst>
              <a:ext uri="{FF2B5EF4-FFF2-40B4-BE49-F238E27FC236}">
                <a16:creationId xmlns:a16="http://schemas.microsoft.com/office/drawing/2014/main" id="{1D5DF910-2DBE-80F3-3752-A1CD91FF9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0" b="95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9B6C98D-F7AA-CA8B-6F50-8D6D3C3131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1405D-ACD7-FFF7-6887-B68700D6AFF1}"/>
              </a:ext>
            </a:extLst>
          </p:cNvPr>
          <p:cNvSpPr txBox="1"/>
          <p:nvPr/>
        </p:nvSpPr>
        <p:spPr>
          <a:xfrm>
            <a:off x="729676" y="2240595"/>
            <a:ext cx="35033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REST API</a:t>
            </a:r>
            <a:r>
              <a:rPr lang="ko-KR" altLang="en-US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란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0F50B62-3F26-643F-D9B4-9FEC3D28F9E6}"/>
              </a:ext>
            </a:extLst>
          </p:cNvPr>
          <p:cNvCxnSpPr>
            <a:cxnSpLocks/>
          </p:cNvCxnSpPr>
          <p:nvPr/>
        </p:nvCxnSpPr>
        <p:spPr>
          <a:xfrm flipH="1">
            <a:off x="10905329" y="0"/>
            <a:ext cx="1286671" cy="1253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55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4944082" y="3075057"/>
            <a:ext cx="2303836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강의 자료</a:t>
            </a:r>
          </a:p>
        </p:txBody>
      </p:sp>
    </p:spTree>
    <p:extLst>
      <p:ext uri="{BB962C8B-B14F-4D97-AF65-F5344CB8AC3E}">
        <p14:creationId xmlns:p14="http://schemas.microsoft.com/office/powerpoint/2010/main" val="108890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75830" y="251646"/>
            <a:ext cx="1454244" cy="46166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강의 자료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20739A-14AC-7F59-8BA5-78A9999057B4}"/>
              </a:ext>
            </a:extLst>
          </p:cNvPr>
          <p:cNvSpPr txBox="1"/>
          <p:nvPr/>
        </p:nvSpPr>
        <p:spPr>
          <a:xfrm>
            <a:off x="275830" y="983226"/>
            <a:ext cx="268554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출처 </a:t>
            </a:r>
            <a:r>
              <a:rPr lang="en-US" altLang="ko-KR" dirty="0"/>
              <a:t>: Fast Campus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목차 </a:t>
            </a:r>
            <a:r>
              <a:rPr lang="en-US" altLang="ko-KR" dirty="0"/>
              <a:t>: ch03-02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514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4868260" y="3075057"/>
            <a:ext cx="2455480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REST API</a:t>
            </a:r>
            <a:endParaRPr lang="ko-KR" altLang="en-US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58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55254" y="253199"/>
            <a:ext cx="1320874" cy="400110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REST API</a:t>
            </a:r>
            <a:endParaRPr lang="ko-KR" altLang="en-US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ECEE8A-FD28-F59B-F674-88E8C52B4810}"/>
              </a:ext>
            </a:extLst>
          </p:cNvPr>
          <p:cNvSpPr txBox="1"/>
          <p:nvPr/>
        </p:nvSpPr>
        <p:spPr>
          <a:xfrm>
            <a:off x="770021" y="1171074"/>
            <a:ext cx="991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REST (Representational State Transfer :</a:t>
            </a:r>
            <a:r>
              <a:rPr lang="ko-KR" altLang="en-US" dirty="0"/>
              <a:t>자원의 상태 전달</a:t>
            </a:r>
            <a:r>
              <a:rPr lang="en-US" altLang="ko-KR" dirty="0"/>
              <a:t>) – </a:t>
            </a:r>
            <a:r>
              <a:rPr lang="ko-KR" altLang="en-US"/>
              <a:t>네트워크 아키텍처라고 보면 됨</a:t>
            </a:r>
          </a:p>
        </p:txBody>
      </p:sp>
    </p:spTree>
    <p:extLst>
      <p:ext uri="{BB962C8B-B14F-4D97-AF65-F5344CB8AC3E}">
        <p14:creationId xmlns:p14="http://schemas.microsoft.com/office/powerpoint/2010/main" val="1504750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에스코어 드림(PPT용도)">
      <a:majorFont>
        <a:latin typeface="에스코어 드림 5 Medium"/>
        <a:ea typeface="에스코어 드림 5 Medium"/>
        <a:cs typeface=""/>
      </a:majorFont>
      <a:minorFont>
        <a:latin typeface="에스코어 드림 5 Medium"/>
        <a:ea typeface="에스코어 드림 5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36</Words>
  <Application>Microsoft Office PowerPoint</Application>
  <PresentationFormat>와이드스크린</PresentationFormat>
  <Paragraphs>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에스코어 드림 5 Medium</vt:lpstr>
      <vt:lpstr>에스코어 드림 6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1</cp:revision>
  <dcterms:created xsi:type="dcterms:W3CDTF">2024-01-02T01:56:48Z</dcterms:created>
  <dcterms:modified xsi:type="dcterms:W3CDTF">2024-01-02T05:27:17Z</dcterms:modified>
</cp:coreProperties>
</file>