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2" r:id="rId6"/>
    <p:sldId id="433" r:id="rId7"/>
    <p:sldId id="43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FF10A-76E3-4D3F-8746-BF517AFB7BD2}" v="4" dt="2024-01-02T05:26:25.725"/>
    <p1510:client id="{3E4568C8-6839-408F-82C1-87ED4E384C65}" v="5" dt="2024-01-02T06:21:04.437"/>
    <p1510:client id="{F7C42845-B302-485A-B6A4-5E2A958DBEF1}" v="232" dt="2024-01-02T02:23:28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377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78875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Fast Campus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번에 끝내는 </a:t>
            </a:r>
            <a:r>
              <a:rPr lang="en-US" altLang="ko-KR" dirty="0"/>
              <a:t>java/</a:t>
            </a:r>
            <a:r>
              <a:rPr lang="en-US" altLang="ko-KR" dirty="0" err="1"/>
              <a:t>sping</a:t>
            </a:r>
            <a:r>
              <a:rPr lang="en-US" altLang="ko-KR" dirty="0"/>
              <a:t> </a:t>
            </a:r>
            <a:r>
              <a:rPr lang="ko-KR" altLang="en-US" dirty="0"/>
              <a:t>웹 개발 마스터 </a:t>
            </a:r>
            <a:r>
              <a:rPr lang="ko-KR" altLang="en-US" dirty="0" err="1"/>
              <a:t>초격자</a:t>
            </a:r>
            <a:r>
              <a:rPr lang="ko-KR" altLang="en-US" dirty="0"/>
              <a:t> 패키지 </a:t>
            </a:r>
            <a:r>
              <a:rPr lang="en-US" altLang="ko-KR" dirty="0"/>
              <a:t>Online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목차 </a:t>
            </a:r>
            <a:r>
              <a:rPr lang="en-US" altLang="ko-KR" dirty="0"/>
              <a:t>: ch04-03~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887702" y="3075057"/>
            <a:ext cx="441659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ch04-03(10:30~)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@PathVariable</a:t>
            </a:r>
          </a:p>
        </p:txBody>
      </p:sp>
    </p:spTree>
    <p:extLst>
      <p:ext uri="{BB962C8B-B14F-4D97-AF65-F5344CB8AC3E}">
        <p14:creationId xmlns:p14="http://schemas.microsoft.com/office/powerpoint/2010/main" val="34815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182" y="363941"/>
            <a:ext cx="2722220" cy="830997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ch04-03(10:30~)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@PathVariable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0C1FA-1EA4-E9C2-3275-DAFD365E1959}"/>
              </a:ext>
            </a:extLst>
          </p:cNvPr>
          <p:cNvSpPr txBox="1"/>
          <p:nvPr/>
        </p:nvSpPr>
        <p:spPr>
          <a:xfrm>
            <a:off x="275182" y="1636295"/>
            <a:ext cx="8477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URL</a:t>
            </a:r>
            <a:r>
              <a:rPr lang="ko-KR" altLang="en-US" dirty="0"/>
              <a:t>이 자주 변하는 부분을 변수처리 하여</a:t>
            </a:r>
            <a:r>
              <a:rPr lang="en-US" altLang="ko-KR" dirty="0"/>
              <a:t>, </a:t>
            </a:r>
            <a:r>
              <a:rPr lang="ko-KR" altLang="en-US" dirty="0"/>
              <a:t>유동적으로 </a:t>
            </a:r>
            <a:r>
              <a:rPr lang="en-US" altLang="ko-KR" dirty="0" err="1"/>
              <a:t>url</a:t>
            </a:r>
            <a:r>
              <a:rPr lang="ko-KR" altLang="en-US" dirty="0"/>
              <a:t>을 변경할 수 있도록 </a:t>
            </a:r>
            <a:r>
              <a:rPr lang="en-US" altLang="ko-KR" dirty="0"/>
              <a:t>...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{name}</a:t>
            </a:r>
            <a:r>
              <a:rPr lang="ko-KR" altLang="en-US" dirty="0"/>
              <a:t>이 있으면 </a:t>
            </a:r>
            <a:r>
              <a:rPr lang="en-US" altLang="ko-KR" dirty="0"/>
              <a:t>@PathVariable </a:t>
            </a:r>
            <a:r>
              <a:rPr lang="ko-KR" altLang="en-US" dirty="0"/>
              <a:t>뒤의 변수명과 같아야 </a:t>
            </a:r>
            <a:r>
              <a:rPr lang="en-US" altLang="ko-KR" dirty="0"/>
              <a:t>...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4C3EC-9379-FBD6-33EA-85212D9A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1" y="2784450"/>
            <a:ext cx="5705009" cy="2337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077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182" y="363941"/>
            <a:ext cx="2722220" cy="830997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ch04-03(10:30~)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@PathVariable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0C1FA-1EA4-E9C2-3275-DAFD365E1959}"/>
              </a:ext>
            </a:extLst>
          </p:cNvPr>
          <p:cNvSpPr txBox="1"/>
          <p:nvPr/>
        </p:nvSpPr>
        <p:spPr>
          <a:xfrm>
            <a:off x="275182" y="1636295"/>
            <a:ext cx="6275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만약 같을 수 없다면</a:t>
            </a:r>
            <a:r>
              <a:rPr lang="en-US" altLang="ko-KR" dirty="0"/>
              <a:t>, </a:t>
            </a:r>
            <a:r>
              <a:rPr lang="ko-KR" altLang="en-US" dirty="0" err="1"/>
              <a:t>이런식으로</a:t>
            </a:r>
            <a:r>
              <a:rPr lang="ko-KR" altLang="en-US" dirty="0"/>
              <a:t> 값을 변경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사진을 설명한다면</a:t>
            </a:r>
            <a:r>
              <a:rPr lang="en-US" altLang="ko-KR" dirty="0"/>
              <a:t>, name = </a:t>
            </a:r>
            <a:r>
              <a:rPr lang="en-US" altLang="ko-KR" dirty="0" err="1"/>
              <a:t>pathName</a:t>
            </a:r>
            <a:r>
              <a:rPr lang="ko-KR" altLang="en-US" dirty="0"/>
              <a:t>이 될 것이고</a:t>
            </a:r>
            <a:br>
              <a:rPr lang="en-US" altLang="ko-KR" dirty="0"/>
            </a:br>
            <a:r>
              <a:rPr lang="en-US" altLang="ko-KR" dirty="0"/>
              <a:t>“name”</a:t>
            </a:r>
            <a:r>
              <a:rPr lang="ko-KR" altLang="en-US"/>
              <a:t>은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7135E7-9164-6B10-0CF9-B0437DE2341D}"/>
              </a:ext>
            </a:extLst>
          </p:cNvPr>
          <p:cNvGrpSpPr/>
          <p:nvPr/>
        </p:nvGrpSpPr>
        <p:grpSpPr>
          <a:xfrm>
            <a:off x="354231" y="2764313"/>
            <a:ext cx="7963590" cy="2088061"/>
            <a:chOff x="354231" y="2764313"/>
            <a:chExt cx="7963590" cy="20880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8CCFAB-B028-57C7-E31D-176FC4BD0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231" y="2764313"/>
              <a:ext cx="7963590" cy="2088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372248-8037-C5AE-053B-F54789731717}"/>
                </a:ext>
              </a:extLst>
            </p:cNvPr>
            <p:cNvSpPr/>
            <p:nvPr/>
          </p:nvSpPr>
          <p:spPr>
            <a:xfrm>
              <a:off x="2664542" y="3133645"/>
              <a:ext cx="3942735" cy="2953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31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5254" y="253199"/>
            <a:ext cx="132087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75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91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2024-01-02T06:21:53Z</dcterms:modified>
</cp:coreProperties>
</file>