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5" r:id="rId3"/>
    <p:sldId id="256" r:id="rId4"/>
    <p:sldId id="427" r:id="rId5"/>
    <p:sldId id="429" r:id="rId6"/>
    <p:sldId id="679" r:id="rId7"/>
    <p:sldId id="680" r:id="rId8"/>
    <p:sldId id="681" r:id="rId9"/>
    <p:sldId id="6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9AC83-8220-4827-9756-F781D84361C8}" v="75" dt="2023-12-30T05:45:27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3509AC83-8220-4827-9756-F781D84361C8}"/>
    <pc:docChg chg="undo custSel addSld delSld modSld">
      <pc:chgData name="범수 김" userId="863329ffd88cf9fc" providerId="LiveId" clId="{3509AC83-8220-4827-9756-F781D84361C8}" dt="2023-12-30T05:45:38.315" v="724" actId="113"/>
      <pc:docMkLst>
        <pc:docMk/>
      </pc:docMkLst>
      <pc:sldChg chg="new del">
        <pc:chgData name="범수 김" userId="863329ffd88cf9fc" providerId="LiveId" clId="{3509AC83-8220-4827-9756-F781D84361C8}" dt="2023-12-30T05:38:09.395" v="2" actId="47"/>
        <pc:sldMkLst>
          <pc:docMk/>
          <pc:sldMk cId="1214888005" sldId="256"/>
        </pc:sldMkLst>
      </pc:sldChg>
      <pc:sldChg chg="add">
        <pc:chgData name="범수 김" userId="863329ffd88cf9fc" providerId="LiveId" clId="{3509AC83-8220-4827-9756-F781D84361C8}" dt="2023-12-30T05:38:18.887" v="3"/>
        <pc:sldMkLst>
          <pc:docMk/>
          <pc:sldMk cId="2895922620" sldId="256"/>
        </pc:sldMkLst>
      </pc:sldChg>
      <pc:sldChg chg="add">
        <pc:chgData name="범수 김" userId="863329ffd88cf9fc" providerId="LiveId" clId="{3509AC83-8220-4827-9756-F781D84361C8}" dt="2023-12-30T05:38:08.639" v="1"/>
        <pc:sldMkLst>
          <pc:docMk/>
          <pc:sldMk cId="1869551119" sldId="424"/>
        </pc:sldMkLst>
      </pc:sldChg>
      <pc:sldChg chg="add">
        <pc:chgData name="범수 김" userId="863329ffd88cf9fc" providerId="LiveId" clId="{3509AC83-8220-4827-9756-F781D84361C8}" dt="2023-12-30T05:38:08.639" v="1"/>
        <pc:sldMkLst>
          <pc:docMk/>
          <pc:sldMk cId="3231980364" sldId="425"/>
        </pc:sldMkLst>
      </pc:sldChg>
      <pc:sldChg chg="add">
        <pc:chgData name="범수 김" userId="863329ffd88cf9fc" providerId="LiveId" clId="{3509AC83-8220-4827-9756-F781D84361C8}" dt="2023-12-30T05:38:18.887" v="3"/>
        <pc:sldMkLst>
          <pc:docMk/>
          <pc:sldMk cId="854756387" sldId="427"/>
        </pc:sldMkLst>
      </pc:sldChg>
      <pc:sldChg chg="add">
        <pc:chgData name="범수 김" userId="863329ffd88cf9fc" providerId="LiveId" clId="{3509AC83-8220-4827-9756-F781D84361C8}" dt="2023-12-30T05:38:18.887" v="3"/>
        <pc:sldMkLst>
          <pc:docMk/>
          <pc:sldMk cId="1196082431" sldId="429"/>
        </pc:sldMkLst>
      </pc:sldChg>
      <pc:sldChg chg="modSp add mod">
        <pc:chgData name="범수 김" userId="863329ffd88cf9fc" providerId="LiveId" clId="{3509AC83-8220-4827-9756-F781D84361C8}" dt="2023-12-30T05:38:27.360" v="16"/>
        <pc:sldMkLst>
          <pc:docMk/>
          <pc:sldMk cId="2718269740" sldId="679"/>
        </pc:sldMkLst>
        <pc:spChg chg="mod">
          <ac:chgData name="범수 김" userId="863329ffd88cf9fc" providerId="LiveId" clId="{3509AC83-8220-4827-9756-F781D84361C8}" dt="2023-12-30T05:38:27.360" v="16"/>
          <ac:spMkLst>
            <pc:docMk/>
            <pc:sldMk cId="2718269740" sldId="67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509AC83-8220-4827-9756-F781D84361C8}" dt="2023-12-30T05:40:52.008" v="227" actId="208"/>
        <pc:sldMkLst>
          <pc:docMk/>
          <pc:sldMk cId="3667178314" sldId="680"/>
        </pc:sldMkLst>
        <pc:spChg chg="add mod">
          <ac:chgData name="범수 김" userId="863329ffd88cf9fc" providerId="LiveId" clId="{3509AC83-8220-4827-9756-F781D84361C8}" dt="2023-12-30T05:40:52.008" v="227" actId="208"/>
          <ac:spMkLst>
            <pc:docMk/>
            <pc:sldMk cId="3667178314" sldId="680"/>
            <ac:spMk id="2" creationId="{FFDA6CB6-9316-73AA-9E9E-CABDABC42C07}"/>
          </ac:spMkLst>
        </pc:spChg>
        <pc:spChg chg="mod">
          <ac:chgData name="범수 김" userId="863329ffd88cf9fc" providerId="LiveId" clId="{3509AC83-8220-4827-9756-F781D84361C8}" dt="2023-12-30T05:38:36.397" v="22" actId="1076"/>
          <ac:spMkLst>
            <pc:docMk/>
            <pc:sldMk cId="3667178314" sldId="680"/>
            <ac:spMk id="5" creationId="{A389414F-66B7-1262-7F78-D45BD7660CF6}"/>
          </ac:spMkLst>
        </pc:spChg>
      </pc:sldChg>
      <pc:sldChg chg="modSp add mod">
        <pc:chgData name="범수 김" userId="863329ffd88cf9fc" providerId="LiveId" clId="{3509AC83-8220-4827-9756-F781D84361C8}" dt="2023-12-30T05:40:59.941" v="266"/>
        <pc:sldMkLst>
          <pc:docMk/>
          <pc:sldMk cId="2822587870" sldId="681"/>
        </pc:sldMkLst>
        <pc:spChg chg="mod">
          <ac:chgData name="범수 김" userId="863329ffd88cf9fc" providerId="LiveId" clId="{3509AC83-8220-4827-9756-F781D84361C8}" dt="2023-12-30T05:40:59.941" v="266"/>
          <ac:spMkLst>
            <pc:docMk/>
            <pc:sldMk cId="2822587870" sldId="68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509AC83-8220-4827-9756-F781D84361C8}" dt="2023-12-30T05:45:38.315" v="724" actId="113"/>
        <pc:sldMkLst>
          <pc:docMk/>
          <pc:sldMk cId="2726410732" sldId="682"/>
        </pc:sldMkLst>
        <pc:spChg chg="add mod">
          <ac:chgData name="범수 김" userId="863329ffd88cf9fc" providerId="LiveId" clId="{3509AC83-8220-4827-9756-F781D84361C8}" dt="2023-12-30T05:45:38.315" v="724" actId="113"/>
          <ac:spMkLst>
            <pc:docMk/>
            <pc:sldMk cId="2726410732" sldId="682"/>
            <ac:spMk id="2" creationId="{3D58E6A3-3700-6FD4-F5C2-3FE4F1DB432A}"/>
          </ac:spMkLst>
        </pc:spChg>
        <pc:spChg chg="mod">
          <ac:chgData name="범수 김" userId="863329ffd88cf9fc" providerId="LiveId" clId="{3509AC83-8220-4827-9756-F781D84361C8}" dt="2023-12-30T05:41:05.767" v="274" actId="1076"/>
          <ac:spMkLst>
            <pc:docMk/>
            <pc:sldMk cId="2726410732" sldId="682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76890-30F5-1AA8-CC34-2778D2B2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13FE1-2145-3D8E-4F32-6DE0DCA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ED35-144C-6A32-2F9E-8241025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724EC-E93A-1F03-5F13-0A021428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2A8B1-89BD-04B7-A5C8-E64298E6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E5B30-C663-951B-5D68-88CC6E1C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2430B-8972-3E3E-BAF0-B15B3EB8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4F2B8-DF30-0071-5DA1-084D337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9FE3-EB49-283A-773F-A08B9956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7C28D-229A-B9A6-8F0D-3258580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1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728528-9E8F-50D9-8D75-655685CD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7785F-79B0-37FC-F65F-7E3B02914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A36ED-4680-DB05-1669-879B648F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5BC76-4364-3728-1F46-6AE9372B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A9ED-22AC-A071-D3AA-EB599EFA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6B49A-7D22-E27A-9BAD-A6CEB53A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073CD-2495-04D0-2326-06BE62E0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2F743-0085-54D2-F65D-5F656BD9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E9D68-4426-0328-8CCA-8AF8F8E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F81C-85CC-F9C1-29C4-05356E67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D8494-308D-592A-8205-DD243DB0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F01E5-DD78-47CC-EF90-019BDBAD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A6F95-5C99-3B88-6597-765A297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87EB-D8A0-E929-2B61-55E0644A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9AB79-2B0B-C4F1-FD5A-F23BEF47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C76E7-5872-5766-0C13-94BE82E9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3A891-9FB5-93F8-EE01-B7A7A5D4F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DC745-27D7-AE9F-34AA-137B9F47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17C95-18EF-A664-034A-8A6B77C6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86CD3-590F-7C3F-F73C-93BDCBA0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6AA08-BE16-EF57-C485-955B9FA8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DB26D-275E-03A2-6E8E-A2B39C3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46E57-2433-AA4C-F20F-5FF226B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062B9-6EA9-69E3-E9FC-7C7E8C18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8A37D-82FF-AE9E-28EA-8F2E40D97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BCEB73-9F4D-9CB9-0199-C399F0C99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2A2B-DB54-89D2-E6A7-423B6EB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DD2F57-744D-3CD3-D126-347E89F3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A39036-6293-CA7D-0C95-94FEE8B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0D30-E263-7B95-9AE8-92906A28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765F3-60C2-9C67-2C75-08496FBC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9CB278-E5A8-5F7C-2772-29B6AD86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F7EA0-8034-3E0B-277C-F4A6C0E6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8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C1FEC0-59CC-049C-A877-3FF5BEA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9CAFCA-1F4A-3897-4D39-1B440AA7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AD6C5-7E88-E5C4-C476-9CF23F4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0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FD7EB-C0CE-CFE2-24A4-34BFF8A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77F7F-A25B-29A5-6BD4-720C1C1C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FDB2D-E422-6F14-D980-0EDB2DA5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392C6-E422-43E9-C97D-A1A9CD70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1A918-A7E1-53AF-7A5A-A1F6860F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67E78-C6FA-AC88-13E6-3FCEBE6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5D86-59D2-1234-879A-5B87273D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AB916B-2749-3D63-C517-FEDA7821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D8927D-CC93-76C1-ACEC-B4A33B486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1032B-57BF-B902-70BA-8CFED90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17F53-B589-D001-C616-9D5F34B3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E43C3-950F-9EF1-5FF9-E4D69C46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F4E4A6-A612-7E7F-795E-0A37110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D1B6D-8705-641E-AE6A-810F15C3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F365C-A3D5-BED9-EAAC-66361830E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931E-BF63-436D-B475-B538F95EA9EC}" type="datetimeFigureOut">
              <a:rPr lang="ko-KR" altLang="en-US" smtClean="0"/>
              <a:t>2023-12-30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AE382-936D-A3B8-CA4A-1459D0BF4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7BF7-DAB7-650B-DDDF-7FC9CF47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EBAF-FB48-44CA-9B4F-3ABD7B558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만들기 실습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5935717" y="0"/>
            <a:ext cx="6256283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solidFill>
              <a:srgbClr val="1C31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6479177" y="545989"/>
            <a:ext cx="116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1766331" y="0"/>
            <a:ext cx="425669" cy="4493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9CF6BB-9D9A-3AA3-CBE8-8AF57963A192}"/>
              </a:ext>
            </a:extLst>
          </p:cNvPr>
          <p:cNvGrpSpPr/>
          <p:nvPr/>
        </p:nvGrpSpPr>
        <p:grpSpPr>
          <a:xfrm>
            <a:off x="6479177" y="1523968"/>
            <a:ext cx="3964547" cy="4246059"/>
            <a:chOff x="6479177" y="1382078"/>
            <a:chExt cx="3964547" cy="42460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224FC-CE3D-5FC6-6241-E9A698FC5E15}"/>
                </a:ext>
              </a:extLst>
            </p:cNvPr>
            <p:cNvSpPr txBox="1"/>
            <p:nvPr/>
          </p:nvSpPr>
          <p:spPr>
            <a:xfrm>
              <a:off x="6479177" y="1382078"/>
              <a:ext cx="3964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사용기술 및 </a:t>
              </a:r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IDE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A38AFA-AEA2-CB2B-7694-DF79DE9FF18C}"/>
                </a:ext>
              </a:extLst>
            </p:cNvPr>
            <p:cNvSpPr txBox="1"/>
            <p:nvPr/>
          </p:nvSpPr>
          <p:spPr>
            <a:xfrm>
              <a:off x="6479177" y="2282010"/>
              <a:ext cx="1638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기술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8CBBEB-5C2A-2851-EA55-1F04028FAC33}"/>
                </a:ext>
              </a:extLst>
            </p:cNvPr>
            <p:cNvSpPr txBox="1"/>
            <p:nvPr/>
          </p:nvSpPr>
          <p:spPr>
            <a:xfrm>
              <a:off x="6479177" y="3181942"/>
              <a:ext cx="1669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3. ERD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3A7463-D25D-03FE-D530-DC9D99412CFF}"/>
                </a:ext>
              </a:extLst>
            </p:cNvPr>
            <p:cNvSpPr txBox="1"/>
            <p:nvPr/>
          </p:nvSpPr>
          <p:spPr>
            <a:xfrm>
              <a:off x="6479177" y="4081874"/>
              <a:ext cx="2523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4.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구현기능</a:t>
              </a:r>
              <a:endPara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723487-878B-7D8F-2888-1FD46056C1CD}"/>
                </a:ext>
              </a:extLst>
            </p:cNvPr>
            <p:cNvSpPr txBox="1"/>
            <p:nvPr/>
          </p:nvSpPr>
          <p:spPr>
            <a:xfrm>
              <a:off x="6479177" y="4981806"/>
              <a:ext cx="1638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5. </a:t>
              </a:r>
              <a:r>
                <a:rPr lang="ko-KR" altLang="en-US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시연</a:t>
              </a:r>
              <a:endPara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98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219525" y="3075057"/>
            <a:ext cx="375295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사용기술 및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IDE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BA413-84C9-96BA-EEC9-6025F38595F2}"/>
              </a:ext>
            </a:extLst>
          </p:cNvPr>
          <p:cNvSpPr txBox="1"/>
          <p:nvPr/>
        </p:nvSpPr>
        <p:spPr>
          <a:xfrm>
            <a:off x="1306577" y="261167"/>
            <a:ext cx="9316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IDE</a:t>
            </a:r>
          </a:p>
          <a:p>
            <a:pPr algn="ctr"/>
            <a:r>
              <a:rPr lang="ko-KR" altLang="en-US" sz="1400" dirty="0"/>
              <a:t>사용기술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88C09CB3-1BA5-15B5-43F6-821746ED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03C9FC6-657A-4987-8A5A-760564536B33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723FDA-0F24-86F9-3781-CF0EB438114B}"/>
              </a:ext>
            </a:extLst>
          </p:cNvPr>
          <p:cNvGrpSpPr/>
          <p:nvPr/>
        </p:nvGrpSpPr>
        <p:grpSpPr>
          <a:xfrm>
            <a:off x="871453" y="1384840"/>
            <a:ext cx="4701663" cy="2156442"/>
            <a:chOff x="571903" y="1424255"/>
            <a:chExt cx="4701663" cy="215644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664B7D1-13C4-8A8E-F1A4-5BB5F2285952}"/>
                </a:ext>
              </a:extLst>
            </p:cNvPr>
            <p:cNvGrpSpPr/>
            <p:nvPr/>
          </p:nvGrpSpPr>
          <p:grpSpPr>
            <a:xfrm>
              <a:off x="571903" y="1424255"/>
              <a:ext cx="4701663" cy="1905155"/>
              <a:chOff x="571903" y="1424255"/>
              <a:chExt cx="5962904" cy="241622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38C3177-B1A7-C851-FB73-C96C6B2671D9}"/>
                  </a:ext>
                </a:extLst>
              </p:cNvPr>
              <p:cNvGrpSpPr/>
              <p:nvPr/>
            </p:nvGrpSpPr>
            <p:grpSpPr>
              <a:xfrm>
                <a:off x="571903" y="1649032"/>
                <a:ext cx="5688779" cy="1860646"/>
                <a:chOff x="571903" y="1649032"/>
                <a:chExt cx="5688779" cy="1860646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A0DDC13-7249-B60B-02FA-C898A48DF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71903" y="1649032"/>
                  <a:ext cx="1505027" cy="1860646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F388A8A-419D-C8DE-AA63-452054410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1332" y="1688101"/>
                  <a:ext cx="2213280" cy="1782508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754A3CAA-7AC3-7439-8952-E9BF56D48D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9819" y="2099905"/>
                  <a:ext cx="2190863" cy="958899"/>
                </a:xfrm>
                <a:prstGeom prst="rect">
                  <a:avLst/>
                </a:prstGeom>
              </p:spPr>
            </p:pic>
          </p:grp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68E8ADF-EB0A-ACB2-194C-092D50B34553}"/>
                  </a:ext>
                </a:extLst>
              </p:cNvPr>
              <p:cNvSpPr/>
              <p:nvPr/>
            </p:nvSpPr>
            <p:spPr>
              <a:xfrm>
                <a:off x="571903" y="1424255"/>
                <a:ext cx="5962904" cy="24162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3C7322-33D0-AF7D-E968-E24E4DA06C84}"/>
                </a:ext>
              </a:extLst>
            </p:cNvPr>
            <p:cNvSpPr txBox="1"/>
            <p:nvPr/>
          </p:nvSpPr>
          <p:spPr>
            <a:xfrm>
              <a:off x="2220136" y="3180587"/>
              <a:ext cx="1247457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개발 언어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59A975-CF29-412E-A6A3-0E4ED0509303}"/>
              </a:ext>
            </a:extLst>
          </p:cNvPr>
          <p:cNvGrpSpPr/>
          <p:nvPr/>
        </p:nvGrpSpPr>
        <p:grpSpPr>
          <a:xfrm>
            <a:off x="6403619" y="1392723"/>
            <a:ext cx="4443751" cy="2155381"/>
            <a:chOff x="5733576" y="1424255"/>
            <a:chExt cx="4443751" cy="21553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814F205-772F-31E6-172C-655134E56A9D}"/>
                </a:ext>
              </a:extLst>
            </p:cNvPr>
            <p:cNvGrpSpPr/>
            <p:nvPr/>
          </p:nvGrpSpPr>
          <p:grpSpPr>
            <a:xfrm>
              <a:off x="5733576" y="1424255"/>
              <a:ext cx="4443751" cy="1905155"/>
              <a:chOff x="7133897" y="1688101"/>
              <a:chExt cx="4248806" cy="182157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127E38A-48BD-8E32-8A28-120D19733423}"/>
                  </a:ext>
                </a:extLst>
              </p:cNvPr>
              <p:cNvGrpSpPr/>
              <p:nvPr/>
            </p:nvGrpSpPr>
            <p:grpSpPr>
              <a:xfrm>
                <a:off x="7467600" y="1966547"/>
                <a:ext cx="3632387" cy="1225613"/>
                <a:chOff x="4967713" y="1771943"/>
                <a:chExt cx="3632387" cy="1225613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30F4D4C4-2279-E67F-D1B5-59DEE7C493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7713" y="1937051"/>
                  <a:ext cx="2571882" cy="1060505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EA436B00-F15A-B04D-D391-7F8C4FF4FF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9595" y="1771943"/>
                  <a:ext cx="1060505" cy="1225613"/>
                </a:xfrm>
                <a:prstGeom prst="rect">
                  <a:avLst/>
                </a:prstGeom>
              </p:spPr>
            </p:pic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4EE2CF1-BC83-CDBC-FD56-32E5615E0F17}"/>
                  </a:ext>
                </a:extLst>
              </p:cNvPr>
              <p:cNvSpPr/>
              <p:nvPr/>
            </p:nvSpPr>
            <p:spPr>
              <a:xfrm>
                <a:off x="7133897" y="1688101"/>
                <a:ext cx="4248806" cy="182157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BB895-9B2F-CFA2-C9F9-F8958B0A10BC}"/>
                </a:ext>
              </a:extLst>
            </p:cNvPr>
            <p:cNvSpPr txBox="1"/>
            <p:nvPr/>
          </p:nvSpPr>
          <p:spPr>
            <a:xfrm>
              <a:off x="7485610" y="3179526"/>
              <a:ext cx="939681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DBMS</a:t>
              </a:r>
              <a:endPara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5B375C-7187-0602-4299-B43988E24154}"/>
              </a:ext>
            </a:extLst>
          </p:cNvPr>
          <p:cNvGrpSpPr/>
          <p:nvPr/>
        </p:nvGrpSpPr>
        <p:grpSpPr>
          <a:xfrm>
            <a:off x="7617021" y="3840614"/>
            <a:ext cx="2169133" cy="2376788"/>
            <a:chOff x="6946978" y="3793316"/>
            <a:chExt cx="2169133" cy="237678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8B18B1D-AC20-D2D6-784E-C8C491FE113A}"/>
                </a:ext>
              </a:extLst>
            </p:cNvPr>
            <p:cNvGrpSpPr/>
            <p:nvPr/>
          </p:nvGrpSpPr>
          <p:grpSpPr>
            <a:xfrm>
              <a:off x="6946978" y="3793316"/>
              <a:ext cx="2169133" cy="2176734"/>
              <a:chOff x="8647386" y="4040531"/>
              <a:chExt cx="2016942" cy="2024010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4283A25-CCF7-B16F-D10C-3A79AC8C6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7386" y="4163490"/>
                <a:ext cx="1936850" cy="1778091"/>
              </a:xfrm>
              <a:prstGeom prst="rect">
                <a:avLst/>
              </a:prstGeom>
            </p:spPr>
          </p:pic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125DD9C-5409-8494-5124-8F4B6E471C53}"/>
                  </a:ext>
                </a:extLst>
              </p:cNvPr>
              <p:cNvSpPr/>
              <p:nvPr/>
            </p:nvSpPr>
            <p:spPr>
              <a:xfrm>
                <a:off x="8647386" y="4040531"/>
                <a:ext cx="2016942" cy="202401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8E1698-E38F-47CD-CD77-D643CDDE80A5}"/>
                </a:ext>
              </a:extLst>
            </p:cNvPr>
            <p:cNvSpPr txBox="1"/>
            <p:nvPr/>
          </p:nvSpPr>
          <p:spPr>
            <a:xfrm>
              <a:off x="7692348" y="5769994"/>
              <a:ext cx="678391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서버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27AD6-AB82-6FBF-DFA9-A423D5B35D75}"/>
              </a:ext>
            </a:extLst>
          </p:cNvPr>
          <p:cNvGrpSpPr/>
          <p:nvPr/>
        </p:nvGrpSpPr>
        <p:grpSpPr>
          <a:xfrm>
            <a:off x="871453" y="3848740"/>
            <a:ext cx="4701663" cy="2402004"/>
            <a:chOff x="1316533" y="4163490"/>
            <a:chExt cx="4771584" cy="243772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2043BDE-A010-B1C1-DED3-9E4DA7219FDE}"/>
                </a:ext>
              </a:extLst>
            </p:cNvPr>
            <p:cNvGrpSpPr/>
            <p:nvPr/>
          </p:nvGrpSpPr>
          <p:grpSpPr>
            <a:xfrm>
              <a:off x="1316533" y="4163490"/>
              <a:ext cx="4771584" cy="2192859"/>
              <a:chOff x="1324416" y="4163490"/>
              <a:chExt cx="4771584" cy="2192859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6BFDF36-161F-409A-99C5-CF8E5BD1DA7F}"/>
                  </a:ext>
                </a:extLst>
              </p:cNvPr>
              <p:cNvGrpSpPr/>
              <p:nvPr/>
            </p:nvGrpSpPr>
            <p:grpSpPr>
              <a:xfrm>
                <a:off x="1607764" y="4363545"/>
                <a:ext cx="4419105" cy="1809843"/>
                <a:chOff x="1824100" y="4308113"/>
                <a:chExt cx="4419105" cy="1809843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87A1FD3D-788F-7FC1-6739-B1DE86CE8C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24100" y="4408827"/>
                  <a:ext cx="1708238" cy="1600282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55F50C90-D306-1956-7F6F-2BE9A100E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01469" y="4308113"/>
                  <a:ext cx="2641736" cy="1809843"/>
                </a:xfrm>
                <a:prstGeom prst="rect">
                  <a:avLst/>
                </a:prstGeom>
              </p:spPr>
            </p:pic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3A4C0D9-083A-83C2-7CCC-2529CC62411D}"/>
                  </a:ext>
                </a:extLst>
              </p:cNvPr>
              <p:cNvSpPr/>
              <p:nvPr/>
            </p:nvSpPr>
            <p:spPr>
              <a:xfrm>
                <a:off x="1324416" y="4163490"/>
                <a:ext cx="4771584" cy="219285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E7C43F-C93E-2E94-946F-E3ECB41F8510}"/>
                </a:ext>
              </a:extLst>
            </p:cNvPr>
            <p:cNvSpPr txBox="1"/>
            <p:nvPr/>
          </p:nvSpPr>
          <p:spPr>
            <a:xfrm>
              <a:off x="2992836" y="6201106"/>
              <a:ext cx="1418978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000" b="1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프레임워크</a:t>
              </a:r>
              <a:endPara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145585-7E74-7583-44C3-90383449DFBF}"/>
              </a:ext>
            </a:extLst>
          </p:cNvPr>
          <p:cNvSpPr txBox="1"/>
          <p:nvPr/>
        </p:nvSpPr>
        <p:spPr>
          <a:xfrm>
            <a:off x="367260" y="329540"/>
            <a:ext cx="845103" cy="707886"/>
          </a:xfrm>
          <a:prstGeom prst="rect">
            <a:avLst/>
          </a:prstGeom>
          <a:solidFill>
            <a:srgbClr val="1C3166"/>
          </a:solidFill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5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BA413-84C9-96BA-EEC9-6025F38595F2}"/>
              </a:ext>
            </a:extLst>
          </p:cNvPr>
          <p:cNvSpPr txBox="1"/>
          <p:nvPr/>
        </p:nvSpPr>
        <p:spPr>
          <a:xfrm>
            <a:off x="1306577" y="261167"/>
            <a:ext cx="9316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IDE</a:t>
            </a:r>
          </a:p>
          <a:p>
            <a:pPr algn="ctr"/>
            <a:r>
              <a:rPr lang="ko-KR" altLang="en-US" sz="1400" dirty="0"/>
              <a:t>사용기술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88C09CB3-1BA5-15B5-43F6-821746ED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03C9FC6-657A-4987-8A5A-760564536B3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11E6B3-6CFB-A643-93EC-935D5AC660A4}"/>
              </a:ext>
            </a:extLst>
          </p:cNvPr>
          <p:cNvGrpSpPr/>
          <p:nvPr/>
        </p:nvGrpSpPr>
        <p:grpSpPr>
          <a:xfrm>
            <a:off x="1065385" y="1378650"/>
            <a:ext cx="2169134" cy="5069344"/>
            <a:chOff x="1972290" y="1438610"/>
            <a:chExt cx="2169134" cy="50693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D5B375C-7187-0602-4299-B43988E24154}"/>
                </a:ext>
              </a:extLst>
            </p:cNvPr>
            <p:cNvGrpSpPr/>
            <p:nvPr/>
          </p:nvGrpSpPr>
          <p:grpSpPr>
            <a:xfrm>
              <a:off x="1972291" y="4131166"/>
              <a:ext cx="2169133" cy="2376788"/>
              <a:chOff x="6946978" y="3793316"/>
              <a:chExt cx="2169133" cy="2376788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8B18B1D-AC20-D2D6-784E-C8C491FE113A}"/>
                  </a:ext>
                </a:extLst>
              </p:cNvPr>
              <p:cNvGrpSpPr/>
              <p:nvPr/>
            </p:nvGrpSpPr>
            <p:grpSpPr>
              <a:xfrm>
                <a:off x="6946978" y="3793316"/>
                <a:ext cx="2169133" cy="2176734"/>
                <a:chOff x="8647386" y="4040531"/>
                <a:chExt cx="2016942" cy="2024010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94283A25-CCF7-B16F-D10C-3A79AC8C6A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47386" y="4163490"/>
                  <a:ext cx="1936850" cy="1778091"/>
                </a:xfrm>
                <a:prstGeom prst="rect">
                  <a:avLst/>
                </a:prstGeom>
              </p:spPr>
            </p:pic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A125DD9C-5409-8494-5124-8F4B6E471C53}"/>
                    </a:ext>
                  </a:extLst>
                </p:cNvPr>
                <p:cNvSpPr/>
                <p:nvPr/>
              </p:nvSpPr>
              <p:spPr>
                <a:xfrm>
                  <a:off x="8647386" y="4040531"/>
                  <a:ext cx="2016942" cy="202401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8E1698-E38F-47CD-CD77-D643CDDE80A5}"/>
                  </a:ext>
                </a:extLst>
              </p:cNvPr>
              <p:cNvSpPr txBox="1"/>
              <p:nvPr/>
            </p:nvSpPr>
            <p:spPr>
              <a:xfrm>
                <a:off x="7692348" y="5769994"/>
                <a:ext cx="678391" cy="40011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서버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C027AD6-AB82-6FBF-DFA9-A423D5B35D75}"/>
                </a:ext>
              </a:extLst>
            </p:cNvPr>
            <p:cNvGrpSpPr/>
            <p:nvPr/>
          </p:nvGrpSpPr>
          <p:grpSpPr>
            <a:xfrm>
              <a:off x="1972290" y="1438610"/>
              <a:ext cx="2169133" cy="2402004"/>
              <a:chOff x="2601628" y="4163490"/>
              <a:chExt cx="2201392" cy="243772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32043BDE-A010-B1C1-DED3-9E4DA7219FDE}"/>
                  </a:ext>
                </a:extLst>
              </p:cNvPr>
              <p:cNvGrpSpPr/>
              <p:nvPr/>
            </p:nvGrpSpPr>
            <p:grpSpPr>
              <a:xfrm>
                <a:off x="2601628" y="4163490"/>
                <a:ext cx="2201392" cy="2192859"/>
                <a:chOff x="2609511" y="4163490"/>
                <a:chExt cx="2201392" cy="2192859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87A1FD3D-788F-7FC1-6739-B1DE86CE8C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2380" y="4359872"/>
                  <a:ext cx="1708238" cy="1600282"/>
                </a:xfrm>
                <a:prstGeom prst="rect">
                  <a:avLst/>
                </a:prstGeom>
              </p:spPr>
            </p:pic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E3A4C0D9-083A-83C2-7CCC-2529CC62411D}"/>
                    </a:ext>
                  </a:extLst>
                </p:cNvPr>
                <p:cNvSpPr/>
                <p:nvPr/>
              </p:nvSpPr>
              <p:spPr>
                <a:xfrm>
                  <a:off x="2609511" y="4163490"/>
                  <a:ext cx="2201392" cy="219285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E7C43F-C93E-2E94-946F-E3ECB41F8510}"/>
                  </a:ext>
                </a:extLst>
              </p:cNvPr>
              <p:cNvSpPr txBox="1"/>
              <p:nvPr/>
            </p:nvSpPr>
            <p:spPr>
              <a:xfrm>
                <a:off x="2992836" y="6201106"/>
                <a:ext cx="1418978" cy="40011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프레임워크</a:t>
                </a:r>
                <a:endParaRPr lang="ko-KR" altLang="en-US" sz="2000" b="1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145585-7E74-7583-44C3-90383449DFBF}"/>
              </a:ext>
            </a:extLst>
          </p:cNvPr>
          <p:cNvSpPr txBox="1"/>
          <p:nvPr/>
        </p:nvSpPr>
        <p:spPr>
          <a:xfrm>
            <a:off x="367260" y="329540"/>
            <a:ext cx="845103" cy="707886"/>
          </a:xfrm>
          <a:prstGeom prst="rect">
            <a:avLst/>
          </a:prstGeom>
          <a:solidFill>
            <a:srgbClr val="1C3166"/>
          </a:solidFill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01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28377-EE57-DA3C-0E3E-77FB306151E3}"/>
              </a:ext>
            </a:extLst>
          </p:cNvPr>
          <p:cNvSpPr txBox="1"/>
          <p:nvPr/>
        </p:nvSpPr>
        <p:spPr>
          <a:xfrm>
            <a:off x="3761222" y="1572154"/>
            <a:ext cx="3925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 = sts3 (Spring Legacy Project)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Tomcat 9.0ver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08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497121" y="3075057"/>
            <a:ext cx="1197764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</a:t>
            </a:r>
            <a:endParaRPr lang="en-US" altLang="ko-KR" sz="40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26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3643" y="221498"/>
            <a:ext cx="793807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참고</a:t>
            </a:r>
            <a:endParaRPr lang="en-US" altLang="ko-KR" sz="24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A6CB6-9316-73AA-9E9E-CABDABC42C07}"/>
              </a:ext>
            </a:extLst>
          </p:cNvPr>
          <p:cNvSpPr txBox="1"/>
          <p:nvPr/>
        </p:nvSpPr>
        <p:spPr>
          <a:xfrm>
            <a:off x="283643" y="901816"/>
            <a:ext cx="92786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(sts3)Spring </a:t>
            </a:r>
            <a:r>
              <a:rPr lang="ko-KR" altLang="en-US" dirty="0"/>
              <a:t>게시판 만들기 실습</a:t>
            </a:r>
            <a:r>
              <a:rPr lang="en-US" altLang="ko-KR" dirty="0"/>
              <a:t>(1</a:t>
            </a:r>
            <a:r>
              <a:rPr lang="ko-KR" altLang="en-US" dirty="0"/>
              <a:t>탄</a:t>
            </a:r>
            <a:r>
              <a:rPr lang="en-US" altLang="ko-KR" dirty="0"/>
              <a:t>)_231230.pptx</a:t>
            </a:r>
            <a:r>
              <a:rPr lang="ko-KR" altLang="en-US" dirty="0"/>
              <a:t>를 모두 시청한 사람이어야 합니다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상기 </a:t>
            </a:r>
            <a:r>
              <a:rPr lang="en-US" altLang="ko-KR" dirty="0"/>
              <a:t>ppt</a:t>
            </a:r>
            <a:r>
              <a:rPr lang="ko-KR" altLang="en-US" dirty="0"/>
              <a:t>에 미흡한 부분이 많아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ppt</a:t>
            </a:r>
            <a:r>
              <a:rPr lang="ko-KR" altLang="en-US" dirty="0"/>
              <a:t>로 재작함을 알려드립니다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17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816376" y="3075057"/>
            <a:ext cx="4559261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 정의서</a:t>
            </a:r>
            <a:endParaRPr lang="en-US" altLang="ko-KR" sz="4000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58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8171" y="197633"/>
            <a:ext cx="2151551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요구사항 정의서</a:t>
            </a:r>
            <a:endParaRPr lang="en-US" altLang="ko-KR" b="1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8E6A3-3700-6FD4-F5C2-3FE4F1DB432A}"/>
              </a:ext>
            </a:extLst>
          </p:cNvPr>
          <p:cNvSpPr txBox="1"/>
          <p:nvPr/>
        </p:nvSpPr>
        <p:spPr>
          <a:xfrm>
            <a:off x="335560" y="1157681"/>
            <a:ext cx="62279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본인이 직접 사용할 수 있을만한 서비스여야 함 </a:t>
            </a:r>
            <a:r>
              <a:rPr lang="en-US" altLang="ko-KR" b="1" dirty="0"/>
              <a:t>(</a:t>
            </a:r>
            <a:r>
              <a:rPr lang="ko-KR" altLang="en-US" b="1" dirty="0"/>
              <a:t>실생활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로그인 기능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sz="1200" dirty="0"/>
              <a:t>각 계정마다 다른 권한 부여 </a:t>
            </a:r>
            <a:r>
              <a:rPr lang="en-US" altLang="ko-KR" sz="1200" dirty="0"/>
              <a:t>(2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1257300" lvl="2" indent="-342900">
              <a:buAutoNum type="arabicPeriod"/>
            </a:pPr>
            <a:r>
              <a:rPr lang="ko-KR" altLang="en-US" sz="1200" dirty="0"/>
              <a:t>운영자</a:t>
            </a:r>
            <a:endParaRPr lang="en-US" altLang="ko-KR" sz="1200" dirty="0"/>
          </a:p>
          <a:p>
            <a:pPr marL="1257300" lvl="2" indent="-342900">
              <a:buAutoNum type="arabicPeriod"/>
            </a:pPr>
            <a:r>
              <a:rPr lang="ko-KR" altLang="en-US" sz="1200" dirty="0"/>
              <a:t>일반 사용자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b="1" dirty="0"/>
              <a:t>권한 별</a:t>
            </a:r>
            <a:r>
              <a:rPr lang="en-US" altLang="ko-KR" b="1" dirty="0"/>
              <a:t> </a:t>
            </a:r>
            <a:r>
              <a:rPr lang="ko-KR" altLang="en-US" b="1" dirty="0"/>
              <a:t>기능 부여 </a:t>
            </a:r>
            <a:r>
              <a:rPr lang="en-US" altLang="ko-KR" b="1" dirty="0"/>
              <a:t>(</a:t>
            </a:r>
            <a:r>
              <a:rPr lang="ko-KR" altLang="en-US" b="1" dirty="0"/>
              <a:t>삭제 </a:t>
            </a:r>
            <a:r>
              <a:rPr lang="en-US" altLang="ko-KR" b="1" dirty="0"/>
              <a:t>/ </a:t>
            </a:r>
            <a:r>
              <a:rPr lang="ko-KR" altLang="en-US" b="1" dirty="0"/>
              <a:t>수정 </a:t>
            </a:r>
            <a:r>
              <a:rPr lang="en-US" altLang="ko-KR" b="1" dirty="0"/>
              <a:t>/ </a:t>
            </a:r>
            <a:r>
              <a:rPr lang="ko-KR" altLang="en-US" b="1" dirty="0"/>
              <a:t>열람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가입 인원 게시판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할 일</a:t>
            </a:r>
            <a:r>
              <a:rPr lang="en-US" altLang="ko-KR" b="1" dirty="0"/>
              <a:t>(project) </a:t>
            </a:r>
            <a:r>
              <a:rPr lang="ko-KR" altLang="en-US" b="1" dirty="0"/>
              <a:t>게시판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공통기능 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ko-KR" altLang="en-US" dirty="0"/>
              <a:t>정렬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검색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페이징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찜 </a:t>
            </a:r>
            <a:r>
              <a:rPr lang="en-US" altLang="ko-KR" dirty="0"/>
              <a:t>(</a:t>
            </a:r>
            <a:r>
              <a:rPr lang="ko-KR" altLang="en-US" dirty="0"/>
              <a:t>장바구니 느낌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4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</Words>
  <Application>Microsoft Office PowerPoint</Application>
  <PresentationFormat>와이드스크린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2023-12-30T05:37:57Z</dcterms:created>
  <dcterms:modified xsi:type="dcterms:W3CDTF">2023-12-30T05:45:38Z</dcterms:modified>
</cp:coreProperties>
</file>