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85" r:id="rId55"/>
    <p:sldId id="463" r:id="rId56"/>
    <p:sldId id="464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F83DA-35FB-47D0-9DA1-CC2B22863963}" v="334" dt="2024-01-08T07:52:12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62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4DDF83DA-35FB-47D0-9DA1-CC2B22863963}"/>
    <pc:docChg chg="undo custSel addSld delSld modSld sldOrd">
      <pc:chgData name="범수 김" userId="863329ffd88cf9fc" providerId="LiveId" clId="{4DDF83DA-35FB-47D0-9DA1-CC2B22863963}" dt="2024-01-08T07:52:30.995" v="16932" actId="1076"/>
      <pc:docMkLst>
        <pc:docMk/>
      </pc:docMkLst>
      <pc:sldChg chg="addSp delSp modSp mod">
        <pc:chgData name="범수 김" userId="863329ffd88cf9fc" providerId="LiveId" clId="{4DDF83DA-35FB-47D0-9DA1-CC2B22863963}" dt="2024-01-08T04:44:14.677" v="10031" actId="22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  <pc:picChg chg="add del">
          <ac:chgData name="범수 김" userId="863329ffd88cf9fc" providerId="LiveId" clId="{4DDF83DA-35FB-47D0-9DA1-CC2B22863963}" dt="2024-01-08T04:44:14.677" v="10031" actId="22"/>
          <ac:picMkLst>
            <pc:docMk/>
            <pc:sldMk cId="1869551119" sldId="424"/>
            <ac:picMk id="4" creationId="{375EE32E-5738-6FE2-6594-A70C034B560A}"/>
          </ac:picMkLst>
        </pc:picChg>
      </pc:sldChg>
      <pc:sldChg chg="modSp mod">
        <pc:chgData name="범수 김" userId="863329ffd88cf9fc" providerId="LiveId" clId="{4DDF83DA-35FB-47D0-9DA1-CC2B22863963}" dt="2024-01-05T06:34:10.804" v="147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5T06:34:10.804" v="147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5T07:22:16.987" v="1780" actId="14100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5T07:22:05.245" v="1775" actId="20577"/>
          <ac:spMkLst>
            <pc:docMk/>
            <pc:sldMk cId="472645594" sldId="438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22:16.987" v="1780" actId="14100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7T02:02:56.275" v="6001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del mod">
          <ac:chgData name="범수 김" userId="863329ffd88cf9fc" providerId="LiveId" clId="{4DDF83DA-35FB-47D0-9DA1-CC2B22863963}" dt="2024-01-07T02:02:56.275" v="6001"/>
          <ac:picMkLst>
            <pc:docMk/>
            <pc:sldMk cId="4190050156" sldId="441"/>
            <ac:picMk id="2" creationId="{D51B1B18-FDFA-BB78-3012-38DD56BFC55E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  <pc:sldChg chg="addSp delSp modSp add del mod">
        <pc:chgData name="범수 김" userId="863329ffd88cf9fc" providerId="LiveId" clId="{4DDF83DA-35FB-47D0-9DA1-CC2B22863963}" dt="2024-01-07T01:24:14.525" v="3471" actId="478"/>
        <pc:sldMkLst>
          <pc:docMk/>
          <pc:sldMk cId="3994983760" sldId="446"/>
        </pc:sldMkLst>
        <pc:spChg chg="mod">
          <ac:chgData name="범수 김" userId="863329ffd88cf9fc" providerId="LiveId" clId="{4DDF83DA-35FB-47D0-9DA1-CC2B22863963}" dt="2024-01-07T01:22:16.807" v="3328" actId="20577"/>
          <ac:spMkLst>
            <pc:docMk/>
            <pc:sldMk cId="3994983760" sldId="446"/>
            <ac:spMk id="5" creationId="{A389414F-66B7-1262-7F78-D45BD7660CF6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6" creationId="{38A1F5A8-079A-FA61-6DB2-0B05FD4E36C4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8" creationId="{EACE9533-3521-2F87-87CA-4F914FF2140B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9" creationId="{7B606612-3A15-E13B-A60C-724186D99552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10" creationId="{809EF17C-0431-9767-4AEC-E823CF00B449}"/>
          </ac:spMkLst>
        </pc:spChg>
        <pc:grpChg chg="add del mod">
          <ac:chgData name="범수 김" userId="863329ffd88cf9fc" providerId="LiveId" clId="{4DDF83DA-35FB-47D0-9DA1-CC2B22863963}" dt="2024-01-07T01:24:14.525" v="3471" actId="478"/>
          <ac:grpSpMkLst>
            <pc:docMk/>
            <pc:sldMk cId="3994983760" sldId="446"/>
            <ac:grpSpMk id="2" creationId="{2206BD67-30D5-4440-F5CD-DA6B7C3E4EAB}"/>
          </ac:grpSpMkLst>
        </pc:grpChg>
        <pc:grpChg chg="mod">
          <ac:chgData name="범수 김" userId="863329ffd88cf9fc" providerId="LiveId" clId="{4DDF83DA-35FB-47D0-9DA1-CC2B22863963}" dt="2024-01-07T01:22:25.963" v="3329"/>
          <ac:grpSpMkLst>
            <pc:docMk/>
            <pc:sldMk cId="3994983760" sldId="446"/>
            <ac:grpSpMk id="3" creationId="{DF3FE269-434E-40CC-C1AC-10DB05033691}"/>
          </ac:grpSpMkLst>
        </pc:grp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4" creationId="{DD63FAAD-E6CC-D7B8-CA72-31DFD575F22E}"/>
          </ac:picMkLst>
        </pc:pic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7" creationId="{BBE4E70E-44D2-638B-C417-819177019DC3}"/>
          </ac:picMkLst>
        </pc:picChg>
      </pc:sldChg>
      <pc:sldChg chg="addSp delSp modSp add mod">
        <pc:chgData name="범수 김" userId="863329ffd88cf9fc" providerId="LiveId" clId="{4DDF83DA-35FB-47D0-9DA1-CC2B22863963}" dt="2024-01-07T01:23:00.311" v="3468" actId="208"/>
        <pc:sldMkLst>
          <pc:docMk/>
          <pc:sldMk cId="1804355314" sldId="447"/>
        </pc:sldMkLst>
        <pc:spChg chg="mod">
          <ac:chgData name="범수 김" userId="863329ffd88cf9fc" providerId="LiveId" clId="{4DDF83DA-35FB-47D0-9DA1-CC2B22863963}" dt="2024-01-07T01:22:35.426" v="3339" actId="1076"/>
          <ac:spMkLst>
            <pc:docMk/>
            <pc:sldMk cId="1804355314" sldId="447"/>
            <ac:spMk id="5" creationId="{A389414F-66B7-1262-7F78-D45BD7660CF6}"/>
          </ac:spMkLst>
        </pc:spChg>
        <pc:spChg chg="del topLvl">
          <ac:chgData name="범수 김" userId="863329ffd88cf9fc" providerId="LiveId" clId="{4DDF83DA-35FB-47D0-9DA1-CC2B22863963}" dt="2024-01-07T01:22:41.487" v="3344" actId="478"/>
          <ac:spMkLst>
            <pc:docMk/>
            <pc:sldMk cId="1804355314" sldId="447"/>
            <ac:spMk id="6" creationId="{38A1F5A8-079A-FA61-6DB2-0B05FD4E36C4}"/>
          </ac:spMkLst>
        </pc:spChg>
        <pc:spChg chg="del">
          <ac:chgData name="범수 김" userId="863329ffd88cf9fc" providerId="LiveId" clId="{4DDF83DA-35FB-47D0-9DA1-CC2B22863963}" dt="2024-01-07T01:22:38.236" v="3341" actId="478"/>
          <ac:spMkLst>
            <pc:docMk/>
            <pc:sldMk cId="1804355314" sldId="447"/>
            <ac:spMk id="9" creationId="{7B606612-3A15-E13B-A60C-724186D99552}"/>
          </ac:spMkLst>
        </pc:spChg>
        <pc:spChg chg="del">
          <ac:chgData name="범수 김" userId="863329ffd88cf9fc" providerId="LiveId" clId="{4DDF83DA-35FB-47D0-9DA1-CC2B22863963}" dt="2024-01-07T01:22:39.551" v="3342" actId="478"/>
          <ac:spMkLst>
            <pc:docMk/>
            <pc:sldMk cId="1804355314" sldId="447"/>
            <ac:spMk id="10" creationId="{809EF17C-0431-9767-4AEC-E823CF00B449}"/>
          </ac:spMkLst>
        </pc:spChg>
        <pc:spChg chg="add mod">
          <ac:chgData name="범수 김" userId="863329ffd88cf9fc" providerId="LiveId" clId="{4DDF83DA-35FB-47D0-9DA1-CC2B22863963}" dt="2024-01-07T01:23:00.311" v="3468" actId="208"/>
          <ac:spMkLst>
            <pc:docMk/>
            <pc:sldMk cId="1804355314" sldId="447"/>
            <ac:spMk id="11" creationId="{87A85533-C93C-E385-9CB9-0456FAECFCF1}"/>
          </ac:spMkLst>
        </pc:spChg>
        <pc:grpChg chg="del mod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2" creationId="{2206BD67-30D5-4440-F5CD-DA6B7C3E4EAB}"/>
          </ac:grpSpMkLst>
        </pc:grpChg>
        <pc:grpChg chg="topLvl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3" creationId="{DF3FE269-434E-40CC-C1AC-10DB05033691}"/>
          </ac:grpSpMkLst>
        </pc:grpChg>
        <pc:picChg chg="del">
          <ac:chgData name="범수 김" userId="863329ffd88cf9fc" providerId="LiveId" clId="{4DDF83DA-35FB-47D0-9DA1-CC2B22863963}" dt="2024-01-07T01:22:40.595" v="3343" actId="478"/>
          <ac:picMkLst>
            <pc:docMk/>
            <pc:sldMk cId="1804355314" sldId="447"/>
            <ac:picMk id="4" creationId="{DD63FAAD-E6CC-D7B8-CA72-31DFD575F22E}"/>
          </ac:picMkLst>
        </pc:picChg>
      </pc:sldChg>
      <pc:sldChg chg="modSp add mod">
        <pc:chgData name="범수 김" userId="863329ffd88cf9fc" providerId="LiveId" clId="{4DDF83DA-35FB-47D0-9DA1-CC2B22863963}" dt="2024-01-07T01:24:36.857" v="3523" actId="12789"/>
        <pc:sldMkLst>
          <pc:docMk/>
          <pc:sldMk cId="3411651752" sldId="448"/>
        </pc:sldMkLst>
        <pc:spChg chg="mod">
          <ac:chgData name="범수 김" userId="863329ffd88cf9fc" providerId="LiveId" clId="{4DDF83DA-35FB-47D0-9DA1-CC2B22863963}" dt="2024-01-07T01:24:36.857" v="3523" actId="12789"/>
          <ac:spMkLst>
            <pc:docMk/>
            <pc:sldMk cId="3411651752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47:55.579" v="4628" actId="404"/>
        <pc:sldMkLst>
          <pc:docMk/>
          <pc:sldMk cId="2928569967" sldId="449"/>
        </pc:sldMkLst>
        <pc:spChg chg="add mod">
          <ac:chgData name="범수 김" userId="863329ffd88cf9fc" providerId="LiveId" clId="{4DDF83DA-35FB-47D0-9DA1-CC2B22863963}" dt="2024-01-07T01:47:55.579" v="4628" actId="404"/>
          <ac:spMkLst>
            <pc:docMk/>
            <pc:sldMk cId="2928569967" sldId="449"/>
            <ac:spMk id="2" creationId="{9015CA05-E303-FC9C-F06C-2B07EC60C0CD}"/>
          </ac:spMkLst>
        </pc:spChg>
        <pc:spChg chg="mod">
          <ac:chgData name="범수 김" userId="863329ffd88cf9fc" providerId="LiveId" clId="{4DDF83DA-35FB-47D0-9DA1-CC2B22863963}" dt="2024-01-07T01:24:42.435" v="3530" actId="1076"/>
          <ac:spMkLst>
            <pc:docMk/>
            <pc:sldMk cId="2928569967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4:24.293" v="4737" actId="12789"/>
        <pc:sldMkLst>
          <pc:docMk/>
          <pc:sldMk cId="3819589001" sldId="450"/>
        </pc:sldMkLst>
        <pc:spChg chg="mod">
          <ac:chgData name="범수 김" userId="863329ffd88cf9fc" providerId="LiveId" clId="{4DDF83DA-35FB-47D0-9DA1-CC2B22863963}" dt="2024-01-07T01:54:24.293" v="4737" actId="12789"/>
          <ac:spMkLst>
            <pc:docMk/>
            <pc:sldMk cId="3819589001" sldId="45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58:19.459" v="5308" actId="113"/>
        <pc:sldMkLst>
          <pc:docMk/>
          <pc:sldMk cId="2148710964" sldId="451"/>
        </pc:sldMkLst>
        <pc:spChg chg="add mod">
          <ac:chgData name="범수 김" userId="863329ffd88cf9fc" providerId="LiveId" clId="{4DDF83DA-35FB-47D0-9DA1-CC2B22863963}" dt="2024-01-07T01:58:19.459" v="5308" actId="113"/>
          <ac:spMkLst>
            <pc:docMk/>
            <pc:sldMk cId="2148710964" sldId="451"/>
            <ac:spMk id="2" creationId="{3E7B5018-2E4F-28D6-5FF4-AEB6F86F7563}"/>
          </ac:spMkLst>
        </pc:spChg>
        <pc:spChg chg="mod">
          <ac:chgData name="범수 김" userId="863329ffd88cf9fc" providerId="LiveId" clId="{4DDF83DA-35FB-47D0-9DA1-CC2B22863963}" dt="2024-01-07T01:54:33.945" v="4745" actId="1076"/>
          <ac:spMkLst>
            <pc:docMk/>
            <pc:sldMk cId="2148710964" sldId="451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9:28.098" v="5355"/>
        <pc:sldMkLst>
          <pc:docMk/>
          <pc:sldMk cId="617740012" sldId="452"/>
        </pc:sldMkLst>
        <pc:spChg chg="mod">
          <ac:chgData name="범수 김" userId="863329ffd88cf9fc" providerId="LiveId" clId="{4DDF83DA-35FB-47D0-9DA1-CC2B22863963}" dt="2024-01-07T01:59:28.098" v="5355"/>
          <ac:spMkLst>
            <pc:docMk/>
            <pc:sldMk cId="617740012" sldId="45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00:40.543" v="5614" actId="208"/>
        <pc:sldMkLst>
          <pc:docMk/>
          <pc:sldMk cId="65502167" sldId="453"/>
        </pc:sldMkLst>
        <pc:spChg chg="add mod">
          <ac:chgData name="범수 김" userId="863329ffd88cf9fc" providerId="LiveId" clId="{4DDF83DA-35FB-47D0-9DA1-CC2B22863963}" dt="2024-01-07T02:00:40.543" v="5614" actId="208"/>
          <ac:spMkLst>
            <pc:docMk/>
            <pc:sldMk cId="65502167" sldId="453"/>
            <ac:spMk id="2" creationId="{553BBF41-8E2B-D292-A28A-D43E28A5B4F1}"/>
          </ac:spMkLst>
        </pc:spChg>
        <pc:spChg chg="mod">
          <ac:chgData name="범수 김" userId="863329ffd88cf9fc" providerId="LiveId" clId="{4DDF83DA-35FB-47D0-9DA1-CC2B22863963}" dt="2024-01-07T01:59:37.764" v="5362" actId="1076"/>
          <ac:spMkLst>
            <pc:docMk/>
            <pc:sldMk cId="65502167" sldId="45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2:01:27.088" v="5643" actId="12789"/>
        <pc:sldMkLst>
          <pc:docMk/>
          <pc:sldMk cId="4174628910" sldId="454"/>
        </pc:sldMkLst>
        <pc:spChg chg="mod">
          <ac:chgData name="범수 김" userId="863329ffd88cf9fc" providerId="LiveId" clId="{4DDF83DA-35FB-47D0-9DA1-CC2B22863963}" dt="2024-01-07T02:01:27.088" v="5643" actId="12789"/>
          <ac:spMkLst>
            <pc:docMk/>
            <pc:sldMk cId="4174628910" sldId="45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7T02:04:06.438" v="6010" actId="478"/>
        <pc:sldMkLst>
          <pc:docMk/>
          <pc:sldMk cId="1978313846" sldId="455"/>
        </pc:sldMkLst>
        <pc:spChg chg="add mod">
          <ac:chgData name="범수 김" userId="863329ffd88cf9fc" providerId="LiveId" clId="{4DDF83DA-35FB-47D0-9DA1-CC2B22863963}" dt="2024-01-07T02:02:34.916" v="5995" actId="208"/>
          <ac:spMkLst>
            <pc:docMk/>
            <pc:sldMk cId="1978313846" sldId="455"/>
            <ac:spMk id="2" creationId="{E7B711CB-C42A-9956-0480-3F34AE9FA20E}"/>
          </ac:spMkLst>
        </pc:spChg>
        <pc:spChg chg="mod">
          <ac:chgData name="범수 김" userId="863329ffd88cf9fc" providerId="LiveId" clId="{4DDF83DA-35FB-47D0-9DA1-CC2B22863963}" dt="2024-01-07T02:01:33.749" v="5651" actId="1076"/>
          <ac:spMkLst>
            <pc:docMk/>
            <pc:sldMk cId="1978313846" sldId="45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03:04.480" v="6005" actId="164"/>
          <ac:spMkLst>
            <pc:docMk/>
            <pc:sldMk cId="1978313846" sldId="455"/>
            <ac:spMk id="6" creationId="{EB5E646B-7EA6-FF26-75FA-0C2123D65276}"/>
          </ac:spMkLst>
        </pc:spChg>
        <pc:grpChg chg="add del mod">
          <ac:chgData name="범수 김" userId="863329ffd88cf9fc" providerId="LiveId" clId="{4DDF83DA-35FB-47D0-9DA1-CC2B22863963}" dt="2024-01-07T02:04:06.438" v="6010" actId="478"/>
          <ac:grpSpMkLst>
            <pc:docMk/>
            <pc:sldMk cId="1978313846" sldId="455"/>
            <ac:grpSpMk id="7" creationId="{3CD3468B-AEA6-8B82-83B0-BAB7D59B7851}"/>
          </ac:grpSpMkLst>
        </pc:grpChg>
        <pc:picChg chg="add mod">
          <ac:chgData name="범수 김" userId="863329ffd88cf9fc" providerId="LiveId" clId="{4DDF83DA-35FB-47D0-9DA1-CC2B22863963}" dt="2024-01-07T02:03:04.480" v="6005" actId="164"/>
          <ac:picMkLst>
            <pc:docMk/>
            <pc:sldMk cId="1978313846" sldId="455"/>
            <ac:picMk id="3" creationId="{0FBB7305-7F25-5BAB-F58A-271F7100A5F8}"/>
          </ac:picMkLst>
        </pc:picChg>
        <pc:picChg chg="add del mod">
          <ac:chgData name="범수 김" userId="863329ffd88cf9fc" providerId="LiveId" clId="{4DDF83DA-35FB-47D0-9DA1-CC2B22863963}" dt="2024-01-07T02:02:52.114" v="5999"/>
          <ac:picMkLst>
            <pc:docMk/>
            <pc:sldMk cId="1978313846" sldId="455"/>
            <ac:picMk id="4" creationId="{12F60FCB-5C7E-1E67-6CFE-1EAEB123A2BA}"/>
          </ac:picMkLst>
        </pc:picChg>
        <pc:picChg chg="add del">
          <ac:chgData name="범수 김" userId="863329ffd88cf9fc" providerId="LiveId" clId="{4DDF83DA-35FB-47D0-9DA1-CC2B22863963}" dt="2024-01-07T02:04:04.736" v="6008" actId="478"/>
          <ac:picMkLst>
            <pc:docMk/>
            <pc:sldMk cId="1978313846" sldId="455"/>
            <ac:picMk id="9" creationId="{63649B51-9165-5158-B0B1-819A802E132C}"/>
          </ac:picMkLst>
        </pc:picChg>
      </pc:sldChg>
      <pc:sldChg chg="addSp delSp modSp add mod">
        <pc:chgData name="범수 김" userId="863329ffd88cf9fc" providerId="LiveId" clId="{4DDF83DA-35FB-47D0-9DA1-CC2B22863963}" dt="2024-01-07T02:08:15.554" v="6621" actId="22"/>
        <pc:sldMkLst>
          <pc:docMk/>
          <pc:sldMk cId="1125494946" sldId="456"/>
        </pc:sldMkLst>
        <pc:spChg chg="mod">
          <ac:chgData name="범수 김" userId="863329ffd88cf9fc" providerId="LiveId" clId="{4DDF83DA-35FB-47D0-9DA1-CC2B22863963}" dt="2024-01-07T02:07:27.017" v="6615" actId="1076"/>
          <ac:spMkLst>
            <pc:docMk/>
            <pc:sldMk cId="1125494946" sldId="456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4" creationId="{A71AC641-3293-FAAD-233A-98E0805CECBB}"/>
          </ac:spMkLst>
        </pc:spChg>
        <pc:spChg chg="del topLvl">
          <ac:chgData name="범수 김" userId="863329ffd88cf9fc" providerId="LiveId" clId="{4DDF83DA-35FB-47D0-9DA1-CC2B22863963}" dt="2024-01-07T02:04:10.205" v="6011" actId="21"/>
          <ac:spMkLst>
            <pc:docMk/>
            <pc:sldMk cId="1125494946" sldId="456"/>
            <ac:spMk id="6" creationId="{EB5E646B-7EA6-FF26-75FA-0C2123D65276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8" creationId="{C4974659-F64F-8542-9657-6E59D798C109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10" creationId="{D1321AC4-472A-5C73-F339-EA6383CA0173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4" creationId="{60707540-A41C-025C-4DE8-45520E0C5104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5" creationId="{C6624383-27CB-8C97-FB18-5AE46C5D6B5C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8" creationId="{1525F480-7DCB-DCD6-AFE8-106D430C70A9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9" creationId="{18B5E787-E203-87F7-A654-6419E95F300E}"/>
          </ac:spMkLst>
        </pc:spChg>
        <pc:spChg chg="add mod">
          <ac:chgData name="범수 김" userId="863329ffd88cf9fc" providerId="LiveId" clId="{4DDF83DA-35FB-47D0-9DA1-CC2B22863963}" dt="2024-01-07T02:07:42.390" v="6620" actId="20577"/>
          <ac:spMkLst>
            <pc:docMk/>
            <pc:sldMk cId="1125494946" sldId="456"/>
            <ac:spMk id="22" creationId="{0BE49CE5-501A-517D-2F96-5B6D91163A1E}"/>
          </ac:spMkLst>
        </pc:spChg>
        <pc:grpChg chg="del">
          <ac:chgData name="범수 김" userId="863329ffd88cf9fc" providerId="LiveId" clId="{4DDF83DA-35FB-47D0-9DA1-CC2B22863963}" dt="2024-01-07T02:04:10.205" v="6011" actId="21"/>
          <ac:grpSpMkLst>
            <pc:docMk/>
            <pc:sldMk cId="1125494946" sldId="456"/>
            <ac:grpSpMk id="7" creationId="{3CD3468B-AEA6-8B82-83B0-BAB7D59B7851}"/>
          </ac:grpSpMkLst>
        </pc:grpChg>
        <pc:grpChg chg="add mod">
          <ac:chgData name="범수 김" userId="863329ffd88cf9fc" providerId="LiveId" clId="{4DDF83DA-35FB-47D0-9DA1-CC2B22863963}" dt="2024-01-07T02:06:02.623" v="6168" actId="164"/>
          <ac:grpSpMkLst>
            <pc:docMk/>
            <pc:sldMk cId="1125494946" sldId="456"/>
            <ac:grpSpMk id="11" creationId="{322CDAEC-6E0D-3295-BCE5-56BB7609E2E6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0" creationId="{5E1FB2E3-60DD-DC04-DC76-75A6C41907F3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1" creationId="{92F5FA67-1090-BFB1-4C2E-FB30FB4DBAB7}"/>
          </ac:grpSpMkLst>
        </pc:grpChg>
        <pc:picChg chg="del topLvl">
          <ac:chgData name="범수 김" userId="863329ffd88cf9fc" providerId="LiveId" clId="{4DDF83DA-35FB-47D0-9DA1-CC2B22863963}" dt="2024-01-07T02:04:11.303" v="6013" actId="478"/>
          <ac:picMkLst>
            <pc:docMk/>
            <pc:sldMk cId="1125494946" sldId="456"/>
            <ac:picMk id="3" creationId="{0FBB7305-7F25-5BAB-F58A-271F7100A5F8}"/>
          </ac:picMkLst>
        </pc:picChg>
        <pc:picChg chg="mod">
          <ac:chgData name="범수 김" userId="863329ffd88cf9fc" providerId="LiveId" clId="{4DDF83DA-35FB-47D0-9DA1-CC2B22863963}" dt="2024-01-07T02:04:27.684" v="6022" actId="164"/>
          <ac:picMkLst>
            <pc:docMk/>
            <pc:sldMk cId="1125494946" sldId="456"/>
            <ac:picMk id="9" creationId="{63649B51-9165-5158-B0B1-819A802E132C}"/>
          </ac:picMkLst>
        </pc:picChg>
        <pc:picChg chg="add mod">
          <ac:chgData name="범수 김" userId="863329ffd88cf9fc" providerId="LiveId" clId="{4DDF83DA-35FB-47D0-9DA1-CC2B22863963}" dt="2024-01-07T02:06:03.432" v="6169" actId="164"/>
          <ac:picMkLst>
            <pc:docMk/>
            <pc:sldMk cId="1125494946" sldId="456"/>
            <ac:picMk id="13" creationId="{37D4E4ED-DA73-99D5-0D0C-5447DDE76DCE}"/>
          </ac:picMkLst>
        </pc:picChg>
        <pc:picChg chg="add mod">
          <ac:chgData name="범수 김" userId="863329ffd88cf9fc" providerId="LiveId" clId="{4DDF83DA-35FB-47D0-9DA1-CC2B22863963}" dt="2024-01-07T02:06:02.623" v="6168" actId="164"/>
          <ac:picMkLst>
            <pc:docMk/>
            <pc:sldMk cId="1125494946" sldId="456"/>
            <ac:picMk id="17" creationId="{EE7C1F77-019B-0BAA-B90D-F6941A6B524D}"/>
          </ac:picMkLst>
        </pc:picChg>
        <pc:picChg chg="add">
          <ac:chgData name="범수 김" userId="863329ffd88cf9fc" providerId="LiveId" clId="{4DDF83DA-35FB-47D0-9DA1-CC2B22863963}" dt="2024-01-07T02:08:15.554" v="6621" actId="22"/>
          <ac:picMkLst>
            <pc:docMk/>
            <pc:sldMk cId="1125494946" sldId="456"/>
            <ac:picMk id="24" creationId="{08034FE4-1EEF-A511-EE10-D44E2D9D3AE6}"/>
          </ac:picMkLst>
        </pc:picChg>
      </pc:sldChg>
      <pc:sldChg chg="addSp delSp modSp add mod">
        <pc:chgData name="범수 김" userId="863329ffd88cf9fc" providerId="LiveId" clId="{4DDF83DA-35FB-47D0-9DA1-CC2B22863963}" dt="2024-01-07T02:11:46.425" v="6997" actId="478"/>
        <pc:sldMkLst>
          <pc:docMk/>
          <pc:sldMk cId="2262101556" sldId="457"/>
        </pc:sldMkLst>
        <pc:spChg chg="mod">
          <ac:chgData name="범수 김" userId="863329ffd88cf9fc" providerId="LiveId" clId="{4DDF83DA-35FB-47D0-9DA1-CC2B22863963}" dt="2024-01-07T02:11:01.167" v="6992" actId="20577"/>
          <ac:spMkLst>
            <pc:docMk/>
            <pc:sldMk cId="2262101556" sldId="457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3" creationId="{1FAE7EA9-5300-6B8A-73C1-9EA599F91FF1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6" creationId="{8D12B040-4B25-C218-41F5-F0819E2719AF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16" creationId="{353D78A4-BB78-053A-A2CF-C77E446A630F}"/>
          </ac:spMkLst>
        </pc:spChg>
        <pc:spChg chg="del">
          <ac:chgData name="범수 김" userId="863329ffd88cf9fc" providerId="LiveId" clId="{4DDF83DA-35FB-47D0-9DA1-CC2B22863963}" dt="2024-01-07T02:08:59.428" v="6636" actId="478"/>
          <ac:spMkLst>
            <pc:docMk/>
            <pc:sldMk cId="2262101556" sldId="457"/>
            <ac:spMk id="22" creationId="{0BE49CE5-501A-517D-2F96-5B6D91163A1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23" creationId="{A459BE76-A381-81BF-C2B0-2EC9DD21F9CA}"/>
          </ac:spMkLst>
        </pc:spChg>
        <pc:spChg chg="add mod">
          <ac:chgData name="범수 김" userId="863329ffd88cf9fc" providerId="LiveId" clId="{4DDF83DA-35FB-47D0-9DA1-CC2B22863963}" dt="2024-01-07T02:10:46.137" v="6866" actId="1076"/>
          <ac:spMkLst>
            <pc:docMk/>
            <pc:sldMk cId="2262101556" sldId="457"/>
            <ac:spMk id="26" creationId="{9F79F072-4D3F-3770-C4F1-C16CDFDACFC7}"/>
          </ac:spMkLst>
        </pc:spChg>
        <pc:grpChg chg="del">
          <ac:chgData name="범수 김" userId="863329ffd88cf9fc" providerId="LiveId" clId="{4DDF83DA-35FB-47D0-9DA1-CC2B22863963}" dt="2024-01-07T02:08:19.172" v="6623" actId="478"/>
          <ac:grpSpMkLst>
            <pc:docMk/>
            <pc:sldMk cId="2262101556" sldId="457"/>
            <ac:grpSpMk id="21" creationId="{92F5FA67-1090-BFB1-4C2E-FB30FB4DBAB7}"/>
          </ac:grpSpMkLst>
        </pc:grpChg>
        <pc:grpChg chg="add mod">
          <ac:chgData name="범수 김" userId="863329ffd88cf9fc" providerId="LiveId" clId="{4DDF83DA-35FB-47D0-9DA1-CC2B22863963}" dt="2024-01-07T02:10:41.339" v="6864" actId="571"/>
          <ac:grpSpMkLst>
            <pc:docMk/>
            <pc:sldMk cId="2262101556" sldId="457"/>
            <ac:grpSpMk id="25" creationId="{08527D4E-3E40-5B30-C6DA-716C09256CB3}"/>
          </ac:grpSpMkLst>
        </pc:grpChg>
        <pc:picChg chg="add 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12" creationId="{017DD281-CE8E-A743-7BDD-91DBFAA4ABAF}"/>
          </ac:picMkLst>
        </pc:picChg>
        <pc:picChg chg="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24" creationId="{08034FE4-1EEF-A511-EE10-D44E2D9D3AE6}"/>
          </ac:picMkLst>
        </pc:picChg>
        <pc:picChg chg="add del">
          <ac:chgData name="범수 김" userId="863329ffd88cf9fc" providerId="LiveId" clId="{4DDF83DA-35FB-47D0-9DA1-CC2B22863963}" dt="2024-01-07T02:11:46.425" v="6997" actId="478"/>
          <ac:picMkLst>
            <pc:docMk/>
            <pc:sldMk cId="2262101556" sldId="457"/>
            <ac:picMk id="28" creationId="{39A2EFDC-834C-845B-EAED-E21462E7E16D}"/>
          </ac:picMkLst>
        </pc:picChg>
      </pc:sldChg>
      <pc:sldChg chg="addSp delSp modSp add mod">
        <pc:chgData name="범수 김" userId="863329ffd88cf9fc" providerId="LiveId" clId="{4DDF83DA-35FB-47D0-9DA1-CC2B22863963}" dt="2024-01-07T02:13:17.135" v="7438" actId="20577"/>
        <pc:sldMkLst>
          <pc:docMk/>
          <pc:sldMk cId="1149016370" sldId="458"/>
        </pc:sldMkLst>
        <pc:spChg chg="mod">
          <ac:chgData name="범수 김" userId="863329ffd88cf9fc" providerId="LiveId" clId="{4DDF83DA-35FB-47D0-9DA1-CC2B22863963}" dt="2024-01-07T02:13:17.135" v="7438" actId="20577"/>
          <ac:spMkLst>
            <pc:docMk/>
            <pc:sldMk cId="1149016370" sldId="458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4" creationId="{10E8114C-FA58-63FA-13B1-4640BF2787A4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7" creationId="{254FD18C-89F2-5B46-2C97-2F1FB3594D86}"/>
          </ac:spMkLst>
        </pc:spChg>
        <pc:spChg chg="add del mod">
          <ac:chgData name="범수 김" userId="863329ffd88cf9fc" providerId="LiveId" clId="{4DDF83DA-35FB-47D0-9DA1-CC2B22863963}" dt="2024-01-07T02:13:03.815" v="7362"/>
          <ac:spMkLst>
            <pc:docMk/>
            <pc:sldMk cId="1149016370" sldId="458"/>
            <ac:spMk id="9" creationId="{C907A722-BCE3-CB65-702F-D5A30AE2A0B6}"/>
          </ac:spMkLst>
        </pc:spChg>
        <pc:grpChg chg="add mod">
          <ac:chgData name="범수 김" userId="863329ffd88cf9fc" providerId="LiveId" clId="{4DDF83DA-35FB-47D0-9DA1-CC2B22863963}" dt="2024-01-07T02:12:56.432" v="7336" actId="164"/>
          <ac:grpSpMkLst>
            <pc:docMk/>
            <pc:sldMk cId="1149016370" sldId="458"/>
            <ac:grpSpMk id="8" creationId="{E3782427-6012-7BBC-F67D-14CEC3FED2E9}"/>
          </ac:grpSpMkLst>
        </pc:grpChg>
        <pc:grpChg chg="del">
          <ac:chgData name="범수 김" userId="863329ffd88cf9fc" providerId="LiveId" clId="{4DDF83DA-35FB-47D0-9DA1-CC2B22863963}" dt="2024-01-07T02:11:43.559" v="6995" actId="478"/>
          <ac:grpSpMkLst>
            <pc:docMk/>
            <pc:sldMk cId="1149016370" sldId="458"/>
            <ac:grpSpMk id="25" creationId="{08527D4E-3E40-5B30-C6DA-716C09256CB3}"/>
          </ac:grpSpMkLst>
        </pc:grpChg>
        <pc:picChg chg="mod">
          <ac:chgData name="범수 김" userId="863329ffd88cf9fc" providerId="LiveId" clId="{4DDF83DA-35FB-47D0-9DA1-CC2B22863963}" dt="2024-01-07T02:12:56.432" v="7336" actId="164"/>
          <ac:picMkLst>
            <pc:docMk/>
            <pc:sldMk cId="1149016370" sldId="458"/>
            <ac:picMk id="28" creationId="{39A2EFDC-834C-845B-EAED-E21462E7E16D}"/>
          </ac:picMkLst>
        </pc:picChg>
      </pc:sldChg>
      <pc:sldChg chg="modSp add mod">
        <pc:chgData name="범수 김" userId="863329ffd88cf9fc" providerId="LiveId" clId="{4DDF83DA-35FB-47D0-9DA1-CC2B22863963}" dt="2024-01-07T02:15:43.775" v="7506"/>
        <pc:sldMkLst>
          <pc:docMk/>
          <pc:sldMk cId="1826628355" sldId="459"/>
        </pc:sldMkLst>
        <pc:spChg chg="mod">
          <ac:chgData name="범수 김" userId="863329ffd88cf9fc" providerId="LiveId" clId="{4DDF83DA-35FB-47D0-9DA1-CC2B22863963}" dt="2024-01-07T02:15:43.775" v="7506"/>
          <ac:spMkLst>
            <pc:docMk/>
            <pc:sldMk cId="1826628355" sldId="45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26:12.384" v="7940" actId="164"/>
        <pc:sldMkLst>
          <pc:docMk/>
          <pc:sldMk cId="3212477376" sldId="460"/>
        </pc:sldMkLst>
        <pc:spChg chg="add mod">
          <ac:chgData name="범수 김" userId="863329ffd88cf9fc" providerId="LiveId" clId="{4DDF83DA-35FB-47D0-9DA1-CC2B22863963}" dt="2024-01-07T02:21:45.268" v="7723" actId="1076"/>
          <ac:spMkLst>
            <pc:docMk/>
            <pc:sldMk cId="3212477376" sldId="460"/>
            <ac:spMk id="2" creationId="{D828F9CE-4C84-3783-DD10-9CC4A4C25ADB}"/>
          </ac:spMkLst>
        </pc:spChg>
        <pc:spChg chg="add mod">
          <ac:chgData name="범수 김" userId="863329ffd88cf9fc" providerId="LiveId" clId="{4DDF83DA-35FB-47D0-9DA1-CC2B22863963}" dt="2024-01-07T02:24:51.262" v="7934" actId="208"/>
          <ac:spMkLst>
            <pc:docMk/>
            <pc:sldMk cId="3212477376" sldId="460"/>
            <ac:spMk id="3" creationId="{004D16C8-ECE0-C92F-0D24-A6EEBA55AEC5}"/>
          </ac:spMkLst>
        </pc:spChg>
        <pc:spChg chg="mod">
          <ac:chgData name="범수 김" userId="863329ffd88cf9fc" providerId="LiveId" clId="{4DDF83DA-35FB-47D0-9DA1-CC2B22863963}" dt="2024-01-07T02:15:40.461" v="7505" actId="20577"/>
          <ac:spMkLst>
            <pc:docMk/>
            <pc:sldMk cId="3212477376" sldId="46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26:12.384" v="7940" actId="164"/>
          <ac:spMkLst>
            <pc:docMk/>
            <pc:sldMk cId="3212477376" sldId="460"/>
            <ac:spMk id="7" creationId="{F4456EFB-0095-2792-2115-A473F404ACCF}"/>
          </ac:spMkLst>
        </pc:spChg>
        <pc:grpChg chg="add mod">
          <ac:chgData name="범수 김" userId="863329ffd88cf9fc" providerId="LiveId" clId="{4DDF83DA-35FB-47D0-9DA1-CC2B22863963}" dt="2024-01-07T02:26:12.384" v="7940" actId="164"/>
          <ac:grpSpMkLst>
            <pc:docMk/>
            <pc:sldMk cId="3212477376" sldId="460"/>
            <ac:grpSpMk id="8" creationId="{72DF8A08-CEF0-A3AD-4AFB-FD9954318BDA}"/>
          </ac:grpSpMkLst>
        </pc:grpChg>
        <pc:picChg chg="add mod">
          <ac:chgData name="범수 김" userId="863329ffd88cf9fc" providerId="LiveId" clId="{4DDF83DA-35FB-47D0-9DA1-CC2B22863963}" dt="2024-01-07T02:26:12.384" v="7940" actId="164"/>
          <ac:picMkLst>
            <pc:docMk/>
            <pc:sldMk cId="3212477376" sldId="460"/>
            <ac:picMk id="6" creationId="{2F6D6AAD-31CA-34E9-D902-28482355E40C}"/>
          </ac:picMkLst>
        </pc:picChg>
      </pc:sldChg>
      <pc:sldChg chg="addSp delSp modSp add mod">
        <pc:chgData name="범수 김" userId="863329ffd88cf9fc" providerId="LiveId" clId="{4DDF83DA-35FB-47D0-9DA1-CC2B22863963}" dt="2024-01-08T05:36:13.185" v="13401" actId="20577"/>
        <pc:sldMkLst>
          <pc:docMk/>
          <pc:sldMk cId="289935569" sldId="461"/>
        </pc:sldMkLst>
        <pc:spChg chg="del">
          <ac:chgData name="범수 김" userId="863329ffd88cf9fc" providerId="LiveId" clId="{4DDF83DA-35FB-47D0-9DA1-CC2B22863963}" dt="2024-01-07T02:26:16.979" v="7942" actId="478"/>
          <ac:spMkLst>
            <pc:docMk/>
            <pc:sldMk cId="289935569" sldId="461"/>
            <ac:spMk id="2" creationId="{D828F9CE-4C84-3783-DD10-9CC4A4C25ADB}"/>
          </ac:spMkLst>
        </pc:spChg>
        <pc:spChg chg="mod">
          <ac:chgData name="범수 김" userId="863329ffd88cf9fc" providerId="LiveId" clId="{4DDF83DA-35FB-47D0-9DA1-CC2B22863963}" dt="2024-01-08T05:36:13.185" v="13401" actId="20577"/>
          <ac:spMkLst>
            <pc:docMk/>
            <pc:sldMk cId="289935569" sldId="461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7T02:28:54.626" v="8012" actId="1076"/>
          <ac:spMkLst>
            <pc:docMk/>
            <pc:sldMk cId="289935569" sldId="461"/>
            <ac:spMk id="4" creationId="{991C9924-A918-549C-8F6E-9660A9295021}"/>
          </ac:spMkLst>
        </pc:spChg>
        <pc:grpChg chg="del mod">
          <ac:chgData name="범수 김" userId="863329ffd88cf9fc" providerId="LiveId" clId="{4DDF83DA-35FB-47D0-9DA1-CC2B22863963}" dt="2024-01-07T02:28:47.441" v="8003" actId="478"/>
          <ac:grpSpMkLst>
            <pc:docMk/>
            <pc:sldMk cId="289935569" sldId="461"/>
            <ac:grpSpMk id="8" creationId="{72DF8A08-CEF0-A3AD-4AFB-FD9954318BDA}"/>
          </ac:grpSpMkLst>
        </pc:grpChg>
      </pc:sldChg>
      <pc:sldChg chg="addSp delSp modSp add mod">
        <pc:chgData name="범수 김" userId="863329ffd88cf9fc" providerId="LiveId" clId="{4DDF83DA-35FB-47D0-9DA1-CC2B22863963}" dt="2024-01-08T04:34:11.798" v="9227" actId="164"/>
        <pc:sldMkLst>
          <pc:docMk/>
          <pc:sldMk cId="4069699940" sldId="462"/>
        </pc:sldMkLst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2" creationId="{B82CF9AE-717F-0027-6823-9B740A705BFB}"/>
          </ac:spMkLst>
        </pc:spChg>
        <pc:spChg chg="mod">
          <ac:chgData name="범수 김" userId="863329ffd88cf9fc" providerId="LiveId" clId="{4DDF83DA-35FB-47D0-9DA1-CC2B22863963}" dt="2024-01-08T04:34:02.091" v="9223" actId="20577"/>
          <ac:spMkLst>
            <pc:docMk/>
            <pc:sldMk cId="4069699940" sldId="462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4" creationId="{28F40850-F61F-E5D8-5AE1-C026E64D8D19}"/>
          </ac:spMkLst>
        </pc:spChg>
        <pc:spChg chg="del">
          <ac:chgData name="범수 김" userId="863329ffd88cf9fc" providerId="LiveId" clId="{4DDF83DA-35FB-47D0-9DA1-CC2B22863963}" dt="2024-01-07T02:29:30.800" v="8137" actId="478"/>
          <ac:spMkLst>
            <pc:docMk/>
            <pc:sldMk cId="4069699940" sldId="462"/>
            <ac:spMk id="4" creationId="{991C9924-A918-549C-8F6E-9660A9295021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7" creationId="{F5968C4E-6278-E008-B8D5-28E9AA9F2A1C}"/>
          </ac:spMkLst>
        </pc:spChg>
        <pc:spChg chg="add mod">
          <ac:chgData name="범수 김" userId="863329ffd88cf9fc" providerId="LiveId" clId="{4DDF83DA-35FB-47D0-9DA1-CC2B22863963}" dt="2024-01-08T04:34:11.798" v="9227" actId="164"/>
          <ac:spMkLst>
            <pc:docMk/>
            <pc:sldMk cId="4069699940" sldId="462"/>
            <ac:spMk id="10" creationId="{5560D305-8966-B323-93CF-4A6570852B4B}"/>
          </ac:spMkLst>
        </pc:spChg>
        <pc:grpChg chg="add mod">
          <ac:chgData name="범수 김" userId="863329ffd88cf9fc" providerId="LiveId" clId="{4DDF83DA-35FB-47D0-9DA1-CC2B22863963}" dt="2024-01-08T04:33:53.665" v="9139" actId="1036"/>
          <ac:grpSpMkLst>
            <pc:docMk/>
            <pc:sldMk cId="4069699940" sldId="462"/>
            <ac:grpSpMk id="8" creationId="{1FE6F8B2-969B-1A26-18C5-7155F9E99925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9" creationId="{7D36E3E0-2038-4C84-27F3-E76966C2B32A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11" creationId="{797D6CF2-01D0-924D-8C89-5595199D31F3}"/>
          </ac:grpSpMkLst>
        </pc:grpChg>
        <pc:picChg chg="add mod">
          <ac:chgData name="범수 김" userId="863329ffd88cf9fc" providerId="LiveId" clId="{4DDF83DA-35FB-47D0-9DA1-CC2B22863963}" dt="2024-01-08T04:33:53.665" v="9139" actId="1036"/>
          <ac:picMkLst>
            <pc:docMk/>
            <pc:sldMk cId="4069699940" sldId="462"/>
            <ac:picMk id="6" creationId="{D10A0393-7970-6159-62BC-458815C67900}"/>
          </ac:picMkLst>
        </pc:picChg>
      </pc:sldChg>
      <pc:sldChg chg="modSp add mod">
        <pc:chgData name="범수 김" userId="863329ffd88cf9fc" providerId="LiveId" clId="{4DDF83DA-35FB-47D0-9DA1-CC2B22863963}" dt="2024-01-08T04:13:32.184" v="8162" actId="12789"/>
        <pc:sldMkLst>
          <pc:docMk/>
          <pc:sldMk cId="4066223459" sldId="463"/>
        </pc:sldMkLst>
        <pc:spChg chg="mod">
          <ac:chgData name="범수 김" userId="863329ffd88cf9fc" providerId="LiveId" clId="{4DDF83DA-35FB-47D0-9DA1-CC2B22863963}" dt="2024-01-08T04:13:32.184" v="8162" actId="12789"/>
          <ac:spMkLst>
            <pc:docMk/>
            <pc:sldMk cId="4066223459" sldId="46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4:19:04.168" v="8968" actId="20577"/>
        <pc:sldMkLst>
          <pc:docMk/>
          <pc:sldMk cId="2607761826" sldId="464"/>
        </pc:sldMkLst>
        <pc:spChg chg="add mod">
          <ac:chgData name="범수 김" userId="863329ffd88cf9fc" providerId="LiveId" clId="{4DDF83DA-35FB-47D0-9DA1-CC2B22863963}" dt="2024-01-08T04:19:04.168" v="8968" actId="20577"/>
          <ac:spMkLst>
            <pc:docMk/>
            <pc:sldMk cId="2607761826" sldId="464"/>
            <ac:spMk id="2" creationId="{4EB48D3A-7F96-5501-F0E8-D55259EB0F37}"/>
          </ac:spMkLst>
        </pc:spChg>
        <pc:spChg chg="mod">
          <ac:chgData name="범수 김" userId="863329ffd88cf9fc" providerId="LiveId" clId="{4DDF83DA-35FB-47D0-9DA1-CC2B22863963}" dt="2024-01-08T04:13:37.774" v="8169" actId="1076"/>
          <ac:spMkLst>
            <pc:docMk/>
            <pc:sldMk cId="2607761826" sldId="46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4:39:37.935" v="9850" actId="113"/>
        <pc:sldMkLst>
          <pc:docMk/>
          <pc:sldMk cId="1203984810" sldId="465"/>
        </pc:sldMkLst>
        <pc:spChg chg="mod">
          <ac:chgData name="범수 김" userId="863329ffd88cf9fc" providerId="LiveId" clId="{4DDF83DA-35FB-47D0-9DA1-CC2B22863963}" dt="2024-01-08T04:36:56.688" v="9349" actId="20577"/>
          <ac:spMkLst>
            <pc:docMk/>
            <pc:sldMk cId="1203984810" sldId="465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2" creationId="{D9C23B3D-1DE6-3A53-9357-148A051CC1D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3" creationId="{687741EF-F7C8-8022-73F8-93D57791AA64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4" creationId="{F5F36CC4-83C3-08E6-754A-8EDF873FA3F6}"/>
          </ac:spMkLst>
        </pc:spChg>
        <pc:spChg chg="add mod">
          <ac:chgData name="범수 김" userId="863329ffd88cf9fc" providerId="LiveId" clId="{4DDF83DA-35FB-47D0-9DA1-CC2B22863963}" dt="2024-01-08T04:39:37.935" v="9850" actId="113"/>
          <ac:spMkLst>
            <pc:docMk/>
            <pc:sldMk cId="1203984810" sldId="465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36:03.337" v="9229" actId="478"/>
          <ac:grpSpMkLst>
            <pc:docMk/>
            <pc:sldMk cId="1203984810" sldId="465"/>
            <ac:grpSpMk id="11" creationId="{797D6CF2-01D0-924D-8C89-5595199D31F3}"/>
          </ac:grpSpMkLst>
        </pc:grpChg>
        <pc:grpChg chg="add mod">
          <ac:chgData name="범수 김" userId="863329ffd88cf9fc" providerId="LiveId" clId="{4DDF83DA-35FB-47D0-9DA1-CC2B22863963}" dt="2024-01-08T04:38:39.100" v="9604" actId="1076"/>
          <ac:grpSpMkLst>
            <pc:docMk/>
            <pc:sldMk cId="1203984810" sldId="465"/>
            <ac:grpSpMk id="16" creationId="{A424195A-F3B1-7B8F-CCF4-462D3AC9845C}"/>
          </ac:grpSpMkLst>
        </pc:grpChg>
      </pc:sldChg>
      <pc:sldChg chg="addSp delSp modSp add mod">
        <pc:chgData name="범수 김" userId="863329ffd88cf9fc" providerId="LiveId" clId="{4DDF83DA-35FB-47D0-9DA1-CC2B22863963}" dt="2024-01-08T04:42:33.932" v="10029" actId="208"/>
        <pc:sldMkLst>
          <pc:docMk/>
          <pc:sldMk cId="193661638" sldId="466"/>
        </pc:sldMkLst>
        <pc:spChg chg="mod">
          <ac:chgData name="범수 김" userId="863329ffd88cf9fc" providerId="LiveId" clId="{4DDF83DA-35FB-47D0-9DA1-CC2B22863963}" dt="2024-01-08T04:42:12.879" v="10026" actId="20577"/>
          <ac:spMkLst>
            <pc:docMk/>
            <pc:sldMk cId="193661638" sldId="466"/>
            <ac:spMk id="3" creationId="{004D16C8-ECE0-C92F-0D24-A6EEBA55AEC5}"/>
          </ac:spMkLst>
        </pc:spChg>
        <pc:spChg chg="del">
          <ac:chgData name="범수 김" userId="863329ffd88cf9fc" providerId="LiveId" clId="{4DDF83DA-35FB-47D0-9DA1-CC2B22863963}" dt="2024-01-08T04:41:25.804" v="9853" actId="478"/>
          <ac:spMkLst>
            <pc:docMk/>
            <pc:sldMk cId="193661638" sldId="466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41:23.677" v="9852" actId="478"/>
          <ac:grpSpMkLst>
            <pc:docMk/>
            <pc:sldMk cId="193661638" sldId="466"/>
            <ac:grpSpMk id="16" creationId="{A424195A-F3B1-7B8F-CCF4-462D3AC9845C}"/>
          </ac:grpSpMkLst>
        </pc:grpChg>
        <pc:picChg chg="add mod">
          <ac:chgData name="범수 김" userId="863329ffd88cf9fc" providerId="LiveId" clId="{4DDF83DA-35FB-47D0-9DA1-CC2B22863963}" dt="2024-01-08T04:42:33.932" v="10029" actId="208"/>
          <ac:picMkLst>
            <pc:docMk/>
            <pc:sldMk cId="193661638" sldId="466"/>
            <ac:picMk id="4" creationId="{D7C17DBE-DCDF-3715-2BB1-66CC75BBF644}"/>
          </ac:picMkLst>
        </pc:picChg>
      </pc:sldChg>
      <pc:sldChg chg="addSp delSp modSp add mod">
        <pc:chgData name="범수 김" userId="863329ffd88cf9fc" providerId="LiveId" clId="{4DDF83DA-35FB-47D0-9DA1-CC2B22863963}" dt="2024-01-08T04:51:20.581" v="10845" actId="20577"/>
        <pc:sldMkLst>
          <pc:docMk/>
          <pc:sldMk cId="2551857887" sldId="467"/>
        </pc:sldMkLst>
        <pc:spChg chg="mod">
          <ac:chgData name="범수 김" userId="863329ffd88cf9fc" providerId="LiveId" clId="{4DDF83DA-35FB-47D0-9DA1-CC2B22863963}" dt="2024-01-08T04:51:20.581" v="10845" actId="20577"/>
          <ac:spMkLst>
            <pc:docMk/>
            <pc:sldMk cId="2551857887" sldId="467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50:46.205" v="10697" actId="21"/>
          <ac:spMkLst>
            <pc:docMk/>
            <pc:sldMk cId="2551857887" sldId="467"/>
            <ac:spMk id="6" creationId="{F042B224-290B-4B57-A050-AE4305C04C59}"/>
          </ac:spMkLst>
        </pc:spChg>
        <pc:picChg chg="del mod">
          <ac:chgData name="범수 김" userId="863329ffd88cf9fc" providerId="LiveId" clId="{4DDF83DA-35FB-47D0-9DA1-CC2B22863963}" dt="2024-01-08T04:45:11.549" v="10359" actId="478"/>
          <ac:picMkLst>
            <pc:docMk/>
            <pc:sldMk cId="2551857887" sldId="467"/>
            <ac:picMk id="4" creationId="{D7C17DBE-DCDF-3715-2BB1-66CC75BBF644}"/>
          </ac:picMkLst>
        </pc:picChg>
      </pc:sldChg>
      <pc:sldChg chg="modSp add mod">
        <pc:chgData name="범수 김" userId="863329ffd88cf9fc" providerId="LiveId" clId="{4DDF83DA-35FB-47D0-9DA1-CC2B22863963}" dt="2024-01-08T04:54:32.641" v="10926" actId="20577"/>
        <pc:sldMkLst>
          <pc:docMk/>
          <pc:sldMk cId="2117443119" sldId="468"/>
        </pc:sldMkLst>
        <pc:spChg chg="mod">
          <ac:chgData name="범수 김" userId="863329ffd88cf9fc" providerId="LiveId" clId="{4DDF83DA-35FB-47D0-9DA1-CC2B22863963}" dt="2024-01-08T04:54:32.641" v="10926" actId="20577"/>
          <ac:spMkLst>
            <pc:docMk/>
            <pc:sldMk cId="2117443119" sldId="46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4:55:17.134" v="10968" actId="12789"/>
        <pc:sldMkLst>
          <pc:docMk/>
          <pc:sldMk cId="414290708" sldId="469"/>
        </pc:sldMkLst>
        <pc:spChg chg="mod">
          <ac:chgData name="범수 김" userId="863329ffd88cf9fc" providerId="LiveId" clId="{4DDF83DA-35FB-47D0-9DA1-CC2B22863963}" dt="2024-01-08T04:55:17.134" v="10968" actId="12789"/>
          <ac:spMkLst>
            <pc:docMk/>
            <pc:sldMk cId="414290708" sldId="46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03:30.984" v="11688" actId="208"/>
        <pc:sldMkLst>
          <pc:docMk/>
          <pc:sldMk cId="1892777587" sldId="470"/>
        </pc:sldMkLst>
        <pc:spChg chg="add mod">
          <ac:chgData name="범수 김" userId="863329ffd88cf9fc" providerId="LiveId" clId="{4DDF83DA-35FB-47D0-9DA1-CC2B22863963}" dt="2024-01-08T05:03:30.984" v="11688" actId="208"/>
          <ac:spMkLst>
            <pc:docMk/>
            <pc:sldMk cId="1892777587" sldId="470"/>
            <ac:spMk id="2" creationId="{84E8E9A7-ED1B-0AC8-2A91-D939ADDDAFE0}"/>
          </ac:spMkLst>
        </pc:spChg>
        <pc:spChg chg="mod">
          <ac:chgData name="범수 김" userId="863329ffd88cf9fc" providerId="LiveId" clId="{4DDF83DA-35FB-47D0-9DA1-CC2B22863963}" dt="2024-01-08T04:55:25.179" v="10976" actId="1076"/>
          <ac:spMkLst>
            <pc:docMk/>
            <pc:sldMk cId="1892777587" sldId="470"/>
            <ac:spMk id="5" creationId="{A389414F-66B7-1262-7F78-D45BD7660CF6}"/>
          </ac:spMkLst>
        </pc:spChg>
      </pc:sldChg>
      <pc:sldChg chg="add del">
        <pc:chgData name="범수 김" userId="863329ffd88cf9fc" providerId="LiveId" clId="{4DDF83DA-35FB-47D0-9DA1-CC2B22863963}" dt="2024-01-08T05:03:36.687" v="11690" actId="47"/>
        <pc:sldMkLst>
          <pc:docMk/>
          <pc:sldMk cId="1676404087" sldId="471"/>
        </pc:sldMkLst>
      </pc:sldChg>
      <pc:sldChg chg="modSp add mod">
        <pc:chgData name="범수 김" userId="863329ffd88cf9fc" providerId="LiveId" clId="{4DDF83DA-35FB-47D0-9DA1-CC2B22863963}" dt="2024-01-08T05:03:56.678" v="11733" actId="20577"/>
        <pc:sldMkLst>
          <pc:docMk/>
          <pc:sldMk cId="3435160593" sldId="471"/>
        </pc:sldMkLst>
        <pc:spChg chg="mod">
          <ac:chgData name="범수 김" userId="863329ffd88cf9fc" providerId="LiveId" clId="{4DDF83DA-35FB-47D0-9DA1-CC2B22863963}" dt="2024-01-08T05:03:56.678" v="11733" actId="20577"/>
          <ac:spMkLst>
            <pc:docMk/>
            <pc:sldMk cId="3435160593" sldId="47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13:08.020" v="12593" actId="1076"/>
        <pc:sldMkLst>
          <pc:docMk/>
          <pc:sldMk cId="4031963484" sldId="472"/>
        </pc:sldMkLst>
        <pc:spChg chg="add mod">
          <ac:chgData name="범수 김" userId="863329ffd88cf9fc" providerId="LiveId" clId="{4DDF83DA-35FB-47D0-9DA1-CC2B22863963}" dt="2024-01-08T05:04:55.748" v="11746" actId="164"/>
          <ac:spMkLst>
            <pc:docMk/>
            <pc:sldMk cId="4031963484" sldId="472"/>
            <ac:spMk id="4" creationId="{4A1019DA-7ABB-E90B-0861-7C7A8801A0BA}"/>
          </ac:spMkLst>
        </pc:spChg>
        <pc:spChg chg="mod">
          <ac:chgData name="범수 김" userId="863329ffd88cf9fc" providerId="LiveId" clId="{4DDF83DA-35FB-47D0-9DA1-CC2B22863963}" dt="2024-01-08T05:04:04.083" v="11740" actId="1076"/>
          <ac:spMkLst>
            <pc:docMk/>
            <pc:sldMk cId="4031963484" sldId="472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5:11:45.838" v="12217" actId="20577"/>
          <ac:spMkLst>
            <pc:docMk/>
            <pc:sldMk cId="4031963484" sldId="472"/>
            <ac:spMk id="7" creationId="{4D3E9D3B-4084-41DA-30DA-E181D58E921E}"/>
          </ac:spMkLst>
        </pc:spChg>
        <pc:spChg chg="add mod">
          <ac:chgData name="범수 김" userId="863329ffd88cf9fc" providerId="LiveId" clId="{4DDF83DA-35FB-47D0-9DA1-CC2B22863963}" dt="2024-01-08T05:13:08.020" v="12593" actId="1076"/>
          <ac:spMkLst>
            <pc:docMk/>
            <pc:sldMk cId="4031963484" sldId="472"/>
            <ac:spMk id="8" creationId="{877457DA-8F11-1C78-3C8E-11FCFF7C9094}"/>
          </ac:spMkLst>
        </pc:spChg>
        <pc:grpChg chg="add mod">
          <ac:chgData name="범수 김" userId="863329ffd88cf9fc" providerId="LiveId" clId="{4DDF83DA-35FB-47D0-9DA1-CC2B22863963}" dt="2024-01-08T05:05:28.716" v="11892" actId="1076"/>
          <ac:grpSpMkLst>
            <pc:docMk/>
            <pc:sldMk cId="4031963484" sldId="472"/>
            <ac:grpSpMk id="6" creationId="{0AD5E19B-9704-C27F-95FF-26DA02FB2D85}"/>
          </ac:grpSpMkLst>
        </pc:grpChg>
        <pc:picChg chg="add mod">
          <ac:chgData name="범수 김" userId="863329ffd88cf9fc" providerId="LiveId" clId="{4DDF83DA-35FB-47D0-9DA1-CC2B22863963}" dt="2024-01-08T05:04:55.748" v="11746" actId="164"/>
          <ac:picMkLst>
            <pc:docMk/>
            <pc:sldMk cId="4031963484" sldId="472"/>
            <ac:picMk id="3" creationId="{0375412D-76CB-859F-4A34-7B881AD016F6}"/>
          </ac:picMkLst>
        </pc:picChg>
      </pc:sldChg>
      <pc:sldChg chg="modSp add mod ord">
        <pc:chgData name="범수 김" userId="863329ffd88cf9fc" providerId="LiveId" clId="{4DDF83DA-35FB-47D0-9DA1-CC2B22863963}" dt="2024-01-08T05:31:57.238" v="12609" actId="20577"/>
        <pc:sldMkLst>
          <pc:docMk/>
          <pc:sldMk cId="573160916" sldId="473"/>
        </pc:sldMkLst>
        <pc:spChg chg="mod">
          <ac:chgData name="범수 김" userId="863329ffd88cf9fc" providerId="LiveId" clId="{4DDF83DA-35FB-47D0-9DA1-CC2B22863963}" dt="2024-01-08T05:31:57.238" v="12609" actId="20577"/>
          <ac:spMkLst>
            <pc:docMk/>
            <pc:sldMk cId="573160916" sldId="47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34:35.603" v="13272" actId="20577"/>
        <pc:sldMkLst>
          <pc:docMk/>
          <pc:sldMk cId="4068964829" sldId="474"/>
        </pc:sldMkLst>
        <pc:spChg chg="add mod">
          <ac:chgData name="범수 김" userId="863329ffd88cf9fc" providerId="LiveId" clId="{4DDF83DA-35FB-47D0-9DA1-CC2B22863963}" dt="2024-01-08T05:32:38.438" v="12624" actId="1076"/>
          <ac:spMkLst>
            <pc:docMk/>
            <pc:sldMk cId="4068964829" sldId="474"/>
            <ac:spMk id="2" creationId="{7F08470C-569C-88F0-629F-5402D091A1D3}"/>
          </ac:spMkLst>
        </pc:spChg>
        <pc:spChg chg="add mod">
          <ac:chgData name="범수 김" userId="863329ffd88cf9fc" providerId="LiveId" clId="{4DDF83DA-35FB-47D0-9DA1-CC2B22863963}" dt="2024-01-08T05:34:35.603" v="13272" actId="20577"/>
          <ac:spMkLst>
            <pc:docMk/>
            <pc:sldMk cId="4068964829" sldId="474"/>
            <ac:spMk id="3" creationId="{2574045C-BE2C-2A5B-1C19-C99987C988E8}"/>
          </ac:spMkLst>
        </pc:spChg>
        <pc:spChg chg="mod">
          <ac:chgData name="범수 김" userId="863329ffd88cf9fc" providerId="LiveId" clId="{4DDF83DA-35FB-47D0-9DA1-CC2B22863963}" dt="2024-01-08T05:32:03.775" v="12616" actId="1076"/>
          <ac:spMkLst>
            <pc:docMk/>
            <pc:sldMk cId="4068964829" sldId="474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5:41:37.942" v="13434" actId="20577"/>
        <pc:sldMkLst>
          <pc:docMk/>
          <pc:sldMk cId="3422972654" sldId="475"/>
        </pc:sldMkLst>
        <pc:spChg chg="mod">
          <ac:chgData name="범수 김" userId="863329ffd88cf9fc" providerId="LiveId" clId="{4DDF83DA-35FB-47D0-9DA1-CC2B22863963}" dt="2024-01-08T05:41:37.942" v="13434" actId="20577"/>
          <ac:spMkLst>
            <pc:docMk/>
            <pc:sldMk cId="3422972654" sldId="47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4:59.841" v="14311" actId="1076"/>
        <pc:sldMkLst>
          <pc:docMk/>
          <pc:sldMk cId="3900245206" sldId="476"/>
        </pc:sldMkLst>
        <pc:spChg chg="add mod">
          <ac:chgData name="범수 김" userId="863329ffd88cf9fc" providerId="LiveId" clId="{4DDF83DA-35FB-47D0-9DA1-CC2B22863963}" dt="2024-01-08T05:53:53.820" v="14027" actId="20577"/>
          <ac:spMkLst>
            <pc:docMk/>
            <pc:sldMk cId="3900245206" sldId="476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4:59.841" v="14311" actId="1076"/>
          <ac:spMkLst>
            <pc:docMk/>
            <pc:sldMk cId="3900245206" sldId="476"/>
            <ac:spMk id="3" creationId="{39FA5544-A032-BBAE-ED60-2D5699BF60D2}"/>
          </ac:spMkLst>
        </pc:spChg>
        <pc:spChg chg="mod">
          <ac:chgData name="범수 김" userId="863329ffd88cf9fc" providerId="LiveId" clId="{4DDF83DA-35FB-47D0-9DA1-CC2B22863963}" dt="2024-01-08T05:41:48.460" v="13441" actId="1076"/>
          <ac:spMkLst>
            <pc:docMk/>
            <pc:sldMk cId="3900245206" sldId="47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7:22.803" v="14514" actId="164"/>
        <pc:sldMkLst>
          <pc:docMk/>
          <pc:sldMk cId="2993063415" sldId="477"/>
        </pc:sldMkLst>
        <pc:spChg chg="mod">
          <ac:chgData name="범수 김" userId="863329ffd88cf9fc" providerId="LiveId" clId="{4DDF83DA-35FB-47D0-9DA1-CC2B22863963}" dt="2024-01-08T05:56:29.596" v="14499" actId="20577"/>
          <ac:spMkLst>
            <pc:docMk/>
            <pc:sldMk cId="2993063415" sldId="477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3" creationId="{A8D7CB6F-2021-62D7-032D-3021C3F5CB3D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7" creationId="{DD220662-450D-2224-5589-FD41D9AA51D9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8" creationId="{6CD89105-44A1-DAB2-2262-3D01EEB04FE5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9" creationId="{C4609487-63F5-1617-C871-5B7637B28C64}"/>
          </ac:spMkLst>
        </pc:spChg>
        <pc:grpChg chg="add mod">
          <ac:chgData name="범수 김" userId="863329ffd88cf9fc" providerId="LiveId" clId="{4DDF83DA-35FB-47D0-9DA1-CC2B22863963}" dt="2024-01-08T05:57:22.803" v="14514" actId="164"/>
          <ac:grpSpMkLst>
            <pc:docMk/>
            <pc:sldMk cId="2993063415" sldId="477"/>
            <ac:grpSpMk id="10" creationId="{B79F7893-1F11-AD9C-88FF-174F86244AA5}"/>
          </ac:grpSpMkLst>
        </pc:grpChg>
        <pc:picChg chg="add mod">
          <ac:chgData name="범수 김" userId="863329ffd88cf9fc" providerId="LiveId" clId="{4DDF83DA-35FB-47D0-9DA1-CC2B22863963}" dt="2024-01-08T05:57:22.803" v="14514" actId="164"/>
          <ac:picMkLst>
            <pc:docMk/>
            <pc:sldMk cId="2993063415" sldId="477"/>
            <ac:picMk id="6" creationId="{C4452D2D-C0AC-AEB8-8530-ED593F035820}"/>
          </ac:picMkLst>
        </pc:picChg>
      </pc:sldChg>
      <pc:sldChg chg="delSp modSp add mod">
        <pc:chgData name="범수 김" userId="863329ffd88cf9fc" providerId="LiveId" clId="{4DDF83DA-35FB-47D0-9DA1-CC2B22863963}" dt="2024-01-08T06:02:42.496" v="14743" actId="20577"/>
        <pc:sldMkLst>
          <pc:docMk/>
          <pc:sldMk cId="984822869" sldId="478"/>
        </pc:sldMkLst>
        <pc:spChg chg="mod">
          <ac:chgData name="범수 김" userId="863329ffd88cf9fc" providerId="LiveId" clId="{4DDF83DA-35FB-47D0-9DA1-CC2B22863963}" dt="2024-01-08T06:02:42.496" v="14743" actId="20577"/>
          <ac:spMkLst>
            <pc:docMk/>
            <pc:sldMk cId="984822869" sldId="478"/>
            <ac:spMk id="2" creationId="{B98B59B5-01C0-28B5-74C8-6FC7069FD5F0}"/>
          </ac:spMkLst>
        </pc:spChg>
        <pc:spChg chg="del 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3" creationId="{A8D7CB6F-2021-62D7-032D-3021C3F5CB3D}"/>
          </ac:spMkLst>
        </pc:spChg>
        <pc:spChg chg="del mod">
          <ac:chgData name="범수 김" userId="863329ffd88cf9fc" providerId="LiveId" clId="{4DDF83DA-35FB-47D0-9DA1-CC2B22863963}" dt="2024-01-08T06:02:00.674" v="14639" actId="478"/>
          <ac:spMkLst>
            <pc:docMk/>
            <pc:sldMk cId="984822869" sldId="478"/>
            <ac:spMk id="7" creationId="{DD220662-450D-2224-5589-FD41D9AA51D9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8" creationId="{6CD89105-44A1-DAB2-2262-3D01EEB04FE5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9" creationId="{C4609487-63F5-1617-C871-5B7637B28C64}"/>
          </ac:spMkLst>
        </pc:spChg>
        <pc:grpChg chg="mod">
          <ac:chgData name="범수 김" userId="863329ffd88cf9fc" providerId="LiveId" clId="{4DDF83DA-35FB-47D0-9DA1-CC2B22863963}" dt="2024-01-08T06:02:02.250" v="14640" actId="1076"/>
          <ac:grpSpMkLst>
            <pc:docMk/>
            <pc:sldMk cId="984822869" sldId="478"/>
            <ac:grpSpMk id="10" creationId="{B79F7893-1F11-AD9C-88FF-174F86244AA5}"/>
          </ac:grpSpMkLst>
        </pc:grpChg>
        <pc:picChg chg="mod">
          <ac:chgData name="범수 김" userId="863329ffd88cf9fc" providerId="LiveId" clId="{4DDF83DA-35FB-47D0-9DA1-CC2B22863963}" dt="2024-01-08T06:01:59.779" v="14638" actId="478"/>
          <ac:picMkLst>
            <pc:docMk/>
            <pc:sldMk cId="984822869" sldId="478"/>
            <ac:picMk id="6" creationId="{C4452D2D-C0AC-AEB8-8530-ED593F035820}"/>
          </ac:picMkLst>
        </pc:picChg>
      </pc:sldChg>
      <pc:sldChg chg="modSp add mod">
        <pc:chgData name="범수 김" userId="863329ffd88cf9fc" providerId="LiveId" clId="{4DDF83DA-35FB-47D0-9DA1-CC2B22863963}" dt="2024-01-08T06:05:17.501" v="14772" actId="20577"/>
        <pc:sldMkLst>
          <pc:docMk/>
          <pc:sldMk cId="531677650" sldId="479"/>
        </pc:sldMkLst>
        <pc:spChg chg="mod">
          <ac:chgData name="범수 김" userId="863329ffd88cf9fc" providerId="LiveId" clId="{4DDF83DA-35FB-47D0-9DA1-CC2B22863963}" dt="2024-01-08T06:05:17.501" v="14772" actId="20577"/>
          <ac:spMkLst>
            <pc:docMk/>
            <pc:sldMk cId="531677650" sldId="47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6:10:07.357" v="15677" actId="20577"/>
        <pc:sldMkLst>
          <pc:docMk/>
          <pc:sldMk cId="3384396238" sldId="480"/>
        </pc:sldMkLst>
        <pc:spChg chg="add mod">
          <ac:chgData name="범수 김" userId="863329ffd88cf9fc" providerId="LiveId" clId="{4DDF83DA-35FB-47D0-9DA1-CC2B22863963}" dt="2024-01-08T06:09:38.646" v="15538" actId="1076"/>
          <ac:spMkLst>
            <pc:docMk/>
            <pc:sldMk cId="3384396238" sldId="480"/>
            <ac:spMk id="2" creationId="{6A7D42A9-7303-E190-5DF5-E317D96E9900}"/>
          </ac:spMkLst>
        </pc:spChg>
        <pc:spChg chg="mod">
          <ac:chgData name="범수 김" userId="863329ffd88cf9fc" providerId="LiveId" clId="{4DDF83DA-35FB-47D0-9DA1-CC2B22863963}" dt="2024-01-08T06:05:31.828" v="14783" actId="1076"/>
          <ac:spMkLst>
            <pc:docMk/>
            <pc:sldMk cId="3384396238" sldId="48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6:09:34.169" v="15537" actId="571"/>
          <ac:spMkLst>
            <pc:docMk/>
            <pc:sldMk cId="3384396238" sldId="480"/>
            <ac:spMk id="6" creationId="{E7BD8E8E-A95A-10A4-79AB-D68D947E0783}"/>
          </ac:spMkLst>
        </pc:spChg>
        <pc:spChg chg="add mod">
          <ac:chgData name="범수 김" userId="863329ffd88cf9fc" providerId="LiveId" clId="{4DDF83DA-35FB-47D0-9DA1-CC2B22863963}" dt="2024-01-08T06:09:33.973" v="15536" actId="571"/>
          <ac:spMkLst>
            <pc:docMk/>
            <pc:sldMk cId="3384396238" sldId="480"/>
            <ac:spMk id="7" creationId="{DCB15998-8DBA-DA02-17C3-E09DE43866F7}"/>
          </ac:spMkLst>
        </pc:spChg>
        <pc:spChg chg="add mod">
          <ac:chgData name="범수 김" userId="863329ffd88cf9fc" providerId="LiveId" clId="{4DDF83DA-35FB-47D0-9DA1-CC2B22863963}" dt="2024-01-08T06:10:07.357" v="15677" actId="20577"/>
          <ac:spMkLst>
            <pc:docMk/>
            <pc:sldMk cId="3384396238" sldId="480"/>
            <ac:spMk id="8" creationId="{3322498A-EB48-02BB-C119-4FCB44A8505A}"/>
          </ac:spMkLst>
        </pc:spChg>
        <pc:picChg chg="add del">
          <ac:chgData name="범수 김" userId="863329ffd88cf9fc" providerId="LiveId" clId="{4DDF83DA-35FB-47D0-9DA1-CC2B22863963}" dt="2024-01-08T06:08:51.522" v="15529" actId="478"/>
          <ac:picMkLst>
            <pc:docMk/>
            <pc:sldMk cId="3384396238" sldId="480"/>
            <ac:picMk id="4" creationId="{00719825-B96B-40C8-9C31-8DE28A29BA96}"/>
          </ac:picMkLst>
        </pc:picChg>
      </pc:sldChg>
      <pc:sldChg chg="delSp modSp add mod">
        <pc:chgData name="범수 김" userId="863329ffd88cf9fc" providerId="LiveId" clId="{4DDF83DA-35FB-47D0-9DA1-CC2B22863963}" dt="2024-01-08T06:09:10.969" v="15533" actId="1076"/>
        <pc:sldMkLst>
          <pc:docMk/>
          <pc:sldMk cId="3576642767" sldId="481"/>
        </pc:sldMkLst>
        <pc:spChg chg="del">
          <ac:chgData name="범수 김" userId="863329ffd88cf9fc" providerId="LiveId" clId="{4DDF83DA-35FB-47D0-9DA1-CC2B22863963}" dt="2024-01-08T06:08:49.936" v="15528" actId="478"/>
          <ac:spMkLst>
            <pc:docMk/>
            <pc:sldMk cId="3576642767" sldId="481"/>
            <ac:spMk id="2" creationId="{6A7D42A9-7303-E190-5DF5-E317D96E9900}"/>
          </ac:spMkLst>
        </pc:spChg>
        <pc:picChg chg="mod">
          <ac:chgData name="범수 김" userId="863329ffd88cf9fc" providerId="LiveId" clId="{4DDF83DA-35FB-47D0-9DA1-CC2B22863963}" dt="2024-01-08T06:09:10.969" v="15533" actId="1076"/>
          <ac:picMkLst>
            <pc:docMk/>
            <pc:sldMk cId="3576642767" sldId="481"/>
            <ac:picMk id="4" creationId="{00719825-B96B-40C8-9C31-8DE28A29BA96}"/>
          </ac:picMkLst>
        </pc:picChg>
      </pc:sldChg>
      <pc:sldChg chg="modSp add mod">
        <pc:chgData name="범수 김" userId="863329ffd88cf9fc" providerId="LiveId" clId="{4DDF83DA-35FB-47D0-9DA1-CC2B22863963}" dt="2024-01-08T07:38:56.998" v="15715" actId="20577"/>
        <pc:sldMkLst>
          <pc:docMk/>
          <pc:sldMk cId="416858236" sldId="482"/>
        </pc:sldMkLst>
        <pc:spChg chg="mod">
          <ac:chgData name="범수 김" userId="863329ffd88cf9fc" providerId="LiveId" clId="{4DDF83DA-35FB-47D0-9DA1-CC2B22863963}" dt="2024-01-08T07:38:56.998" v="15715" actId="20577"/>
          <ac:spMkLst>
            <pc:docMk/>
            <pc:sldMk cId="416858236" sldId="48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7:43:06.921" v="16829" actId="20577"/>
        <pc:sldMkLst>
          <pc:docMk/>
          <pc:sldMk cId="1975219060" sldId="483"/>
        </pc:sldMkLst>
        <pc:spChg chg="add mod">
          <ac:chgData name="범수 김" userId="863329ffd88cf9fc" providerId="LiveId" clId="{4DDF83DA-35FB-47D0-9DA1-CC2B22863963}" dt="2024-01-08T07:43:06.921" v="16829" actId="20577"/>
          <ac:spMkLst>
            <pc:docMk/>
            <pc:sldMk cId="1975219060" sldId="483"/>
            <ac:spMk id="2" creationId="{B1CBC4B9-E12E-1370-1B53-3724793A84D0}"/>
          </ac:spMkLst>
        </pc:spChg>
        <pc:spChg chg="mod">
          <ac:chgData name="범수 김" userId="863329ffd88cf9fc" providerId="LiveId" clId="{4DDF83DA-35FB-47D0-9DA1-CC2B22863963}" dt="2024-01-08T07:39:08.306" v="15724" actId="1076"/>
          <ac:spMkLst>
            <pc:docMk/>
            <pc:sldMk cId="1975219060" sldId="48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7:52:03.566" v="16853" actId="20577"/>
        <pc:sldMkLst>
          <pc:docMk/>
          <pc:sldMk cId="1722303370" sldId="484"/>
        </pc:sldMkLst>
        <pc:spChg chg="mod">
          <ac:chgData name="범수 김" userId="863329ffd88cf9fc" providerId="LiveId" clId="{4DDF83DA-35FB-47D0-9DA1-CC2B22863963}" dt="2024-01-08T07:52:03.566" v="16853" actId="20577"/>
          <ac:spMkLst>
            <pc:docMk/>
            <pc:sldMk cId="1722303370" sldId="48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7:52:30.995" v="16932" actId="1076"/>
        <pc:sldMkLst>
          <pc:docMk/>
          <pc:sldMk cId="3531691591" sldId="485"/>
        </pc:sldMkLst>
        <pc:spChg chg="add mod">
          <ac:chgData name="범수 김" userId="863329ffd88cf9fc" providerId="LiveId" clId="{4DDF83DA-35FB-47D0-9DA1-CC2B22863963}" dt="2024-01-08T07:52:21.595" v="16928" actId="5793"/>
          <ac:spMkLst>
            <pc:docMk/>
            <pc:sldMk cId="3531691591" sldId="485"/>
            <ac:spMk id="2" creationId="{507F72F9-954F-0D97-218C-B7ADD2DEFDB9}"/>
          </ac:spMkLst>
        </pc:spChg>
        <pc:spChg chg="mod">
          <ac:chgData name="범수 김" userId="863329ffd88cf9fc" providerId="LiveId" clId="{4DDF83DA-35FB-47D0-9DA1-CC2B22863963}" dt="2024-01-08T07:52:10.700" v="16860" actId="1076"/>
          <ac:spMkLst>
            <pc:docMk/>
            <pc:sldMk cId="3531691591" sldId="485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07:52:30.995" v="16932" actId="1076"/>
          <ac:picMkLst>
            <pc:docMk/>
            <pc:sldMk cId="3531691591" sldId="485"/>
            <ac:picMk id="4" creationId="{EAD2AC07-14E8-0E2B-6E31-D4FD4655E538}"/>
          </ac:picMkLst>
        </pc:pic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090/hello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5548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김영한</a:t>
            </a:r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en-US" altLang="ko-KR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SpringBoot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10158"/>
            <a:ext cx="67409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다운로드 된 파일을 아래 사진 경로에 넣고</a:t>
            </a:r>
            <a:r>
              <a:rPr lang="en-US" altLang="ko-KR" dirty="0"/>
              <a:t>, </a:t>
            </a:r>
            <a:r>
              <a:rPr lang="ko-KR" altLang="en-US" dirty="0"/>
              <a:t>압축을 해제합니다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인텔리제이를 실행합니다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File &gt; Open</a:t>
            </a:r>
            <a:r>
              <a:rPr lang="ko-KR" altLang="en-US" dirty="0"/>
              <a:t>을 클릭합니다</a:t>
            </a:r>
            <a:endParaRPr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9E569D-5A8C-876E-C20A-7F5007EF2B5F}"/>
              </a:ext>
            </a:extLst>
          </p:cNvPr>
          <p:cNvGrpSpPr/>
          <p:nvPr/>
        </p:nvGrpSpPr>
        <p:grpSpPr>
          <a:xfrm>
            <a:off x="200619" y="3805999"/>
            <a:ext cx="10012387" cy="2591025"/>
            <a:chOff x="200619" y="3805999"/>
            <a:chExt cx="10012387" cy="259102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A56A45A-EB6D-B174-DBAD-1FCD68FCEE24}"/>
                </a:ext>
              </a:extLst>
            </p:cNvPr>
            <p:cNvGrpSpPr/>
            <p:nvPr/>
          </p:nvGrpSpPr>
          <p:grpSpPr>
            <a:xfrm>
              <a:off x="200619" y="3805999"/>
              <a:ext cx="6514201" cy="2591025"/>
              <a:chOff x="313594" y="2035814"/>
              <a:chExt cx="6514201" cy="259102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38E7009D-6010-BE56-EEBD-E625DBAFAB2D}"/>
                  </a:ext>
                </a:extLst>
              </p:cNvPr>
              <p:cNvGrpSpPr/>
              <p:nvPr/>
            </p:nvGrpSpPr>
            <p:grpSpPr>
              <a:xfrm>
                <a:off x="313594" y="2035814"/>
                <a:ext cx="6514201" cy="2591025"/>
                <a:chOff x="333258" y="2558457"/>
                <a:chExt cx="6514201" cy="2591025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A4CECCDD-A959-5534-56D5-77857A817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3258" y="3541524"/>
                  <a:ext cx="1668925" cy="624894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1BB95C98-6C84-BD0A-6306-68B2E6B9A6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8377" y="2558457"/>
                  <a:ext cx="3490262" cy="2591025"/>
                </a:xfrm>
                <a:prstGeom prst="rect">
                  <a:avLst/>
                </a:prstGeom>
              </p:spPr>
            </p:pic>
            <p:sp>
              <p:nvSpPr>
                <p:cNvPr id="6" name="화살표: 오른쪽 5">
                  <a:extLst>
                    <a:ext uri="{FF2B5EF4-FFF2-40B4-BE49-F238E27FC236}">
                      <a16:creationId xmlns:a16="http://schemas.microsoft.com/office/drawing/2014/main" id="{CBF5B594-E88B-57AA-AFDB-1A728DC9958B}"/>
                    </a:ext>
                  </a:extLst>
                </p:cNvPr>
                <p:cNvSpPr/>
                <p:nvPr/>
              </p:nvSpPr>
              <p:spPr>
                <a:xfrm>
                  <a:off x="2119557" y="3573751"/>
                  <a:ext cx="501446" cy="5604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화살표: 오른쪽 19">
                  <a:extLst>
                    <a:ext uri="{FF2B5EF4-FFF2-40B4-BE49-F238E27FC236}">
                      <a16:creationId xmlns:a16="http://schemas.microsoft.com/office/drawing/2014/main" id="{6F3AD6BC-F5E1-5145-C599-266070BA45CD}"/>
                    </a:ext>
                  </a:extLst>
                </p:cNvPr>
                <p:cNvSpPr/>
                <p:nvPr/>
              </p:nvSpPr>
              <p:spPr>
                <a:xfrm>
                  <a:off x="6346013" y="3573751"/>
                  <a:ext cx="501446" cy="5604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9F89A-9ECD-F9EE-A272-CC95B61D9B18}"/>
                  </a:ext>
                </a:extLst>
              </p:cNvPr>
              <p:cNvSpPr/>
              <p:nvPr/>
            </p:nvSpPr>
            <p:spPr>
              <a:xfrm>
                <a:off x="3064510" y="3903406"/>
                <a:ext cx="1192857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2048CB8-4B20-05F8-C7BE-E9F6B7D6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260" y="4564254"/>
              <a:ext cx="3299746" cy="107451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D3FB65-0428-5A7C-4084-4741D5BC2ED0}"/>
                </a:ext>
              </a:extLst>
            </p:cNvPr>
            <p:cNvSpPr/>
            <p:nvPr/>
          </p:nvSpPr>
          <p:spPr>
            <a:xfrm>
              <a:off x="7253148" y="5224415"/>
              <a:ext cx="956787" cy="281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60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2859034" y="317729"/>
            <a:ext cx="68884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경로를 확인하고</a:t>
            </a:r>
            <a:r>
              <a:rPr lang="en-US" altLang="ko-KR" dirty="0"/>
              <a:t>, hello-spring</a:t>
            </a:r>
            <a:r>
              <a:rPr lang="ko-KR" altLang="en-US" dirty="0"/>
              <a:t>을 누른 뒤</a:t>
            </a:r>
            <a:r>
              <a:rPr lang="en-US" altLang="ko-KR" dirty="0"/>
              <a:t>, OK</a:t>
            </a:r>
            <a:r>
              <a:rPr lang="ko-KR" altLang="en-US" dirty="0"/>
              <a:t>버튼을 클릭합니다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믿을 수 있는 </a:t>
            </a:r>
            <a:r>
              <a:rPr lang="ko-KR" altLang="en-US" dirty="0" err="1"/>
              <a:t>프로젝트니</a:t>
            </a:r>
            <a:r>
              <a:rPr lang="en-US" altLang="ko-KR" dirty="0"/>
              <a:t>? </a:t>
            </a:r>
            <a:r>
              <a:rPr lang="ko-KR" altLang="en-US" dirty="0"/>
              <a:t>라는 뜻인데 믿는다고 선택해줍니다</a:t>
            </a:r>
            <a:r>
              <a:rPr lang="en-US" altLang="ko-KR" dirty="0"/>
              <a:t>.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79A1EB-D893-CF80-4A0B-8F524773A200}"/>
              </a:ext>
            </a:extLst>
          </p:cNvPr>
          <p:cNvGrpSpPr/>
          <p:nvPr/>
        </p:nvGrpSpPr>
        <p:grpSpPr>
          <a:xfrm>
            <a:off x="172312" y="2035814"/>
            <a:ext cx="9590993" cy="4572396"/>
            <a:chOff x="172312" y="2035814"/>
            <a:chExt cx="9590993" cy="45723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7673A8F-BD0D-A2A3-E92D-36B7F01EFE46}"/>
                </a:ext>
              </a:extLst>
            </p:cNvPr>
            <p:cNvGrpSpPr/>
            <p:nvPr/>
          </p:nvGrpSpPr>
          <p:grpSpPr>
            <a:xfrm>
              <a:off x="172312" y="2035814"/>
              <a:ext cx="3878916" cy="4572396"/>
              <a:chOff x="172312" y="2035814"/>
              <a:chExt cx="3878916" cy="4572396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02800D0E-4159-92D1-B65B-17EC7C3EE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312" y="2035814"/>
                <a:ext cx="3878916" cy="4572396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489CA13-26DC-9907-CAE2-88F0E93C0EC1}"/>
                  </a:ext>
                </a:extLst>
              </p:cNvPr>
              <p:cNvSpPr/>
              <p:nvPr/>
            </p:nvSpPr>
            <p:spPr>
              <a:xfrm>
                <a:off x="1228809" y="4592042"/>
                <a:ext cx="1192857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20FD54-F180-0C4A-992E-BA8845B68B4C}"/>
                  </a:ext>
                </a:extLst>
              </p:cNvPr>
              <p:cNvSpPr/>
              <p:nvPr/>
            </p:nvSpPr>
            <p:spPr>
              <a:xfrm>
                <a:off x="2483254" y="6293576"/>
                <a:ext cx="751560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99E599-C32C-3A12-1DE0-C705D5BE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358" y="3570873"/>
              <a:ext cx="4701947" cy="2042337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8DF59032-AFFF-4001-F466-5B973DD88DBE}"/>
                </a:ext>
              </a:extLst>
            </p:cNvPr>
            <p:cNvSpPr/>
            <p:nvPr/>
          </p:nvSpPr>
          <p:spPr>
            <a:xfrm>
              <a:off x="4246577" y="4322012"/>
              <a:ext cx="619432" cy="609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449994-9E67-21C7-A0AE-C65D02F784B9}"/>
                </a:ext>
              </a:extLst>
            </p:cNvPr>
            <p:cNvSpPr/>
            <p:nvPr/>
          </p:nvSpPr>
          <p:spPr>
            <a:xfrm>
              <a:off x="5720219" y="5298576"/>
              <a:ext cx="1113199" cy="3146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20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771397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메이븐</a:t>
            </a:r>
            <a:r>
              <a:rPr lang="ko-KR" altLang="en-US" dirty="0"/>
              <a:t> 업데이트를 진행하고</a:t>
            </a:r>
            <a:r>
              <a:rPr lang="en-US" altLang="ko-KR" dirty="0"/>
              <a:t>, </a:t>
            </a:r>
            <a:r>
              <a:rPr lang="ko-KR" altLang="en-US" dirty="0"/>
              <a:t>프로그램을 실행해 본다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 실행 버튼이 활성화 되지 않아요 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해결 방법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인텔리제이를 껐다가 키면</a:t>
            </a:r>
            <a:r>
              <a:rPr lang="en-US" altLang="ko-KR" dirty="0"/>
              <a:t>, </a:t>
            </a:r>
            <a:r>
              <a:rPr lang="ko-KR" altLang="en-US" dirty="0" err="1"/>
              <a:t>메이븐이</a:t>
            </a:r>
            <a:r>
              <a:rPr lang="ko-KR" altLang="en-US" dirty="0"/>
              <a:t> 업데이트 되면서 에러가 해결됩니다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2825FE-F627-2240-829F-1BE1087E7904}"/>
              </a:ext>
            </a:extLst>
          </p:cNvPr>
          <p:cNvGrpSpPr/>
          <p:nvPr/>
        </p:nvGrpSpPr>
        <p:grpSpPr>
          <a:xfrm>
            <a:off x="275148" y="3806069"/>
            <a:ext cx="10379340" cy="2781541"/>
            <a:chOff x="275148" y="3806069"/>
            <a:chExt cx="10379340" cy="27815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626742-D1B6-B3D5-372E-69BA2914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48" y="3806069"/>
              <a:ext cx="7437765" cy="278154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E3A5210-91F0-5209-C88B-97D70251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2913" y="3806069"/>
              <a:ext cx="2941575" cy="40389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43B896-D17C-3F67-F024-4C2AE46F585D}"/>
              </a:ext>
            </a:extLst>
          </p:cNvPr>
          <p:cNvSpPr/>
          <p:nvPr/>
        </p:nvSpPr>
        <p:spPr>
          <a:xfrm>
            <a:off x="1371049" y="5851882"/>
            <a:ext cx="1707431" cy="24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7BA57F-08E4-F43A-6784-CE68274B542A}"/>
              </a:ext>
            </a:extLst>
          </p:cNvPr>
          <p:cNvSpPr/>
          <p:nvPr/>
        </p:nvSpPr>
        <p:spPr>
          <a:xfrm>
            <a:off x="9631129" y="3806068"/>
            <a:ext cx="396791" cy="403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5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105399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프로그램을 실행하니</a:t>
            </a:r>
            <a:r>
              <a:rPr lang="en-US" altLang="ko-KR" dirty="0"/>
              <a:t>, </a:t>
            </a:r>
            <a:r>
              <a:rPr lang="ko-KR" altLang="en-US" dirty="0"/>
              <a:t>포트 번호로 인한 에러가 발생합니다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파일에 이동하여 </a:t>
            </a:r>
            <a:r>
              <a:rPr lang="en-US" altLang="ko-KR" dirty="0" err="1"/>
              <a:t>server.port</a:t>
            </a:r>
            <a:r>
              <a:rPr lang="en-US" altLang="ko-KR" dirty="0"/>
              <a:t> = 8090</a:t>
            </a:r>
            <a:r>
              <a:rPr lang="ko-KR" altLang="en-US" dirty="0"/>
              <a:t>으로 변경한 뒤</a:t>
            </a:r>
            <a:r>
              <a:rPr lang="en-US" altLang="ko-KR" dirty="0"/>
              <a:t>, </a:t>
            </a:r>
            <a:r>
              <a:rPr lang="ko-KR" altLang="en-US" dirty="0"/>
              <a:t>프로그램을 실행합니다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이후 실행하면 정상적으로 실행되는 모습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266395F-F62E-702B-A4C7-89E04FAC6741}"/>
              </a:ext>
            </a:extLst>
          </p:cNvPr>
          <p:cNvGrpSpPr/>
          <p:nvPr/>
        </p:nvGrpSpPr>
        <p:grpSpPr>
          <a:xfrm>
            <a:off x="172312" y="3877074"/>
            <a:ext cx="5502117" cy="2469094"/>
            <a:chOff x="172312" y="2571521"/>
            <a:chExt cx="5502117" cy="246909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5ACCCF0-2E60-ECDD-BB0D-CBDA51DF2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312" y="2571521"/>
              <a:ext cx="5502117" cy="246909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69CD488-BCDD-B4F9-A349-EB7239CF690B}"/>
                </a:ext>
              </a:extLst>
            </p:cNvPr>
            <p:cNvSpPr/>
            <p:nvPr/>
          </p:nvSpPr>
          <p:spPr>
            <a:xfrm>
              <a:off x="1025609" y="4581882"/>
              <a:ext cx="1636311" cy="2339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062C39-D6F6-4E25-EC14-DF78F48B5D9C}"/>
                </a:ext>
              </a:extLst>
            </p:cNvPr>
            <p:cNvSpPr/>
            <p:nvPr/>
          </p:nvSpPr>
          <p:spPr>
            <a:xfrm>
              <a:off x="3900889" y="2861188"/>
              <a:ext cx="1514391" cy="4038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5BBA222-2581-8BA0-C6E8-17B1481E7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44" y="3567640"/>
            <a:ext cx="2848930" cy="277852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390BE33-3561-EEED-9F05-1CCFC2E164D7}"/>
              </a:ext>
            </a:extLst>
          </p:cNvPr>
          <p:cNvSpPr/>
          <p:nvPr/>
        </p:nvSpPr>
        <p:spPr>
          <a:xfrm>
            <a:off x="5892800" y="5111621"/>
            <a:ext cx="624773" cy="528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78840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프로그램이 실행됐다면</a:t>
            </a:r>
            <a:r>
              <a:rPr lang="en-US" altLang="ko-KR" dirty="0"/>
              <a:t>, </a:t>
            </a:r>
            <a:r>
              <a:rPr lang="ko-KR" altLang="en-US" dirty="0"/>
              <a:t>브라우저로 이동합니다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localhost:8090</a:t>
            </a:r>
            <a:r>
              <a:rPr lang="ko-KR" altLang="en-US" dirty="0"/>
              <a:t>을 검색하면</a:t>
            </a:r>
            <a:r>
              <a:rPr lang="en-US" altLang="ko-KR" dirty="0"/>
              <a:t>, </a:t>
            </a:r>
            <a:r>
              <a:rPr lang="ko-KR" altLang="en-US" dirty="0"/>
              <a:t>아래와 같은 화면이 출력됩니다 </a:t>
            </a:r>
            <a:r>
              <a:rPr lang="en-US" altLang="ko-KR" dirty="0"/>
              <a:t>(</a:t>
            </a:r>
            <a:r>
              <a:rPr lang="ko-KR" altLang="en-US" dirty="0"/>
              <a:t>성공입니다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FACDA-A195-2214-28D8-AA21773F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2" y="3215640"/>
            <a:ext cx="5098222" cy="2690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359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101083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 Boot</a:t>
            </a:r>
            <a:r>
              <a:rPr lang="ko-KR" altLang="en-US" dirty="0"/>
              <a:t>는 </a:t>
            </a:r>
            <a:r>
              <a:rPr lang="ko-KR" altLang="en-US" dirty="0" err="1"/>
              <a:t>톰캣을</a:t>
            </a:r>
            <a:r>
              <a:rPr lang="ko-KR" altLang="en-US" dirty="0"/>
              <a:t> 내장하고 있기 때문에 별도로 </a:t>
            </a:r>
            <a:r>
              <a:rPr lang="ko-KR" altLang="en-US" dirty="0" err="1"/>
              <a:t>톰캣</a:t>
            </a:r>
            <a:r>
              <a:rPr lang="ko-KR" altLang="en-US" dirty="0"/>
              <a:t> 설치가 필요 없습니다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톰캣은</a:t>
            </a:r>
            <a:r>
              <a:rPr lang="ko-KR" altLang="en-US" dirty="0"/>
              <a:t> 어디에 있나요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아래 코드에서 </a:t>
            </a:r>
            <a:r>
              <a:rPr lang="en-US" altLang="ko-KR" dirty="0" err="1"/>
              <a:t>HelloSpringApplication.class</a:t>
            </a:r>
            <a:r>
              <a:rPr lang="en-US" altLang="ko-KR" dirty="0"/>
              <a:t> / @SpringBootApplication</a:t>
            </a:r>
            <a:r>
              <a:rPr lang="ko-KR" altLang="en-US" dirty="0"/>
              <a:t>에 있다고 합니다</a:t>
            </a:r>
            <a:br>
              <a:rPr lang="en-US" altLang="ko-KR" dirty="0"/>
            </a:br>
            <a:r>
              <a:rPr lang="en-US" altLang="ko-KR" dirty="0"/>
              <a:t>@@ </a:t>
            </a:r>
            <a:r>
              <a:rPr lang="ko-KR" altLang="en-US" dirty="0"/>
              <a:t>추후 자세하게 공부해봅시다</a:t>
            </a: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CBC3-2FA0-290B-8B9B-83C83D93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91" y="4057006"/>
            <a:ext cx="4860293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HelloSpringApplication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SpringApplication.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HelloSpringApplication.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7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03373" y="2151728"/>
            <a:ext cx="8185254" cy="255454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15:30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인텔리제이에서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JDK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아니라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그래들로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실행될 경우 해결방법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@@ </a:t>
            </a: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PASS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4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0823" y="2767281"/>
            <a:ext cx="621035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라이브러리 살펴보기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8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0224" y="173854"/>
            <a:ext cx="2600391" cy="58477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sz="1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라이브러리 살펴보기</a:t>
            </a:r>
            <a:endParaRPr lang="en-US" altLang="ko-KR" sz="1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3FE269-434E-40CC-C1AC-10DB05033691}"/>
              </a:ext>
            </a:extLst>
          </p:cNvPr>
          <p:cNvGrpSpPr/>
          <p:nvPr/>
        </p:nvGrpSpPr>
        <p:grpSpPr>
          <a:xfrm>
            <a:off x="312471" y="1285234"/>
            <a:ext cx="4445865" cy="4586660"/>
            <a:chOff x="159055" y="1037393"/>
            <a:chExt cx="4445865" cy="458666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E4E70E-44D2-638B-C417-81917701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055" y="1037393"/>
              <a:ext cx="4445865" cy="45866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CE9533-3521-2F87-87CA-4F914FF2140B}"/>
                </a:ext>
              </a:extLst>
            </p:cNvPr>
            <p:cNvSpPr/>
            <p:nvPr/>
          </p:nvSpPr>
          <p:spPr>
            <a:xfrm>
              <a:off x="2362335" y="1676712"/>
              <a:ext cx="2150671" cy="18825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7A85533-C93C-E385-9CB9-0456FAECFCF1}"/>
              </a:ext>
            </a:extLst>
          </p:cNvPr>
          <p:cNvSpPr txBox="1"/>
          <p:nvPr/>
        </p:nvSpPr>
        <p:spPr>
          <a:xfrm>
            <a:off x="5021317" y="1285234"/>
            <a:ext cx="62985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기본 설정 시</a:t>
            </a:r>
            <a:r>
              <a:rPr lang="en-US" altLang="ko-KR" dirty="0"/>
              <a:t>, </a:t>
            </a:r>
            <a:r>
              <a:rPr lang="ko-KR" altLang="en-US" dirty="0"/>
              <a:t>우측에서 추가해 줬던 것이 라이브러리이다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35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234961" y="2767281"/>
            <a:ext cx="5722079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(1:50)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Maver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/ Gradle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하는 일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6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9931" y="197501"/>
            <a:ext cx="295497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(1:50)</a:t>
            </a:r>
          </a:p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Maver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/ Gradle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하는 일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5CA05-E303-FC9C-F06C-2B07EC60C0CD}"/>
              </a:ext>
            </a:extLst>
          </p:cNvPr>
          <p:cNvSpPr txBox="1"/>
          <p:nvPr/>
        </p:nvSpPr>
        <p:spPr>
          <a:xfrm>
            <a:off x="219931" y="1229710"/>
            <a:ext cx="9300431" cy="326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Maven / Gradle = </a:t>
            </a:r>
            <a:r>
              <a:rPr lang="ko-KR" altLang="en-US" dirty="0"/>
              <a:t>빌드 툴이라고 불리우는데 이런 빌드 툴들은 의존관계를 관리해 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빌드 툴 </a:t>
            </a:r>
            <a:r>
              <a:rPr lang="en-US" altLang="ko-KR" dirty="0"/>
              <a:t>= </a:t>
            </a:r>
            <a:r>
              <a:rPr lang="ko-KR" altLang="en-US" dirty="0"/>
              <a:t>빌드를 해주는 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의존관계를 관리해 준다는 말이 무슨 </a:t>
            </a:r>
            <a:r>
              <a:rPr lang="ko-KR" altLang="en-US" dirty="0" err="1"/>
              <a:t>뜻이에요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ojdbc8</a:t>
            </a:r>
            <a:r>
              <a:rPr lang="ko-KR" altLang="en-US" sz="1400" dirty="0"/>
              <a:t> 라이브러리를 </a:t>
            </a:r>
            <a:r>
              <a:rPr lang="en-US" altLang="ko-KR" sz="1400" dirty="0"/>
              <a:t>Maven</a:t>
            </a:r>
            <a:r>
              <a:rPr lang="ko-KR" altLang="en-US" sz="1400" dirty="0"/>
              <a:t>에 등록을 한다고 하자</a:t>
            </a:r>
            <a:r>
              <a:rPr lang="en-US" altLang="ko-KR" sz="1400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그러면 </a:t>
            </a:r>
            <a:r>
              <a:rPr lang="en-US" altLang="ko-KR" sz="1400" dirty="0"/>
              <a:t>ojdbc8</a:t>
            </a:r>
            <a:r>
              <a:rPr lang="ko-KR" altLang="en-US" sz="1400" dirty="0"/>
              <a:t>라이브러리를 다운로드 받기 위해선 </a:t>
            </a:r>
            <a:r>
              <a:rPr lang="en-US" altLang="ko-KR" sz="1400" dirty="0"/>
              <a:t>ojdbc8</a:t>
            </a:r>
            <a:r>
              <a:rPr lang="ko-KR" altLang="en-US" sz="1400" dirty="0"/>
              <a:t>라이브러리 뿐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다른 라이브러리까지 </a:t>
            </a:r>
            <a:br>
              <a:rPr lang="en-US" altLang="ko-KR" sz="1400" dirty="0"/>
            </a:br>
            <a:r>
              <a:rPr lang="ko-KR" altLang="en-US" sz="1400" dirty="0"/>
              <a:t>다운로드 받아야 </a:t>
            </a:r>
            <a:r>
              <a:rPr lang="en-US" altLang="ko-KR" sz="1400" dirty="0"/>
              <a:t>ojdbc8</a:t>
            </a:r>
            <a:r>
              <a:rPr lang="ko-KR" altLang="en-US" sz="1400" dirty="0"/>
              <a:t>라이브러리를 사용할 수 있게 된다</a:t>
            </a:r>
            <a:r>
              <a:rPr lang="en-US" altLang="ko-KR" sz="1400" dirty="0"/>
              <a:t>. 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Maven </a:t>
            </a:r>
            <a:r>
              <a:rPr lang="ko-KR" altLang="en-US" sz="1400" dirty="0"/>
              <a:t>혹은 </a:t>
            </a:r>
            <a:r>
              <a:rPr lang="en-US" altLang="ko-KR" sz="1400" dirty="0"/>
              <a:t>Gradle</a:t>
            </a:r>
            <a:r>
              <a:rPr lang="ko-KR" altLang="en-US" sz="1400" dirty="0"/>
              <a:t>을 사용하면 </a:t>
            </a:r>
            <a:r>
              <a:rPr lang="en-US" altLang="ko-KR" sz="1400" dirty="0"/>
              <a:t>ojdbc8</a:t>
            </a:r>
            <a:r>
              <a:rPr lang="ko-KR" altLang="en-US" sz="1400" dirty="0"/>
              <a:t>라이브러리를 사용하기 위해 필요한 다른 라이브러리를</a:t>
            </a:r>
            <a:br>
              <a:rPr lang="en-US" altLang="ko-KR" sz="1400" dirty="0"/>
            </a:br>
            <a:r>
              <a:rPr lang="ko-KR" altLang="en-US" sz="1400" dirty="0"/>
              <a:t>자동으로 설치해 준다</a:t>
            </a:r>
            <a:r>
              <a:rPr lang="en-US" altLang="ko-KR" sz="1400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즉</a:t>
            </a:r>
            <a:r>
              <a:rPr lang="en-US" altLang="ko-KR" sz="1400" dirty="0"/>
              <a:t>, ojdbc8</a:t>
            </a:r>
            <a:r>
              <a:rPr lang="ko-KR" altLang="en-US" sz="1400" dirty="0"/>
              <a:t>라이브러리를 다운로드 받아줘</a:t>
            </a:r>
            <a:r>
              <a:rPr lang="en-US" altLang="ko-KR" sz="1400" dirty="0"/>
              <a:t>! </a:t>
            </a:r>
            <a:r>
              <a:rPr lang="ko-KR" altLang="en-US" sz="1400" dirty="0"/>
              <a:t>라고 명령만 하면</a:t>
            </a:r>
            <a:r>
              <a:rPr lang="en-US" altLang="ko-KR" sz="1400" dirty="0"/>
              <a:t>, ojdbc8</a:t>
            </a:r>
            <a:r>
              <a:rPr lang="ko-KR" altLang="en-US" sz="1400" dirty="0"/>
              <a:t>라이브러리를 사용하기 위해 필요한</a:t>
            </a:r>
            <a:br>
              <a:rPr lang="en-US" altLang="ko-KR" sz="1400" dirty="0"/>
            </a:br>
            <a:r>
              <a:rPr lang="ko-KR" altLang="en-US" sz="1400" dirty="0"/>
              <a:t>다른 라이브러리들까지 자동으로 받아준다는 뜻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2856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3885" y="2767281"/>
            <a:ext cx="772423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(8:00)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syso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아닌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log4j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사용하는 이유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58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0256" y="159249"/>
            <a:ext cx="396005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(8:00)</a:t>
            </a:r>
          </a:p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syso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아닌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log4j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사용하는 이유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B5018-2E4F-28D6-5FF4-AEB6F86F7563}"/>
              </a:ext>
            </a:extLst>
          </p:cNvPr>
          <p:cNvSpPr txBox="1"/>
          <p:nvPr/>
        </p:nvSpPr>
        <p:spPr>
          <a:xfrm>
            <a:off x="130256" y="1153486"/>
            <a:ext cx="7118359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System.out.println</a:t>
            </a:r>
            <a:r>
              <a:rPr lang="en-US" altLang="ko-KR" dirty="0"/>
              <a:t>(“”)</a:t>
            </a:r>
            <a:r>
              <a:rPr lang="ko-KR" altLang="en-US" dirty="0"/>
              <a:t>은 보통 취업하지 않은 분들이 사용하고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log4j</a:t>
            </a:r>
            <a:r>
              <a:rPr lang="ko-KR" altLang="en-US" dirty="0"/>
              <a:t>같은 </a:t>
            </a:r>
            <a:r>
              <a:rPr lang="en-US" altLang="ko-KR" dirty="0"/>
              <a:t>log</a:t>
            </a:r>
            <a:r>
              <a:rPr lang="ko-KR" altLang="en-US" dirty="0"/>
              <a:t>를 찍어주는 프로그램은 현업에서 주로 사용한다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현업에서 주로 </a:t>
            </a:r>
            <a:r>
              <a:rPr lang="en-US" altLang="ko-KR" dirty="0"/>
              <a:t>log4j</a:t>
            </a:r>
            <a:r>
              <a:rPr lang="ko-KR" altLang="en-US" dirty="0"/>
              <a:t>를 사용하는 이유는 다음과 같다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sz="1400" dirty="0"/>
              <a:t>로그의 내용이 저장이 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600" b="1" dirty="0"/>
              <a:t>&lt;</a:t>
            </a:r>
            <a:r>
              <a:rPr lang="ko-KR" altLang="en-US" sz="1600" b="1" dirty="0"/>
              <a:t>번외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요즘 </a:t>
            </a:r>
            <a:r>
              <a:rPr lang="en-US" altLang="ko-KR" sz="1600" dirty="0"/>
              <a:t>TEST</a:t>
            </a:r>
            <a:r>
              <a:rPr lang="ko-KR" altLang="en-US" sz="1600" dirty="0"/>
              <a:t>로는 </a:t>
            </a:r>
            <a:r>
              <a:rPr lang="en-US" altLang="ko-KR" sz="1600" dirty="0"/>
              <a:t>Junit4</a:t>
            </a:r>
            <a:r>
              <a:rPr lang="ko-KR" altLang="en-US" sz="1600" dirty="0"/>
              <a:t>버전이 아닌</a:t>
            </a:r>
            <a:r>
              <a:rPr lang="en-US" altLang="ko-KR" sz="1600" dirty="0"/>
              <a:t>, 5</a:t>
            </a:r>
            <a:r>
              <a:rPr lang="ko-KR" altLang="en-US" sz="1600" dirty="0"/>
              <a:t>버전으로 넘어가는 추세이다</a:t>
            </a:r>
            <a:r>
              <a:rPr lang="en-US" altLang="ko-KR" sz="1600" dirty="0"/>
              <a:t>. (2023~)</a:t>
            </a:r>
          </a:p>
        </p:txBody>
      </p:sp>
    </p:spTree>
    <p:extLst>
      <p:ext uri="{BB962C8B-B14F-4D97-AF65-F5344CB8AC3E}">
        <p14:creationId xmlns:p14="http://schemas.microsoft.com/office/powerpoint/2010/main" val="214871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186294" y="2767281"/>
            <a:ext cx="581941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(12:00)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java Test program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종류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740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5457" y="134439"/>
            <a:ext cx="300204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(12:00)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java Test program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종류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BBF41-8E2B-D292-A28A-D43E28A5B4F1}"/>
              </a:ext>
            </a:extLst>
          </p:cNvPr>
          <p:cNvSpPr txBox="1"/>
          <p:nvPr/>
        </p:nvSpPr>
        <p:spPr>
          <a:xfrm>
            <a:off x="125457" y="1332187"/>
            <a:ext cx="73997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JUnit = </a:t>
            </a:r>
            <a:r>
              <a:rPr lang="ko-KR" altLang="en-US" dirty="0"/>
              <a:t>테스트 프레임워크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mockito</a:t>
            </a:r>
            <a:r>
              <a:rPr lang="en-US" altLang="ko-KR" dirty="0"/>
              <a:t> = </a:t>
            </a:r>
            <a:r>
              <a:rPr lang="ko-KR" altLang="en-US" dirty="0"/>
              <a:t>목 라이브러리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assertj</a:t>
            </a:r>
            <a:r>
              <a:rPr lang="en-US" altLang="ko-KR" dirty="0"/>
              <a:t> = </a:t>
            </a:r>
            <a:r>
              <a:rPr lang="ko-KR" altLang="en-US" dirty="0"/>
              <a:t>테스트 코드를 좀 더 편하게 작성하게 도와주는 라이브러리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Spring-test = </a:t>
            </a:r>
            <a:r>
              <a:rPr lang="ko-KR" altLang="en-US" dirty="0"/>
              <a:t>스프링 통합 테스트 지원</a:t>
            </a:r>
          </a:p>
        </p:txBody>
      </p:sp>
    </p:spTree>
    <p:extLst>
      <p:ext uri="{BB962C8B-B14F-4D97-AF65-F5344CB8AC3E}">
        <p14:creationId xmlns:p14="http://schemas.microsoft.com/office/powerpoint/2010/main" val="6550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91885" y="2767281"/>
            <a:ext cx="500823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2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50871" y="134440"/>
            <a:ext cx="235211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711CB-C42A-9956-0480-3F34AE9FA20E}"/>
              </a:ext>
            </a:extLst>
          </p:cNvPr>
          <p:cNvSpPr txBox="1"/>
          <p:nvPr/>
        </p:nvSpPr>
        <p:spPr>
          <a:xfrm>
            <a:off x="417786" y="1158766"/>
            <a:ext cx="95478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처음에 </a:t>
            </a:r>
            <a:r>
              <a:rPr lang="ko-KR" altLang="en-US" dirty="0" err="1"/>
              <a:t>톰캣을</a:t>
            </a:r>
            <a:r>
              <a:rPr lang="ko-KR" altLang="en-US" dirty="0"/>
              <a:t> 실행하고</a:t>
            </a:r>
            <a:r>
              <a:rPr lang="en-US" altLang="ko-KR" dirty="0"/>
              <a:t> </a:t>
            </a:r>
            <a:r>
              <a:rPr lang="ko-KR" altLang="en-US" dirty="0"/>
              <a:t>브라우저에서 실행한 프로그램에 접근하면 에러 페이지가 떨어졌다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이유는 브라우저로 아무런 데이터가 넘어가지 않아서 발생한 일인데</a:t>
            </a:r>
            <a:r>
              <a:rPr lang="en-US" altLang="ko-KR" dirty="0"/>
              <a:t>, </a:t>
            </a:r>
            <a:r>
              <a:rPr lang="ko-KR" altLang="en-US" dirty="0"/>
              <a:t>이를 해결해 보자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D3468B-AEA6-8B82-83B0-BAB7D59B7851}"/>
              </a:ext>
            </a:extLst>
          </p:cNvPr>
          <p:cNvGrpSpPr/>
          <p:nvPr/>
        </p:nvGrpSpPr>
        <p:grpSpPr>
          <a:xfrm>
            <a:off x="362055" y="2719027"/>
            <a:ext cx="5153953" cy="2690093"/>
            <a:chOff x="362055" y="2719027"/>
            <a:chExt cx="5153953" cy="26900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FBB7305-7F25-5BAB-F58A-271F7100A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786" y="2719027"/>
              <a:ext cx="5098222" cy="26900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5E646B-7EA6-FF26-75FA-0C2123D65276}"/>
                </a:ext>
              </a:extLst>
            </p:cNvPr>
            <p:cNvSpPr/>
            <p:nvPr/>
          </p:nvSpPr>
          <p:spPr>
            <a:xfrm>
              <a:off x="362055" y="3819955"/>
              <a:ext cx="5153953" cy="15324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313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50871" y="134440"/>
            <a:ext cx="235211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711CB-C42A-9956-0480-3F34AE9FA20E}"/>
              </a:ext>
            </a:extLst>
          </p:cNvPr>
          <p:cNvSpPr txBox="1"/>
          <p:nvPr/>
        </p:nvSpPr>
        <p:spPr>
          <a:xfrm>
            <a:off x="159122" y="898661"/>
            <a:ext cx="82137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/main/resources/static/New/File</a:t>
            </a:r>
            <a:r>
              <a:rPr lang="ko-KR" altLang="en-US" dirty="0"/>
              <a:t>을 클릭하여 </a:t>
            </a:r>
            <a:r>
              <a:rPr lang="en-US" altLang="ko-KR" dirty="0"/>
              <a:t>html</a:t>
            </a:r>
            <a:r>
              <a:rPr lang="ko-KR" altLang="en-US" dirty="0"/>
              <a:t>파일을 생성합니다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F5FA67-1090-BFB1-4C2E-FB30FB4DBAB7}"/>
              </a:ext>
            </a:extLst>
          </p:cNvPr>
          <p:cNvGrpSpPr/>
          <p:nvPr/>
        </p:nvGrpSpPr>
        <p:grpSpPr>
          <a:xfrm>
            <a:off x="417786" y="3715994"/>
            <a:ext cx="11243523" cy="2705239"/>
            <a:chOff x="417786" y="3715994"/>
            <a:chExt cx="11243523" cy="270523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7D4E4ED-DA73-99D5-0D0C-5447DDE7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0745" y="3715994"/>
              <a:ext cx="3200564" cy="704886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E1FB2E3-60DD-DC04-DC76-75A6C41907F3}"/>
                </a:ext>
              </a:extLst>
            </p:cNvPr>
            <p:cNvGrpSpPr/>
            <p:nvPr/>
          </p:nvGrpSpPr>
          <p:grpSpPr>
            <a:xfrm>
              <a:off x="417786" y="3715994"/>
              <a:ext cx="10794874" cy="2705239"/>
              <a:chOff x="417786" y="3715994"/>
              <a:chExt cx="10794874" cy="27052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22CDAEC-6E0D-3295-BCE5-56BB7609E2E6}"/>
                  </a:ext>
                </a:extLst>
              </p:cNvPr>
              <p:cNvGrpSpPr/>
              <p:nvPr/>
            </p:nvGrpSpPr>
            <p:grpSpPr>
              <a:xfrm>
                <a:off x="417786" y="3715994"/>
                <a:ext cx="7207620" cy="2705239"/>
                <a:chOff x="417786" y="2533580"/>
                <a:chExt cx="7207620" cy="2705239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63649B51-9165-5158-B0B1-819A802E1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786" y="2533580"/>
                  <a:ext cx="7207620" cy="2705239"/>
                </a:xfrm>
                <a:prstGeom prst="rect">
                  <a:avLst/>
                </a:prstGeom>
              </p:spPr>
            </p:pic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71AC641-3293-FAAD-233A-98E0805CECBB}"/>
                    </a:ext>
                  </a:extLst>
                </p:cNvPr>
                <p:cNvSpPr/>
                <p:nvPr/>
              </p:nvSpPr>
              <p:spPr>
                <a:xfrm>
                  <a:off x="1237043" y="4157865"/>
                  <a:ext cx="804592" cy="29589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4974659-F64F-8542-9657-6E59D798C109}"/>
                    </a:ext>
                  </a:extLst>
                </p:cNvPr>
                <p:cNvSpPr/>
                <p:nvPr/>
              </p:nvSpPr>
              <p:spPr>
                <a:xfrm>
                  <a:off x="2206622" y="4305812"/>
                  <a:ext cx="804592" cy="29589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1321AC4-472A-5C73-F339-EA6383CA0173}"/>
                    </a:ext>
                  </a:extLst>
                </p:cNvPr>
                <p:cNvSpPr/>
                <p:nvPr/>
              </p:nvSpPr>
              <p:spPr>
                <a:xfrm>
                  <a:off x="4916014" y="4534412"/>
                  <a:ext cx="804592" cy="29589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60707540-A41C-025C-4DE8-45520E0C5104}"/>
                  </a:ext>
                </a:extLst>
              </p:cNvPr>
              <p:cNvSpPr/>
              <p:nvPr/>
            </p:nvSpPr>
            <p:spPr>
              <a:xfrm>
                <a:off x="7982564" y="3750740"/>
                <a:ext cx="236483" cy="4099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C6624383-27CB-8C97-FB18-5AE46C5D6B5C}"/>
                  </a:ext>
                </a:extLst>
              </p:cNvPr>
              <p:cNvSpPr/>
              <p:nvPr/>
            </p:nvSpPr>
            <p:spPr>
              <a:xfrm rot="5400000">
                <a:off x="9942785" y="4540468"/>
                <a:ext cx="236483" cy="4099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E7C1F77-019B-0BAA-B90D-F6941A6B5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5008" y="5179499"/>
                <a:ext cx="1987652" cy="75568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25F480-7DCB-DCD6-AFE8-106D430C70A9}"/>
                  </a:ext>
                </a:extLst>
              </p:cNvPr>
              <p:cNvSpPr/>
              <p:nvPr/>
            </p:nvSpPr>
            <p:spPr>
              <a:xfrm>
                <a:off x="8420416" y="4068437"/>
                <a:ext cx="804592" cy="2958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8B5E787-E203-87F7-A654-6419E95F300E}"/>
                  </a:ext>
                </a:extLst>
              </p:cNvPr>
              <p:cNvSpPr/>
              <p:nvPr/>
            </p:nvSpPr>
            <p:spPr>
              <a:xfrm>
                <a:off x="9842488" y="5639294"/>
                <a:ext cx="1130311" cy="2958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E49CE5-501A-517D-2F96-5B6D91163A1E}"/>
              </a:ext>
            </a:extLst>
          </p:cNvPr>
          <p:cNvSpPr txBox="1"/>
          <p:nvPr/>
        </p:nvSpPr>
        <p:spPr>
          <a:xfrm>
            <a:off x="150871" y="1678659"/>
            <a:ext cx="1147474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static </a:t>
            </a:r>
            <a:r>
              <a:rPr lang="ko-KR" altLang="en-US" dirty="0"/>
              <a:t>폴더는 무엇을 넣는 폴더인가요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600" dirty="0"/>
              <a:t>정적 리소스 </a:t>
            </a:r>
            <a:r>
              <a:rPr lang="en-US" altLang="ko-KR" sz="1600" dirty="0"/>
              <a:t>(html/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...)</a:t>
            </a:r>
          </a:p>
          <a:p>
            <a:pPr marL="800100" lvl="1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dirty="0"/>
              <a:t>파일 이름은 왜 </a:t>
            </a:r>
            <a:r>
              <a:rPr lang="en-US" altLang="ko-KR" dirty="0"/>
              <a:t>index.html</a:t>
            </a:r>
            <a:r>
              <a:rPr lang="ko-KR" altLang="en-US" dirty="0"/>
              <a:t>인가요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600" dirty="0"/>
              <a:t>파일 경로를 설정하지 않고</a:t>
            </a:r>
            <a:r>
              <a:rPr lang="en-US" altLang="ko-KR" sz="1600" dirty="0"/>
              <a:t> </a:t>
            </a:r>
            <a:r>
              <a:rPr lang="ko-KR" altLang="en-US" sz="1600" dirty="0"/>
              <a:t>브라우저에 </a:t>
            </a:r>
            <a:r>
              <a:rPr lang="en-US" altLang="ko-KR" sz="1600" dirty="0"/>
              <a:t>URL</a:t>
            </a:r>
            <a:r>
              <a:rPr lang="ko-KR" altLang="en-US" sz="1600" dirty="0"/>
              <a:t>을 입력했을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자동으로 </a:t>
            </a:r>
            <a:r>
              <a:rPr lang="en-US" altLang="ko-KR" sz="1600" dirty="0"/>
              <a:t>index</a:t>
            </a:r>
            <a:r>
              <a:rPr lang="ko-KR" altLang="en-US" sz="1600" dirty="0"/>
              <a:t>라는 이름을 가진 파일을 열기 때문입니다</a:t>
            </a:r>
            <a:endParaRPr lang="en-US" altLang="ko-KR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8034FE4-1EEF-A511-EE10-D44E2D9D3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10" y="3067031"/>
            <a:ext cx="3505380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9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50871" y="134440"/>
            <a:ext cx="235211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711CB-C42A-9956-0480-3F34AE9FA20E}"/>
              </a:ext>
            </a:extLst>
          </p:cNvPr>
          <p:cNvSpPr txBox="1"/>
          <p:nvPr/>
        </p:nvSpPr>
        <p:spPr>
          <a:xfrm>
            <a:off x="159122" y="898661"/>
            <a:ext cx="10048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인텔리제이도 </a:t>
            </a:r>
            <a:r>
              <a:rPr lang="en-US" altLang="ko-KR" dirty="0" err="1"/>
              <a:t>VSCode</a:t>
            </a:r>
            <a:r>
              <a:rPr lang="ko-KR" altLang="en-US" dirty="0"/>
              <a:t>와 같이</a:t>
            </a:r>
            <a:r>
              <a:rPr lang="en-US" altLang="ko-KR" dirty="0"/>
              <a:t>, !</a:t>
            </a:r>
            <a:r>
              <a:rPr lang="ko-KR" altLang="en-US" dirty="0"/>
              <a:t>를 작성한 뒤</a:t>
            </a:r>
            <a:r>
              <a:rPr lang="en-US" altLang="ko-KR" dirty="0"/>
              <a:t>, tab</a:t>
            </a:r>
            <a:r>
              <a:rPr lang="ko-KR" altLang="en-US" dirty="0"/>
              <a:t>을 누르면 </a:t>
            </a:r>
            <a:r>
              <a:rPr lang="en-US" altLang="ko-KR" dirty="0"/>
              <a:t>html </a:t>
            </a:r>
            <a:r>
              <a:rPr lang="ko-KR" altLang="en-US" dirty="0"/>
              <a:t>기본 코드가 자동 생성됩니다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&lt;body&gt;</a:t>
            </a:r>
            <a:r>
              <a:rPr lang="ko-KR" altLang="en-US" dirty="0"/>
              <a:t>내부에 </a:t>
            </a:r>
            <a:r>
              <a:rPr lang="en-US" altLang="ko-KR" dirty="0"/>
              <a:t>‘Welcome’</a:t>
            </a:r>
            <a:r>
              <a:rPr lang="ko-KR" altLang="en-US" dirty="0"/>
              <a:t>을 작성합니다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인텔리제이 우측 상단에 시작 버튼을 눌러 프로그램을 실행시킵니다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527D4E-3E40-5B30-C6DA-716C09256CB3}"/>
              </a:ext>
            </a:extLst>
          </p:cNvPr>
          <p:cNvGrpSpPr/>
          <p:nvPr/>
        </p:nvGrpSpPr>
        <p:grpSpPr>
          <a:xfrm>
            <a:off x="159122" y="3876571"/>
            <a:ext cx="11392525" cy="2102387"/>
            <a:chOff x="159122" y="3876571"/>
            <a:chExt cx="11392525" cy="210238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8034FE4-1EEF-A511-EE10-D44E2D9D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22" y="3876571"/>
              <a:ext cx="3505380" cy="723937"/>
            </a:xfrm>
            <a:prstGeom prst="rect">
              <a:avLst/>
            </a:prstGeom>
          </p:spPr>
        </p:pic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FAE7EA9-5300-6B8A-73C1-9EA599F91FF1}"/>
                </a:ext>
              </a:extLst>
            </p:cNvPr>
            <p:cNvSpPr/>
            <p:nvPr/>
          </p:nvSpPr>
          <p:spPr>
            <a:xfrm>
              <a:off x="3875866" y="4084825"/>
              <a:ext cx="283224" cy="30742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D12B040-4B25-C218-41F5-F0819E27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454" y="3876571"/>
              <a:ext cx="7181193" cy="18928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&lt;!doctype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html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&lt;html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lang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="en"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&lt;head&gt;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&lt;meta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charset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="UTF-8"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&lt;meta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="viewport"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        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="width=device-width, user-scalable=no, initial-scale=1.0, maximum-scale=1.0, minimum-scale=1.0"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&lt;meta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http-equiv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="X-UA-Compatible"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="ie=edge"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&lt;title&gt;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Document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&lt;/title&gt;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&lt;/head&gt;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&lt;body&gt;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&lt;/body&gt;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&lt;/html&gt;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17DD281-CE8E-A743-7BDD-91DBFAA4A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880" y="5559836"/>
              <a:ext cx="2794144" cy="41912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53D78A4-BB78-053A-A2CF-C77E446A630F}"/>
                </a:ext>
              </a:extLst>
            </p:cNvPr>
            <p:cNvSpPr/>
            <p:nvPr/>
          </p:nvSpPr>
          <p:spPr>
            <a:xfrm>
              <a:off x="640353" y="4244306"/>
              <a:ext cx="305578" cy="2803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59BE76-A381-81BF-C2B0-2EC9DD21F9CA}"/>
                </a:ext>
              </a:extLst>
            </p:cNvPr>
            <p:cNvSpPr/>
            <p:nvPr/>
          </p:nvSpPr>
          <p:spPr>
            <a:xfrm>
              <a:off x="2197411" y="5629198"/>
              <a:ext cx="305578" cy="2803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F79F072-4D3F-3770-C4F1-C16CDFDACFC7}"/>
                </a:ext>
              </a:extLst>
            </p:cNvPr>
            <p:cNvSpPr/>
            <p:nvPr/>
          </p:nvSpPr>
          <p:spPr>
            <a:xfrm rot="10800000">
              <a:off x="3664502" y="5629198"/>
              <a:ext cx="283224" cy="30742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10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50871" y="134440"/>
            <a:ext cx="235211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711CB-C42A-9956-0480-3F34AE9FA20E}"/>
              </a:ext>
            </a:extLst>
          </p:cNvPr>
          <p:cNvSpPr txBox="1"/>
          <p:nvPr/>
        </p:nvSpPr>
        <p:spPr>
          <a:xfrm>
            <a:off x="159122" y="898661"/>
            <a:ext cx="988437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브라우저를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브라우저에 </a:t>
            </a:r>
            <a:r>
              <a:rPr lang="en-US" altLang="ko-KR" dirty="0"/>
              <a:t>localhost:8090</a:t>
            </a:r>
            <a:r>
              <a:rPr lang="ko-KR" altLang="en-US" dirty="0"/>
              <a:t>을 검색합니다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이전과 다르게 에러가 나지 않는 모습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localhost:8090</a:t>
            </a:r>
            <a:r>
              <a:rPr lang="ko-KR" altLang="en-US" dirty="0"/>
              <a:t>을 </a:t>
            </a:r>
            <a:r>
              <a:rPr lang="en-US" altLang="ko-KR" dirty="0"/>
              <a:t>URL</a:t>
            </a:r>
            <a:r>
              <a:rPr lang="ko-KR" altLang="en-US" dirty="0"/>
              <a:t>에 입력하면</a:t>
            </a:r>
            <a:r>
              <a:rPr lang="en-US" altLang="ko-KR" dirty="0"/>
              <a:t>, </a:t>
            </a:r>
            <a:r>
              <a:rPr lang="ko-KR" altLang="en-US" dirty="0"/>
              <a:t>서버는 </a:t>
            </a:r>
            <a:r>
              <a:rPr lang="en-US" altLang="ko-KR" dirty="0"/>
              <a:t>index</a:t>
            </a:r>
            <a:r>
              <a:rPr lang="ko-KR" altLang="en-US" dirty="0"/>
              <a:t>라는 이름을 가진 파일을 찾아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en-US" altLang="ko-KR" dirty="0"/>
              <a:t>localhost:8090/index</a:t>
            </a:r>
            <a:r>
              <a:rPr lang="ko-KR" altLang="en-US" dirty="0"/>
              <a:t>과 같은 경로를 가리킵니다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782427-6012-7BBC-F67D-14CEC3FED2E9}"/>
              </a:ext>
            </a:extLst>
          </p:cNvPr>
          <p:cNvGrpSpPr/>
          <p:nvPr/>
        </p:nvGrpSpPr>
        <p:grpSpPr>
          <a:xfrm>
            <a:off x="416728" y="3965220"/>
            <a:ext cx="2876698" cy="1587582"/>
            <a:chOff x="416728" y="3965220"/>
            <a:chExt cx="2876698" cy="1587582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9A2EFDC-834C-845B-EAED-E21462E7E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728" y="3965220"/>
              <a:ext cx="2876698" cy="15875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E8114C-FA58-63FA-13B1-4640BF2787A4}"/>
                </a:ext>
              </a:extLst>
            </p:cNvPr>
            <p:cNvSpPr/>
            <p:nvPr/>
          </p:nvSpPr>
          <p:spPr>
            <a:xfrm>
              <a:off x="1855076" y="4383722"/>
              <a:ext cx="966951" cy="3538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4FD18C-89F2-5B46-2C97-2F1FB3594D86}"/>
                </a:ext>
              </a:extLst>
            </p:cNvPr>
            <p:cNvSpPr/>
            <p:nvPr/>
          </p:nvSpPr>
          <p:spPr>
            <a:xfrm>
              <a:off x="416728" y="5108936"/>
              <a:ext cx="966951" cy="3538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01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78167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인프런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강사님 </a:t>
            </a:r>
            <a:r>
              <a:rPr lang="en-US" altLang="ko-KR" dirty="0"/>
              <a:t>: </a:t>
            </a:r>
            <a:r>
              <a:rPr lang="ko-KR" altLang="en-US" dirty="0"/>
              <a:t>김영한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스프링 입문 </a:t>
            </a:r>
            <a:r>
              <a:rPr lang="en-US" altLang="ko-KR" dirty="0"/>
              <a:t>– </a:t>
            </a:r>
            <a:r>
              <a:rPr lang="ko-KR" altLang="en-US" dirty="0"/>
              <a:t>코드로 배우는 스프링 부트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 MVC,DB </a:t>
            </a:r>
            <a:r>
              <a:rPr lang="ko-KR" altLang="en-US" dirty="0"/>
              <a:t>접근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95890" y="2767281"/>
            <a:ext cx="760022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628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5064" y="213267"/>
            <a:ext cx="35188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8F9CE-4C84-3783-DD10-9CC4A4C25ADB}"/>
              </a:ext>
            </a:extLst>
          </p:cNvPr>
          <p:cNvSpPr txBox="1"/>
          <p:nvPr/>
        </p:nvSpPr>
        <p:spPr>
          <a:xfrm>
            <a:off x="135064" y="1253359"/>
            <a:ext cx="5070619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스프링에서 제공해주는 무료 템플릿 엔진 종류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sz="1400" dirty="0" err="1"/>
              <a:t>FreeMarker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프리마커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Groovy (</a:t>
            </a:r>
            <a:r>
              <a:rPr lang="ko-KR" altLang="en-US" sz="1400" dirty="0" err="1"/>
              <a:t>그루비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1400" dirty="0" err="1"/>
              <a:t>Thymeleaf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타임리프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Mustache (</a:t>
            </a:r>
            <a:r>
              <a:rPr lang="ko-KR" altLang="en-US" sz="1400" dirty="0" err="1"/>
              <a:t>머스태치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D16C8-ECE0-C92F-0D24-A6EEBA55AEC5}"/>
              </a:ext>
            </a:extLst>
          </p:cNvPr>
          <p:cNvSpPr txBox="1"/>
          <p:nvPr/>
        </p:nvSpPr>
        <p:spPr>
          <a:xfrm>
            <a:off x="135064" y="2967335"/>
            <a:ext cx="76136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HelloSpringApplication</a:t>
            </a:r>
            <a:r>
              <a:rPr lang="ko-KR" altLang="en-US" dirty="0"/>
              <a:t>이 있는 곳에 </a:t>
            </a:r>
            <a:r>
              <a:rPr lang="en-US" altLang="ko-KR" dirty="0"/>
              <a:t>controller </a:t>
            </a:r>
            <a:r>
              <a:rPr lang="ko-KR" altLang="en-US" dirty="0"/>
              <a:t>패키지를 생성합니다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controller</a:t>
            </a:r>
            <a:r>
              <a:rPr lang="ko-KR" altLang="en-US" dirty="0"/>
              <a:t>패키지 내부에 </a:t>
            </a:r>
            <a:r>
              <a:rPr lang="en-US" altLang="ko-KR" dirty="0"/>
              <a:t>HelloController.java</a:t>
            </a:r>
            <a:r>
              <a:rPr lang="ko-KR" altLang="en-US" dirty="0"/>
              <a:t>파일을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DF8A08-CEF0-A3AD-4AFB-FD9954318BDA}"/>
              </a:ext>
            </a:extLst>
          </p:cNvPr>
          <p:cNvGrpSpPr/>
          <p:nvPr/>
        </p:nvGrpSpPr>
        <p:grpSpPr>
          <a:xfrm>
            <a:off x="8444870" y="1417855"/>
            <a:ext cx="3232316" cy="3098959"/>
            <a:chOff x="8444870" y="1417855"/>
            <a:chExt cx="3232316" cy="30989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6D6AAD-31CA-34E9-D902-28482355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4870" y="1417855"/>
              <a:ext cx="3232316" cy="30989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456EFB-0095-2792-2115-A473F404ACCF}"/>
                </a:ext>
              </a:extLst>
            </p:cNvPr>
            <p:cNvSpPr/>
            <p:nvPr/>
          </p:nvSpPr>
          <p:spPr>
            <a:xfrm>
              <a:off x="9422524" y="3428999"/>
              <a:ext cx="1660635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477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5064" y="213267"/>
            <a:ext cx="35188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D16C8-ECE0-C92F-0D24-A6EEBA55AEC5}"/>
              </a:ext>
            </a:extLst>
          </p:cNvPr>
          <p:cNvSpPr txBox="1"/>
          <p:nvPr/>
        </p:nvSpPr>
        <p:spPr>
          <a:xfrm>
            <a:off x="135064" y="1099121"/>
            <a:ext cx="97709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HelloController</a:t>
            </a:r>
            <a:r>
              <a:rPr lang="ko-KR" altLang="en-US" dirty="0"/>
              <a:t>파일에 아래 코드를 추가합니다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참고</a:t>
            </a:r>
            <a:r>
              <a:rPr lang="en-US" altLang="ko-KR" dirty="0"/>
              <a:t>)</a:t>
            </a:r>
            <a:r>
              <a:rPr lang="ko-KR" altLang="en-US" dirty="0"/>
              <a:t>즉</a:t>
            </a:r>
            <a:r>
              <a:rPr lang="en-US" altLang="ko-KR" dirty="0"/>
              <a:t>, return “hello” = return “</a:t>
            </a:r>
            <a:r>
              <a:rPr lang="en-US" altLang="ko-KR" dirty="0" err="1"/>
              <a:t>src</a:t>
            </a:r>
            <a:r>
              <a:rPr lang="en-US" altLang="ko-KR" dirty="0"/>
              <a:t>/main/resources/templates/hello.html”</a:t>
            </a:r>
            <a:r>
              <a:rPr lang="ko-KR" altLang="en-US" dirty="0"/>
              <a:t>과 같은 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1C9924-A918-549C-8F6E-9660A929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64" y="2263001"/>
            <a:ext cx="2814145" cy="16158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HelloController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"hello"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m.addAttribute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!!"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5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5064" y="213267"/>
            <a:ext cx="35188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D16C8-ECE0-C92F-0D24-A6EEBA55AEC5}"/>
              </a:ext>
            </a:extLst>
          </p:cNvPr>
          <p:cNvSpPr txBox="1"/>
          <p:nvPr/>
        </p:nvSpPr>
        <p:spPr>
          <a:xfrm>
            <a:off x="135064" y="1099121"/>
            <a:ext cx="742690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thymeleaf</a:t>
            </a:r>
            <a:r>
              <a:rPr lang="ko-KR" altLang="en-US" dirty="0"/>
              <a:t>를 사용하려면 </a:t>
            </a:r>
            <a:r>
              <a:rPr lang="en-US" altLang="ko-KR" dirty="0" err="1"/>
              <a:t>thymeleaf</a:t>
            </a:r>
            <a:r>
              <a:rPr lang="ko-KR" altLang="en-US" dirty="0"/>
              <a:t>폴더에 파일을 추가해야 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thymeleaf</a:t>
            </a:r>
            <a:r>
              <a:rPr lang="ko-KR" altLang="en-US" dirty="0"/>
              <a:t>폴더에 </a:t>
            </a:r>
            <a:r>
              <a:rPr lang="en-US" altLang="ko-KR" dirty="0"/>
              <a:t>hello.html</a:t>
            </a:r>
            <a:r>
              <a:rPr lang="ko-KR" altLang="en-US" dirty="0"/>
              <a:t>파일을 추가합니다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!+TAB</a:t>
            </a:r>
            <a:r>
              <a:rPr lang="ko-KR" altLang="en-US" dirty="0"/>
              <a:t>을 사용하여 기본 코드를 만듭니다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만들어진 기본 코드를 다음 페이지와 같이 수정합니다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7D6CF2-01D0-924D-8C89-5595199D31F3}"/>
              </a:ext>
            </a:extLst>
          </p:cNvPr>
          <p:cNvGrpSpPr/>
          <p:nvPr/>
        </p:nvGrpSpPr>
        <p:grpSpPr>
          <a:xfrm>
            <a:off x="144896" y="3837432"/>
            <a:ext cx="10554707" cy="2634858"/>
            <a:chOff x="144896" y="3837432"/>
            <a:chExt cx="10554707" cy="263485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D36E3E0-2038-4C84-27F3-E76966C2B32A}"/>
                </a:ext>
              </a:extLst>
            </p:cNvPr>
            <p:cNvGrpSpPr/>
            <p:nvPr/>
          </p:nvGrpSpPr>
          <p:grpSpPr>
            <a:xfrm>
              <a:off x="144896" y="3837432"/>
              <a:ext cx="10554707" cy="2634858"/>
              <a:chOff x="135064" y="2687056"/>
              <a:chExt cx="10554707" cy="263485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FE6F8B2-969B-1A26-18C5-7155F9E99925}"/>
                  </a:ext>
                </a:extLst>
              </p:cNvPr>
              <p:cNvGrpSpPr/>
              <p:nvPr/>
            </p:nvGrpSpPr>
            <p:grpSpPr>
              <a:xfrm>
                <a:off x="135064" y="2750032"/>
                <a:ext cx="3111660" cy="2571882"/>
                <a:chOff x="338658" y="3033811"/>
                <a:chExt cx="3111660" cy="2571882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D10A0393-7970-6159-62BC-458815C67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8658" y="3033811"/>
                  <a:ext cx="3111660" cy="2571882"/>
                </a:xfrm>
                <a:prstGeom prst="rect">
                  <a:avLst/>
                </a:prstGeom>
              </p:spPr>
            </p:pic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F5968C4E-6278-E008-B8D5-28E9AA9F2A1C}"/>
                    </a:ext>
                  </a:extLst>
                </p:cNvPr>
                <p:cNvSpPr/>
                <p:nvPr/>
              </p:nvSpPr>
              <p:spPr>
                <a:xfrm>
                  <a:off x="1064171" y="4863661"/>
                  <a:ext cx="1426782" cy="5202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2CF9AE-717F-0027-6823-9B740A705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167" y="2687056"/>
                <a:ext cx="6255604" cy="1892826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&lt;!doctype 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Arial Unicode MS"/>
                    <a:ea typeface="JetBrains Mono"/>
                  </a:rPr>
                  <a:t>html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&lt;html 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Arial Unicode MS"/>
                    <a:ea typeface="JetBrains Mono"/>
                  </a:rPr>
                  <a:t>lang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="en"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&lt;head&gt;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    &lt;meta 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Arial Unicode MS"/>
                    <a:ea typeface="JetBrains Mono"/>
                  </a:rPr>
                  <a:t>charset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="UTF-8"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    &lt;meta 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Arial Unicode MS"/>
                    <a:ea typeface="JetBrains Mono"/>
                  </a:rPr>
                  <a:t>name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="viewport"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          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Arial Unicode MS"/>
                    <a:ea typeface="JetBrains Mono"/>
                  </a:rPr>
                  <a:t>content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="width=device-width, user-scalable=no, initial-scale=1.0, maximum-scale=1.0, minimum-scale=1.0"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    &lt;meta 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Arial Unicode MS"/>
                    <a:ea typeface="JetBrains Mono"/>
                  </a:rPr>
                  <a:t>http-equiv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="X-UA-Compatible" 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BABABA"/>
                    </a:solidFill>
                    <a:effectLst/>
                    <a:latin typeface="Arial Unicode MS"/>
                    <a:ea typeface="JetBrains Mono"/>
                  </a:rPr>
                  <a:t>content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="ie=edge"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    &lt;title&gt;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Arial Unicode MS"/>
                    <a:ea typeface="JetBrains Mono"/>
                  </a:rPr>
                  <a:t>Document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&lt;/title&gt;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&lt;/head&gt;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&lt;body&gt;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&lt;/body&gt;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D5B778"/>
                    </a:solidFill>
                    <a:effectLst/>
                    <a:latin typeface="Arial Unicode MS"/>
                    <a:ea typeface="JetBrains Mono"/>
                  </a:rPr>
                  <a:t>&lt;/html&gt;</a:t>
                </a:r>
                <a:endParaRPr kumimoji="0" lang="ko-KR" altLang="ko-K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28F40850-F61F-E5D8-5AE1-C026E64D8D19}"/>
                  </a:ext>
                </a:extLst>
              </p:cNvPr>
              <p:cNvSpPr/>
              <p:nvPr/>
            </p:nvSpPr>
            <p:spPr>
              <a:xfrm>
                <a:off x="3539613" y="3429000"/>
                <a:ext cx="511277" cy="43016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60D305-8966-B323-93CF-4A6570852B4B}"/>
                </a:ext>
              </a:extLst>
            </p:cNvPr>
            <p:cNvSpPr/>
            <p:nvPr/>
          </p:nvSpPr>
          <p:spPr>
            <a:xfrm>
              <a:off x="4458423" y="3837432"/>
              <a:ext cx="6170247" cy="18928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9699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5064" y="213267"/>
            <a:ext cx="35188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D16C8-ECE0-C92F-0D24-A6EEBA55AEC5}"/>
              </a:ext>
            </a:extLst>
          </p:cNvPr>
          <p:cNvSpPr txBox="1"/>
          <p:nvPr/>
        </p:nvSpPr>
        <p:spPr>
          <a:xfrm>
            <a:off x="135064" y="1099121"/>
            <a:ext cx="42674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변경점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&lt;html&gt;</a:t>
            </a:r>
            <a:r>
              <a:rPr lang="ko-KR" altLang="en-US" dirty="0"/>
              <a:t>태그에 </a:t>
            </a:r>
            <a:r>
              <a:rPr lang="en-US" altLang="ko-KR" dirty="0" err="1"/>
              <a:t>xmlns</a:t>
            </a:r>
            <a:r>
              <a:rPr lang="en-US" altLang="ko-KR" dirty="0"/>
              <a:t>: </a:t>
            </a:r>
            <a:r>
              <a:rPr lang="ko-KR" altLang="en-US" dirty="0"/>
              <a:t>추가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&lt;body&gt; </a:t>
            </a:r>
            <a:r>
              <a:rPr lang="ko-KR" altLang="en-US" dirty="0"/>
              <a:t>내부에 </a:t>
            </a:r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문법 추가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24195A-F3B1-7B8F-CCF4-462D3AC9845C}"/>
              </a:ext>
            </a:extLst>
          </p:cNvPr>
          <p:cNvGrpSpPr/>
          <p:nvPr/>
        </p:nvGrpSpPr>
        <p:grpSpPr>
          <a:xfrm>
            <a:off x="167372" y="4667806"/>
            <a:ext cx="6508956" cy="1892826"/>
            <a:chOff x="235973" y="3989380"/>
            <a:chExt cx="6508956" cy="1892826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9C23B3D-1DE6-3A53-9357-148A051CC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73" y="3989380"/>
              <a:ext cx="6508956" cy="18928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&lt;!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doctype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html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html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xmlns: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="http://www.thymeleaf.org"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head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meta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charset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="UTF-8"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meta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viewport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     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width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device-width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user-scalable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no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initial-scale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=1.0,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maximum-scale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=1.0,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minimum-scale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=1.0"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meta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http-equiv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="X-UA-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Compatible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edge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title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Document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title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head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body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p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th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:text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안녕하세요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. ' + ${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}"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안녕하세요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손님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p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body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html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7741EF-F7C8-8022-73F8-93D57791AA64}"/>
                </a:ext>
              </a:extLst>
            </p:cNvPr>
            <p:cNvSpPr/>
            <p:nvPr/>
          </p:nvSpPr>
          <p:spPr>
            <a:xfrm>
              <a:off x="235973" y="4127600"/>
              <a:ext cx="2399072" cy="2575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F36CC4-83C3-08E6-754A-8EDF873FA3F6}"/>
                </a:ext>
              </a:extLst>
            </p:cNvPr>
            <p:cNvSpPr/>
            <p:nvPr/>
          </p:nvSpPr>
          <p:spPr>
            <a:xfrm>
              <a:off x="235973" y="5336967"/>
              <a:ext cx="3224982" cy="2575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B7A169-6DCF-E430-6674-7500C174A64E}"/>
              </a:ext>
            </a:extLst>
          </p:cNvPr>
          <p:cNvSpPr txBox="1"/>
          <p:nvPr/>
        </p:nvSpPr>
        <p:spPr>
          <a:xfrm>
            <a:off x="135064" y="2446708"/>
            <a:ext cx="6674648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&lt;html&gt;</a:t>
            </a:r>
            <a:r>
              <a:rPr lang="ko-KR" altLang="en-US" b="1" dirty="0"/>
              <a:t>태그에 작성한 </a:t>
            </a:r>
            <a:r>
              <a:rPr lang="en-US" altLang="ko-KR" b="1" dirty="0" err="1"/>
              <a:t>thymeleaf</a:t>
            </a:r>
            <a:r>
              <a:rPr lang="ko-KR" altLang="en-US" b="1" dirty="0"/>
              <a:t>주소</a:t>
            </a:r>
            <a:r>
              <a:rPr lang="en-US" altLang="ko-KR" b="1" dirty="0"/>
              <a:t>, </a:t>
            </a:r>
            <a:r>
              <a:rPr lang="ko-KR" altLang="en-US" b="1" dirty="0"/>
              <a:t>외워야 합니까</a:t>
            </a:r>
            <a:r>
              <a:rPr lang="en-US" altLang="ko-KR" b="1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600" dirty="0"/>
              <a:t>아뇨</a:t>
            </a:r>
            <a:r>
              <a:rPr lang="en-US" altLang="ko-KR" sz="1600" dirty="0"/>
              <a:t>. </a:t>
            </a:r>
            <a:r>
              <a:rPr lang="ko-KR" altLang="en-US" sz="1600" dirty="0"/>
              <a:t>구글에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thymeleaf</a:t>
            </a:r>
            <a:r>
              <a:rPr lang="en-US" altLang="ko-KR" sz="1600" dirty="0"/>
              <a:t> </a:t>
            </a:r>
            <a:r>
              <a:rPr lang="ko-KR" altLang="en-US" sz="1600" dirty="0"/>
              <a:t>사용법</a:t>
            </a:r>
            <a:r>
              <a:rPr lang="en-US" altLang="ko-KR" sz="1600" dirty="0"/>
              <a:t>’</a:t>
            </a:r>
            <a:r>
              <a:rPr lang="ko-KR" altLang="en-US" sz="1600" dirty="0"/>
              <a:t>이라고 검색하면 다 나옵니다</a:t>
            </a:r>
            <a:r>
              <a:rPr lang="en-US" altLang="ko-KR" sz="1600" dirty="0"/>
              <a:t>.</a:t>
            </a:r>
          </a:p>
          <a:p>
            <a:pPr marL="800100" lvl="1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="http://www.thymeleaf.org"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왜 씁니까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600" dirty="0"/>
              <a:t>이를 작성하는 이유는 </a:t>
            </a:r>
            <a:r>
              <a:rPr lang="en-US" altLang="ko-KR" sz="1600" dirty="0" err="1"/>
              <a:t>jstl</a:t>
            </a:r>
            <a:r>
              <a:rPr lang="ko-KR" altLang="en-US" sz="1600" dirty="0"/>
              <a:t>과 비슷한 이유입니다</a:t>
            </a:r>
            <a:r>
              <a:rPr lang="en-US" altLang="ko-KR" sz="1600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/>
              <a:t>해당 코드를 작성하면 </a:t>
            </a:r>
            <a:r>
              <a:rPr lang="en-US" altLang="ko-KR" sz="1600" dirty="0" err="1"/>
              <a:t>thymeleaf</a:t>
            </a:r>
            <a:r>
              <a:rPr lang="ko-KR" altLang="en-US" sz="1600" dirty="0"/>
              <a:t>문법을 사용할 수 있게 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984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5064" y="213267"/>
            <a:ext cx="35188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D16C8-ECE0-C92F-0D24-A6EEBA55AEC5}"/>
              </a:ext>
            </a:extLst>
          </p:cNvPr>
          <p:cNvSpPr txBox="1"/>
          <p:nvPr/>
        </p:nvSpPr>
        <p:spPr>
          <a:xfrm>
            <a:off x="135064" y="1099121"/>
            <a:ext cx="72593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작업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서버를 실행합니다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브라우저에 접속하여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http://localhost:8090/hello</a:t>
            </a:r>
            <a:r>
              <a:rPr lang="en-US" altLang="ko-KR" dirty="0"/>
              <a:t> 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 결과가 나오는 모습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17DBE-DCDF-3715-2BB1-66CC75BB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" y="2812445"/>
            <a:ext cx="2926334" cy="1646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661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5064" y="213267"/>
            <a:ext cx="35188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D16C8-ECE0-C92F-0D24-A6EEBA55AEC5}"/>
              </a:ext>
            </a:extLst>
          </p:cNvPr>
          <p:cNvSpPr txBox="1"/>
          <p:nvPr/>
        </p:nvSpPr>
        <p:spPr>
          <a:xfrm>
            <a:off x="135064" y="1099121"/>
            <a:ext cx="1109098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</a:t>
            </a:r>
            <a:r>
              <a:rPr lang="ko-KR" altLang="en-US" dirty="0"/>
              <a:t>은 </a:t>
            </a:r>
            <a:r>
              <a:rPr lang="en-US" altLang="ko-KR" dirty="0"/>
              <a:t>Controller</a:t>
            </a:r>
            <a:r>
              <a:rPr lang="ko-KR" altLang="en-US" dirty="0"/>
              <a:t>의 </a:t>
            </a:r>
            <a:r>
              <a:rPr lang="en-US" altLang="ko-KR" dirty="0"/>
              <a:t>return</a:t>
            </a:r>
            <a:r>
              <a:rPr lang="ko-KR" altLang="en-US" dirty="0"/>
              <a:t>값에서 확장자를 주지 않으면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ko-KR" altLang="en-US" dirty="0"/>
              <a:t>로 이동했는데 이건 </a:t>
            </a:r>
            <a:r>
              <a:rPr lang="en-US" altLang="ko-KR" dirty="0"/>
              <a:t>html</a:t>
            </a:r>
            <a:r>
              <a:rPr lang="ko-KR" altLang="en-US" dirty="0"/>
              <a:t>으로 이동하네요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네 맞습니다</a:t>
            </a:r>
            <a:r>
              <a:rPr lang="en-US" altLang="ko-KR" dirty="0"/>
              <a:t>. </a:t>
            </a:r>
            <a:r>
              <a:rPr lang="ko-KR" altLang="en-US" dirty="0"/>
              <a:t>추가로 </a:t>
            </a:r>
            <a:r>
              <a:rPr lang="en-US" altLang="ko-KR" dirty="0"/>
              <a:t>views </a:t>
            </a:r>
            <a:r>
              <a:rPr lang="ko-KR" altLang="en-US" dirty="0"/>
              <a:t>폴더가 아닌</a:t>
            </a:r>
            <a:r>
              <a:rPr lang="en-US" altLang="ko-KR" dirty="0"/>
              <a:t>, resources/templates</a:t>
            </a:r>
            <a:r>
              <a:rPr lang="ko-KR" altLang="en-US" dirty="0"/>
              <a:t>폴더에서 찾습니다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</a:t>
            </a:r>
            <a:r>
              <a:rPr lang="ko-KR" altLang="en-US" dirty="0"/>
              <a:t>의 </a:t>
            </a:r>
            <a:r>
              <a:rPr lang="en-US" altLang="ko-KR" dirty="0"/>
              <a:t>return</a:t>
            </a:r>
            <a:r>
              <a:rPr lang="ko-KR" altLang="en-US" dirty="0"/>
              <a:t>값을 </a:t>
            </a:r>
            <a:r>
              <a:rPr lang="en-US" altLang="ko-KR" dirty="0"/>
              <a:t>hello</a:t>
            </a:r>
            <a:r>
              <a:rPr lang="ko-KR" altLang="en-US" dirty="0"/>
              <a:t>라고 작성하면 </a:t>
            </a:r>
            <a:r>
              <a:rPr lang="en-US" altLang="ko-KR" dirty="0"/>
              <a:t>resources/templates/hello.html</a:t>
            </a:r>
            <a:r>
              <a:rPr lang="ko-KR" altLang="en-US" dirty="0"/>
              <a:t>이 실행된다는 거죠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누가 그걸 가능하게 해줍니까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viewResolver</a:t>
            </a:r>
            <a:r>
              <a:rPr lang="en-US" altLang="ko-KR" dirty="0"/>
              <a:t> </a:t>
            </a:r>
            <a:r>
              <a:rPr lang="ko-KR" altLang="en-US" dirty="0"/>
              <a:t>이라는 친구가 이를 자동으로 찾아준다고 합니다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 ' + ${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손님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lang="ko-KR" altLang="en-US" dirty="0"/>
              <a:t>에서 안녕하세요</a:t>
            </a:r>
            <a:r>
              <a:rPr lang="en-US" altLang="ko-KR" dirty="0"/>
              <a:t>. </a:t>
            </a:r>
            <a:r>
              <a:rPr lang="ko-KR" altLang="en-US" dirty="0"/>
              <a:t>손님 이라고 작성한 부분은</a:t>
            </a:r>
            <a:br>
              <a:rPr lang="en-US" altLang="ko-KR" dirty="0"/>
            </a:br>
            <a:r>
              <a:rPr lang="ko-KR" altLang="en-US" dirty="0"/>
              <a:t>어디로 </a:t>
            </a:r>
            <a:r>
              <a:rPr lang="ko-KR" altLang="en-US" dirty="0" err="1"/>
              <a:t>간거죠</a:t>
            </a:r>
            <a:r>
              <a:rPr lang="en-US" altLang="ko-KR" dirty="0"/>
              <a:t>?@@ + </a:t>
            </a:r>
            <a:r>
              <a:rPr lang="ko-KR" altLang="en-US" dirty="0"/>
              <a:t>없어도 </a:t>
            </a:r>
            <a:r>
              <a:rPr lang="ko-KR" altLang="en-US" dirty="0" err="1"/>
              <a:t>되는건가요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2B224-290B-4B57-A050-AE4305C04C59}"/>
              </a:ext>
            </a:extLst>
          </p:cNvPr>
          <p:cNvSpPr txBox="1"/>
          <p:nvPr/>
        </p:nvSpPr>
        <p:spPr>
          <a:xfrm>
            <a:off x="2340077" y="2969793"/>
            <a:ext cx="680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857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11388" y="2459504"/>
            <a:ext cx="8169224" cy="193899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1-4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서버에 내가 만든 프로그램 배포하기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pass@@</a:t>
            </a:r>
          </a:p>
        </p:txBody>
      </p:sp>
    </p:spTree>
    <p:extLst>
      <p:ext uri="{BB962C8B-B14F-4D97-AF65-F5344CB8AC3E}">
        <p14:creationId xmlns:p14="http://schemas.microsoft.com/office/powerpoint/2010/main" val="2117443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083269" y="2767281"/>
            <a:ext cx="402546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(0:40)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90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66595" y="152418"/>
            <a:ext cx="191270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2-1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(0:40)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8E9A7-ED1B-0AC8-2A91-D939ADDDAFE0}"/>
              </a:ext>
            </a:extLst>
          </p:cNvPr>
          <p:cNvSpPr txBox="1"/>
          <p:nvPr/>
        </p:nvSpPr>
        <p:spPr>
          <a:xfrm>
            <a:off x="166595" y="1247928"/>
            <a:ext cx="104232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템플릿 엔진의 뜻은 아래와 같다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정적인 </a:t>
            </a:r>
            <a:r>
              <a:rPr lang="en-US" altLang="ko-KR" dirty="0"/>
              <a:t>HTML</a:t>
            </a:r>
            <a:r>
              <a:rPr lang="ko-KR" altLang="en-US" dirty="0"/>
              <a:t>을 그냥 클라이언트에게 보여주는 것이 아닌</a:t>
            </a:r>
            <a:r>
              <a:rPr lang="en-US" altLang="ko-KR" dirty="0"/>
              <a:t>, </a:t>
            </a:r>
            <a:r>
              <a:rPr lang="ko-KR" altLang="en-US" dirty="0"/>
              <a:t>프로그래밍적 요소가 들어간 </a:t>
            </a:r>
            <a:r>
              <a:rPr lang="en-US" altLang="ko-KR" dirty="0"/>
              <a:t>View</a:t>
            </a:r>
            <a:r>
              <a:rPr lang="ko-KR" altLang="en-US" dirty="0"/>
              <a:t>파일을</a:t>
            </a:r>
            <a:br>
              <a:rPr lang="en-US" altLang="ko-KR" dirty="0"/>
            </a:br>
            <a:r>
              <a:rPr lang="en-US" altLang="ko-KR" dirty="0"/>
              <a:t>HTML</a:t>
            </a:r>
            <a:r>
              <a:rPr lang="ko-KR" altLang="en-US" dirty="0"/>
              <a:t>으로 변경하는 기술을 템플릿 엔진이라고 한다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조건문</a:t>
            </a:r>
            <a:r>
              <a:rPr lang="en-US" altLang="ko-KR" dirty="0"/>
              <a:t>,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코드 등이 들어간 파일을 </a:t>
            </a:r>
            <a:r>
              <a:rPr lang="en-US" altLang="ko-KR" dirty="0"/>
              <a:t>HTML</a:t>
            </a:r>
            <a:r>
              <a:rPr lang="ko-KR" altLang="en-US" dirty="0"/>
              <a:t>으로 변환시켜 주는 프로그램 혹은 툴을 </a:t>
            </a:r>
            <a:br>
              <a:rPr lang="en-US" altLang="ko-KR" dirty="0"/>
            </a:br>
            <a:r>
              <a:rPr lang="ko-KR" altLang="en-US" dirty="0"/>
              <a:t>템플릿 엔진이라고 한다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77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68708" y="3075057"/>
            <a:ext cx="5054589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581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86768" y="2767281"/>
            <a:ext cx="421846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(3:00)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static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폴더의 기능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160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9911" y="200544"/>
            <a:ext cx="2203167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2-1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(3:00)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static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폴더의 기능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D5E19B-9704-C27F-95FF-26DA02FB2D85}"/>
              </a:ext>
            </a:extLst>
          </p:cNvPr>
          <p:cNvGrpSpPr/>
          <p:nvPr/>
        </p:nvGrpSpPr>
        <p:grpSpPr>
          <a:xfrm>
            <a:off x="229911" y="1050870"/>
            <a:ext cx="2644369" cy="2949196"/>
            <a:chOff x="229911" y="1296675"/>
            <a:chExt cx="2644369" cy="29491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375412D-76CB-859F-4A34-7B881AD01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911" y="1296675"/>
              <a:ext cx="2644369" cy="294919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1019DA-7ABB-E90B-0861-7C7A8801A0BA}"/>
                </a:ext>
              </a:extLst>
            </p:cNvPr>
            <p:cNvSpPr/>
            <p:nvPr/>
          </p:nvSpPr>
          <p:spPr>
            <a:xfrm>
              <a:off x="826134" y="3075548"/>
              <a:ext cx="1287801" cy="4837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D3E9D3B-4084-41DA-30DA-E181D58E921E}"/>
              </a:ext>
            </a:extLst>
          </p:cNvPr>
          <p:cNvSpPr txBox="1"/>
          <p:nvPr/>
        </p:nvSpPr>
        <p:spPr>
          <a:xfrm>
            <a:off x="229911" y="4301611"/>
            <a:ext cx="118981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/main/resources/static</a:t>
            </a:r>
            <a:r>
              <a:rPr lang="ko-KR" altLang="en-US" dirty="0"/>
              <a:t>폴더 내부에 들어가 있는 정적 파일들은 </a:t>
            </a:r>
            <a:r>
              <a:rPr lang="en-US" altLang="ko-KR" dirty="0"/>
              <a:t>Controller </a:t>
            </a:r>
            <a:r>
              <a:rPr lang="ko-KR" altLang="en-US" dirty="0"/>
              <a:t>없이 브라우저에서 접근 가능하다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브라우저 </a:t>
            </a:r>
            <a:r>
              <a:rPr lang="en-US" altLang="ko-KR" dirty="0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localhost:8090/index.html </a:t>
            </a:r>
            <a:r>
              <a:rPr lang="ko-KR" altLang="en-US" dirty="0"/>
              <a:t>라고 작성하면</a:t>
            </a:r>
            <a:r>
              <a:rPr lang="en-US" altLang="ko-KR" dirty="0"/>
              <a:t> </a:t>
            </a:r>
            <a:r>
              <a:rPr lang="ko-KR" altLang="en-US" dirty="0"/>
              <a:t>접근 가능하다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정적 파일들만 접근 가능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확장자 끝까지 다 붙여줘야 함 </a:t>
            </a:r>
            <a:r>
              <a:rPr lang="en-US" altLang="ko-KR" dirty="0"/>
              <a:t>(ex_test.html)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457DA-8F11-1C78-3C8E-11FCFF7C9094}"/>
              </a:ext>
            </a:extLst>
          </p:cNvPr>
          <p:cNvSpPr txBox="1"/>
          <p:nvPr/>
        </p:nvSpPr>
        <p:spPr>
          <a:xfrm>
            <a:off x="3168400" y="1079061"/>
            <a:ext cx="87936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컨트롤러에도 있고</a:t>
            </a:r>
            <a:r>
              <a:rPr lang="en-US" altLang="ko-KR" dirty="0"/>
              <a:t>, resources/static</a:t>
            </a:r>
            <a:r>
              <a:rPr lang="ko-KR" altLang="en-US" dirty="0"/>
              <a:t>에도 있으면 누가 우선순위를 가지나요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 err="1"/>
              <a:t>톰캣은</a:t>
            </a:r>
            <a:r>
              <a:rPr lang="ko-KR" altLang="en-US" dirty="0"/>
              <a:t> 컨트롤러를 우선 뒤지고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resources/static </a:t>
            </a:r>
            <a:r>
              <a:rPr lang="ko-KR" altLang="en-US" dirty="0"/>
              <a:t>폴더를 뒤집니다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Controller</a:t>
            </a:r>
            <a:r>
              <a:rPr lang="ko-KR" altLang="en-US" dirty="0"/>
              <a:t>에서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ko-KR" altLang="en-US" dirty="0" err="1"/>
              <a:t>맵핑되는</a:t>
            </a:r>
            <a:r>
              <a:rPr lang="ko-KR" altLang="en-US" dirty="0"/>
              <a:t> 프로그램이 있을 경우</a:t>
            </a:r>
            <a:r>
              <a:rPr lang="en-US" altLang="ko-KR" dirty="0"/>
              <a:t>, </a:t>
            </a:r>
            <a:r>
              <a:rPr lang="ko-KR" altLang="en-US" dirty="0"/>
              <a:t>이 먼저 실행됩니다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1963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083269" y="2767281"/>
            <a:ext cx="402546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160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4895" y="142068"/>
            <a:ext cx="2108269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2-2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08470C-569C-88F0-629F-5402D091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" y="1356326"/>
            <a:ext cx="4229957" cy="2616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 ' + ${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손님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4045C-BE2C-2A5B-1C19-C99987C988E8}"/>
              </a:ext>
            </a:extLst>
          </p:cNvPr>
          <p:cNvSpPr txBox="1"/>
          <p:nvPr/>
        </p:nvSpPr>
        <p:spPr>
          <a:xfrm>
            <a:off x="196639" y="1976283"/>
            <a:ext cx="861896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손님 부분의 경우</a:t>
            </a:r>
            <a:r>
              <a:rPr lang="en-US" altLang="ko-KR" dirty="0"/>
              <a:t>, Controller</a:t>
            </a:r>
            <a:r>
              <a:rPr lang="ko-KR" altLang="en-US" dirty="0"/>
              <a:t>를 거쳐 실행되면 표시되지 않았습니다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부분은 </a:t>
            </a:r>
            <a:r>
              <a:rPr lang="en-US" altLang="ko-KR" dirty="0"/>
              <a:t>Controller</a:t>
            </a:r>
            <a:r>
              <a:rPr lang="ko-KR" altLang="en-US" dirty="0"/>
              <a:t>를 거치지 않고 단일 파일 자체를 실행할 경우 표시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서버 없이 단순 </a:t>
            </a:r>
            <a:r>
              <a:rPr lang="en-US" altLang="ko-KR" dirty="0"/>
              <a:t>html</a:t>
            </a:r>
            <a:r>
              <a:rPr lang="ko-KR" altLang="en-US" dirty="0"/>
              <a:t>을 확인할 경우</a:t>
            </a:r>
            <a:r>
              <a:rPr lang="en-US" altLang="ko-KR" dirty="0"/>
              <a:t>, </a:t>
            </a:r>
            <a:r>
              <a:rPr lang="ko-KR" altLang="en-US" dirty="0"/>
              <a:t>안녕하세요 손님 문구가 뜨고 </a:t>
            </a:r>
            <a:br>
              <a:rPr lang="en-US" altLang="ko-KR" dirty="0"/>
            </a:br>
            <a:r>
              <a:rPr lang="ko-KR" altLang="en-US" dirty="0"/>
              <a:t>서버를 거쳐 프로그램이 실행될 경우 안녕하세요 </a:t>
            </a:r>
            <a:r>
              <a:rPr lang="en-US" altLang="ko-KR" dirty="0"/>
              <a:t>${data}</a:t>
            </a:r>
            <a:r>
              <a:rPr lang="ko-KR" altLang="en-US" dirty="0"/>
              <a:t>가 실행되게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964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48617" y="2767281"/>
            <a:ext cx="429476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@ResponseBody</a:t>
            </a:r>
          </a:p>
        </p:txBody>
      </p:sp>
    </p:spTree>
    <p:extLst>
      <p:ext uri="{BB962C8B-B14F-4D97-AF65-F5344CB8AC3E}">
        <p14:creationId xmlns:p14="http://schemas.microsoft.com/office/powerpoint/2010/main" val="3422972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0564" y="136375"/>
            <a:ext cx="2238112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2-3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@ResponseBody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B59B5-01C0-28B5-74C8-6FC7069FD5F0}"/>
              </a:ext>
            </a:extLst>
          </p:cNvPr>
          <p:cNvSpPr txBox="1"/>
          <p:nvPr/>
        </p:nvSpPr>
        <p:spPr>
          <a:xfrm>
            <a:off x="433137" y="1395663"/>
            <a:ext cx="1098589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Method</a:t>
            </a:r>
            <a:r>
              <a:rPr lang="ko-KR" altLang="en-US" dirty="0"/>
              <a:t>의 전송방식 </a:t>
            </a:r>
            <a:r>
              <a:rPr lang="en-US" altLang="ko-KR" dirty="0"/>
              <a:t>GET/POST</a:t>
            </a:r>
            <a:r>
              <a:rPr lang="ko-KR" altLang="en-US" dirty="0"/>
              <a:t>에 따라</a:t>
            </a:r>
            <a:r>
              <a:rPr lang="en-US" altLang="ko-KR" dirty="0"/>
              <a:t>, </a:t>
            </a:r>
            <a:r>
              <a:rPr lang="ko-KR" altLang="en-US" dirty="0"/>
              <a:t>응답 방식이 다르다는 건 알고 </a:t>
            </a:r>
            <a:r>
              <a:rPr lang="ko-KR" altLang="en-US" dirty="0" err="1"/>
              <a:t>계신가요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GET = &lt;head&gt;</a:t>
            </a:r>
            <a:r>
              <a:rPr lang="ko-KR" altLang="en-US" dirty="0"/>
              <a:t>태그 내부에 값을 넣고 전송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POST = &lt;head&gt; &lt;body&gt;</a:t>
            </a:r>
            <a:r>
              <a:rPr lang="ko-KR" altLang="en-US" dirty="0"/>
              <a:t>태그에 값을 넣고 전송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메서드를 전송할 경우</a:t>
            </a:r>
            <a:r>
              <a:rPr lang="en-US" altLang="ko-KR" dirty="0"/>
              <a:t>, POST</a:t>
            </a:r>
            <a:r>
              <a:rPr lang="ko-KR" altLang="en-US" dirty="0"/>
              <a:t>방식으로 보낼 것이고</a:t>
            </a:r>
            <a:r>
              <a:rPr lang="en-US" altLang="ko-KR" dirty="0"/>
              <a:t>, &lt;body&gt;</a:t>
            </a:r>
            <a:r>
              <a:rPr lang="ko-KR" altLang="en-US" dirty="0"/>
              <a:t>태그 내부에 값을 직접 넣겠다는 뜻입니다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 방법은 다음 페이지와 같습니다 </a:t>
            </a:r>
            <a:r>
              <a:rPr lang="en-US" altLang="ko-KR" dirty="0"/>
              <a:t>@@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A5544-A032-BBAE-ED60-2D5699BF60D2}"/>
              </a:ext>
            </a:extLst>
          </p:cNvPr>
          <p:cNvSpPr txBox="1"/>
          <p:nvPr/>
        </p:nvSpPr>
        <p:spPr>
          <a:xfrm>
            <a:off x="370971" y="3708012"/>
            <a:ext cx="1145005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@GetMapping(“</a:t>
            </a:r>
            <a:r>
              <a:rPr lang="ko-KR" altLang="en-US" dirty="0"/>
              <a:t>경로</a:t>
            </a:r>
            <a:r>
              <a:rPr lang="en-US" altLang="ko-KR" dirty="0"/>
              <a:t>”)</a:t>
            </a:r>
            <a:br>
              <a:rPr lang="en-US" altLang="ko-KR" dirty="0"/>
            </a:br>
            <a:r>
              <a:rPr lang="en-US" altLang="ko-KR" dirty="0"/>
              <a:t>@ResponseBody ... </a:t>
            </a:r>
            <a:r>
              <a:rPr lang="ko-KR" altLang="en-US" dirty="0" err="1"/>
              <a:t>이런식으로</a:t>
            </a:r>
            <a:r>
              <a:rPr lang="ko-KR" altLang="en-US" dirty="0"/>
              <a:t> 작성해도 정상 동작하는데</a:t>
            </a:r>
            <a:r>
              <a:rPr lang="en-US" altLang="ko-KR" dirty="0"/>
              <a:t>, </a:t>
            </a:r>
            <a:r>
              <a:rPr lang="ko-KR" altLang="en-US" dirty="0"/>
              <a:t>정말 </a:t>
            </a:r>
            <a:r>
              <a:rPr lang="en-US" altLang="ko-KR" dirty="0"/>
              <a:t>Get/POST </a:t>
            </a:r>
            <a:r>
              <a:rPr lang="ko-KR" altLang="en-US" dirty="0"/>
              <a:t>전송방식에 차이가 있는 건가요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 err="1"/>
              <a:t>음음</a:t>
            </a:r>
            <a:r>
              <a:rPr lang="ko-KR" altLang="en-US" dirty="0"/>
              <a:t> </a:t>
            </a:r>
            <a:r>
              <a:rPr lang="en-US" altLang="ko-KR" dirty="0"/>
              <a:t>....@@ </a:t>
            </a:r>
            <a:r>
              <a:rPr lang="ko-KR" altLang="en-US" dirty="0"/>
              <a:t>공부하고 다시 작성하도록 </a:t>
            </a:r>
            <a:r>
              <a:rPr lang="ko-KR" altLang="en-US" dirty="0" err="1"/>
              <a:t>할게요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245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0564" y="136375"/>
            <a:ext cx="2238112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2-3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@ResponseBody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B59B5-01C0-28B5-74C8-6FC7069FD5F0}"/>
              </a:ext>
            </a:extLst>
          </p:cNvPr>
          <p:cNvSpPr txBox="1"/>
          <p:nvPr/>
        </p:nvSpPr>
        <p:spPr>
          <a:xfrm>
            <a:off x="260564" y="1051534"/>
            <a:ext cx="52886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코드를 </a:t>
            </a:r>
            <a:r>
              <a:rPr lang="en-US" altLang="ko-KR" dirty="0"/>
              <a:t>Controller</a:t>
            </a:r>
            <a:r>
              <a:rPr lang="ko-KR" altLang="en-US" dirty="0"/>
              <a:t>에 작성합니다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URL</a:t>
            </a:r>
            <a:r>
              <a:rPr lang="ko-KR" altLang="en-US" dirty="0"/>
              <a:t>에 </a:t>
            </a:r>
            <a:r>
              <a:rPr lang="en-US" altLang="ko-KR" dirty="0" err="1"/>
              <a:t>hello-api?name</a:t>
            </a:r>
            <a:r>
              <a:rPr lang="en-US" altLang="ko-KR" dirty="0"/>
              <a:t>=</a:t>
            </a:r>
            <a:r>
              <a:rPr lang="ko-KR" altLang="en-US" dirty="0" err="1"/>
              <a:t>아아아</a:t>
            </a:r>
            <a:r>
              <a:rPr lang="ko-KR" altLang="en-US" dirty="0"/>
              <a:t> 를 작성합니다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결과를 확인합니다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9F7893-1F11-AD9C-88FF-174F86244AA5}"/>
              </a:ext>
            </a:extLst>
          </p:cNvPr>
          <p:cNvGrpSpPr/>
          <p:nvPr/>
        </p:nvGrpSpPr>
        <p:grpSpPr>
          <a:xfrm>
            <a:off x="260564" y="3141127"/>
            <a:ext cx="10615244" cy="3308598"/>
            <a:chOff x="260564" y="3141127"/>
            <a:chExt cx="10615244" cy="330859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A8D7CB6F-2021-62D7-032D-3021C3F5C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64" y="3141127"/>
              <a:ext cx="4262275" cy="330859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@GetMapping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"hello-api"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@ResponseBody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Hello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helloApi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@RequestParam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"name"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)String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){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Hello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hello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new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Hello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();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hello.setName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hello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static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Hello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private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getName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 {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void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setName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 {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this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name 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452D2D-C0AC-AEB8-8530-ED593F03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1380" y="3141127"/>
              <a:ext cx="5174428" cy="1508891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DD220662-450D-2224-5589-FD41D9AA51D9}"/>
                </a:ext>
              </a:extLst>
            </p:cNvPr>
            <p:cNvSpPr/>
            <p:nvPr/>
          </p:nvSpPr>
          <p:spPr>
            <a:xfrm>
              <a:off x="4763064" y="3649766"/>
              <a:ext cx="698090" cy="49161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D89105-44A1-DAB2-2262-3D01EEB04FE5}"/>
                </a:ext>
              </a:extLst>
            </p:cNvPr>
            <p:cNvSpPr/>
            <p:nvPr/>
          </p:nvSpPr>
          <p:spPr>
            <a:xfrm>
              <a:off x="6931966" y="3576995"/>
              <a:ext cx="2772473" cy="3067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609487-63F5-1617-C871-5B7637B28C64}"/>
                </a:ext>
              </a:extLst>
            </p:cNvPr>
            <p:cNvSpPr/>
            <p:nvPr/>
          </p:nvSpPr>
          <p:spPr>
            <a:xfrm>
              <a:off x="5701381" y="4352463"/>
              <a:ext cx="1092710" cy="2975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063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0564" y="136375"/>
            <a:ext cx="2238112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2-3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@ResponseBody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B59B5-01C0-28B5-74C8-6FC7069FD5F0}"/>
              </a:ext>
            </a:extLst>
          </p:cNvPr>
          <p:cNvSpPr txBox="1"/>
          <p:nvPr/>
        </p:nvSpPr>
        <p:spPr>
          <a:xfrm>
            <a:off x="260564" y="1051534"/>
            <a:ext cx="525496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방금 작업한 내용이 </a:t>
            </a:r>
            <a:r>
              <a:rPr lang="ko-KR" altLang="en-US" dirty="0" err="1"/>
              <a:t>뭔가요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json</a:t>
            </a:r>
            <a:r>
              <a:rPr lang="ko-KR" altLang="en-US" dirty="0"/>
              <a:t>형식으로 데이터를 뿌리는 작업입니다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꼭 </a:t>
            </a:r>
            <a:r>
              <a:rPr lang="en-US" altLang="ko-KR" dirty="0"/>
              <a:t>getter/setter</a:t>
            </a:r>
            <a:r>
              <a:rPr lang="ko-KR" altLang="en-US" dirty="0"/>
              <a:t>가 있어야 하나요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꼭 </a:t>
            </a:r>
            <a:r>
              <a:rPr lang="en-US" altLang="ko-KR" dirty="0"/>
              <a:t>@ResponseBody</a:t>
            </a:r>
            <a:r>
              <a:rPr lang="ko-KR" altLang="en-US" dirty="0"/>
              <a:t>가 있어야 하나요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네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9F7893-1F11-AD9C-88FF-174F86244AA5}"/>
              </a:ext>
            </a:extLst>
          </p:cNvPr>
          <p:cNvGrpSpPr/>
          <p:nvPr/>
        </p:nvGrpSpPr>
        <p:grpSpPr>
          <a:xfrm>
            <a:off x="618103" y="4743785"/>
            <a:ext cx="5174428" cy="1508891"/>
            <a:chOff x="5701380" y="3141127"/>
            <a:chExt cx="5174428" cy="15088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452D2D-C0AC-AEB8-8530-ED593F03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1380" y="3141127"/>
              <a:ext cx="5174428" cy="150889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D89105-44A1-DAB2-2262-3D01EEB04FE5}"/>
                </a:ext>
              </a:extLst>
            </p:cNvPr>
            <p:cNvSpPr/>
            <p:nvPr/>
          </p:nvSpPr>
          <p:spPr>
            <a:xfrm>
              <a:off x="6931966" y="3576995"/>
              <a:ext cx="2772473" cy="3067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609487-63F5-1617-C871-5B7637B28C64}"/>
                </a:ext>
              </a:extLst>
            </p:cNvPr>
            <p:cNvSpPr/>
            <p:nvPr/>
          </p:nvSpPr>
          <p:spPr>
            <a:xfrm>
              <a:off x="5701381" y="4352463"/>
              <a:ext cx="1092710" cy="2975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822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456495" y="2767281"/>
            <a:ext cx="527901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(7:40)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@ResponseBody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설명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677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7746" y="161732"/>
            <a:ext cx="273183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2-3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(7:40)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@ResponseBody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설명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D42A9-7303-E190-5DF5-E317D96E9900}"/>
              </a:ext>
            </a:extLst>
          </p:cNvPr>
          <p:cNvSpPr txBox="1"/>
          <p:nvPr/>
        </p:nvSpPr>
        <p:spPr>
          <a:xfrm>
            <a:off x="177746" y="1050498"/>
            <a:ext cx="1041772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기존에 프로그램 동작 순서를 생각하면</a:t>
            </a:r>
            <a:r>
              <a:rPr lang="en-US" altLang="ko-KR" dirty="0"/>
              <a:t>, 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url</a:t>
            </a:r>
            <a:r>
              <a:rPr lang="ko-KR" altLang="en-US" dirty="0"/>
              <a:t>에 프로그램 주소 입력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Controller</a:t>
            </a:r>
            <a:r>
              <a:rPr lang="ko-KR" altLang="en-US" dirty="0"/>
              <a:t>에서 </a:t>
            </a:r>
            <a:r>
              <a:rPr lang="en-US" altLang="ko-KR" dirty="0"/>
              <a:t>URL</a:t>
            </a:r>
            <a:r>
              <a:rPr lang="ko-KR" altLang="en-US" dirty="0"/>
              <a:t>과 동일한 맵핑이 있다면 해당 프로그램 실행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viewResolver</a:t>
            </a:r>
            <a:r>
              <a:rPr lang="ko-KR" altLang="en-US" dirty="0"/>
              <a:t>한테 던짐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그런데</a:t>
            </a:r>
            <a:r>
              <a:rPr lang="en-US" altLang="ko-KR" dirty="0"/>
              <a:t>, @ResponseBody</a:t>
            </a:r>
            <a:r>
              <a:rPr lang="ko-KR" altLang="en-US" dirty="0"/>
              <a:t>태그를 발견하면 </a:t>
            </a:r>
            <a:r>
              <a:rPr lang="en-US" altLang="ko-KR" dirty="0" err="1"/>
              <a:t>viewResolver</a:t>
            </a:r>
            <a:r>
              <a:rPr lang="ko-KR" altLang="en-US" dirty="0"/>
              <a:t>에게 던지는 것이 아니라</a:t>
            </a:r>
            <a:r>
              <a:rPr lang="en-US" altLang="ko-KR" dirty="0"/>
              <a:t>, JSON </a:t>
            </a:r>
            <a:r>
              <a:rPr lang="ko-KR" altLang="en-US" dirty="0"/>
              <a:t>방식으로</a:t>
            </a:r>
            <a:br>
              <a:rPr lang="en-US" altLang="ko-KR" dirty="0"/>
            </a:br>
            <a:r>
              <a:rPr lang="en-US" altLang="ko-KR" dirty="0"/>
              <a:t>HTML</a:t>
            </a:r>
            <a:r>
              <a:rPr lang="ko-KR" altLang="en-US" dirty="0"/>
              <a:t>에다가 값만 던지게 된다고 합니다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url</a:t>
            </a:r>
            <a:r>
              <a:rPr lang="ko-KR" altLang="en-US" dirty="0"/>
              <a:t>에 프로그램 주소 입력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Controller</a:t>
            </a:r>
            <a:r>
              <a:rPr lang="ko-KR" altLang="en-US" dirty="0"/>
              <a:t>에서 </a:t>
            </a:r>
            <a:r>
              <a:rPr lang="en-US" altLang="ko-KR" dirty="0"/>
              <a:t>URL</a:t>
            </a:r>
            <a:r>
              <a:rPr lang="ko-KR" altLang="en-US" dirty="0"/>
              <a:t>과 동일한 맵핑이 있다면 해당 프로그램 실행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@ResponseBody </a:t>
            </a:r>
            <a:r>
              <a:rPr lang="ko-KR" altLang="en-US" dirty="0"/>
              <a:t>발견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HttpMessageConverter</a:t>
            </a:r>
            <a:r>
              <a:rPr lang="ko-KR" altLang="en-US" dirty="0"/>
              <a:t>에게 값을 전달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ResponseBody</a:t>
            </a:r>
            <a:r>
              <a:rPr lang="en-US" altLang="ko-KR" dirty="0"/>
              <a:t> = JSON</a:t>
            </a:r>
            <a:r>
              <a:rPr lang="ko-KR" altLang="en-US" dirty="0"/>
              <a:t>형식으로 </a:t>
            </a:r>
            <a:r>
              <a:rPr lang="en-US" altLang="ko-KR" dirty="0"/>
              <a:t>HTML</a:t>
            </a:r>
            <a:r>
              <a:rPr lang="ko-KR" altLang="en-US" dirty="0"/>
              <a:t>에게 값을 던질 때 사용하게 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2498A-EB48-02BB-C119-4FCB44A8505A}"/>
              </a:ext>
            </a:extLst>
          </p:cNvPr>
          <p:cNvSpPr txBox="1"/>
          <p:nvPr/>
        </p:nvSpPr>
        <p:spPr>
          <a:xfrm>
            <a:off x="177746" y="4647698"/>
            <a:ext cx="79351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결론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JSON</a:t>
            </a:r>
            <a:r>
              <a:rPr lang="ko-KR" altLang="en-US" dirty="0"/>
              <a:t>방식으로 데이터를 던질 경우에는 </a:t>
            </a:r>
            <a:r>
              <a:rPr lang="en-US" altLang="ko-KR" dirty="0"/>
              <a:t>@ResponseBody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39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821788" y="2767281"/>
            <a:ext cx="454842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4:00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SNAPSHOT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의미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618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7746" y="161732"/>
            <a:ext cx="273183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2-3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(7:40)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@ResponseBody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설명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19825-B96B-40C8-9C31-8DE28A29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25" y="1214177"/>
            <a:ext cx="8878069" cy="4846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6642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22969" y="2767281"/>
            <a:ext cx="434606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3-3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(12:00)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@AfterEach</a:t>
            </a:r>
          </a:p>
        </p:txBody>
      </p:sp>
    </p:spTree>
    <p:extLst>
      <p:ext uri="{BB962C8B-B14F-4D97-AF65-F5344CB8AC3E}">
        <p14:creationId xmlns:p14="http://schemas.microsoft.com/office/powerpoint/2010/main" val="416858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0923" y="152418"/>
            <a:ext cx="205697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(12:00)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@AfterEach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BC4B9-E12E-1370-1B53-3724793A84D0}"/>
              </a:ext>
            </a:extLst>
          </p:cNvPr>
          <p:cNvSpPr txBox="1"/>
          <p:nvPr/>
        </p:nvSpPr>
        <p:spPr>
          <a:xfrm>
            <a:off x="641684" y="1443789"/>
            <a:ext cx="100041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@Test</a:t>
            </a:r>
            <a:r>
              <a:rPr lang="ko-KR" altLang="en-US" dirty="0"/>
              <a:t>를 작성할 경우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@Test </a:t>
            </a:r>
            <a:r>
              <a:rPr lang="ko-KR" altLang="en-US" dirty="0"/>
              <a:t>메서드를 실행하는 경우가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이럴 경우</a:t>
            </a:r>
            <a:r>
              <a:rPr lang="en-US" altLang="ko-KR" dirty="0"/>
              <a:t>, @Test</a:t>
            </a:r>
            <a:r>
              <a:rPr lang="ko-KR" altLang="en-US" dirty="0"/>
              <a:t>를 작성했던 순서대로 메서드가 실행되는 것이 아니다</a:t>
            </a:r>
            <a:r>
              <a:rPr lang="en-US" altLang="ko-KR" dirty="0"/>
              <a:t>. </a:t>
            </a:r>
            <a:r>
              <a:rPr lang="ko-KR" altLang="en-US" dirty="0"/>
              <a:t>랜덤으로 실행된다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그렇기 때문에 작성했던 테스트 케이스들이 서로 영향을 주는 경우가 발생할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예를 들어</a:t>
            </a:r>
            <a:r>
              <a:rPr lang="en-US" altLang="ko-KR" dirty="0"/>
              <a:t>, test1</a:t>
            </a:r>
            <a:r>
              <a:rPr lang="ko-KR" altLang="en-US" dirty="0"/>
              <a:t>에서 저장했던 데이터가 </a:t>
            </a:r>
            <a:r>
              <a:rPr lang="en-US" altLang="ko-KR" dirty="0"/>
              <a:t>test2</a:t>
            </a:r>
            <a:r>
              <a:rPr lang="ko-KR" altLang="en-US" dirty="0"/>
              <a:t>에서 문제를 일으켜 에러가 날 수도 있는 것이다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이럴 경우</a:t>
            </a:r>
            <a:r>
              <a:rPr lang="en-US" altLang="ko-KR" dirty="0"/>
              <a:t>, </a:t>
            </a:r>
            <a:r>
              <a:rPr lang="ko-KR" altLang="en-US" dirty="0"/>
              <a:t>사용하는 </a:t>
            </a:r>
            <a:r>
              <a:rPr lang="ko-KR" altLang="en-US" dirty="0" err="1"/>
              <a:t>어노테이션이</a:t>
            </a:r>
            <a:r>
              <a:rPr lang="ko-KR" altLang="en-US" dirty="0"/>
              <a:t> </a:t>
            </a:r>
            <a:r>
              <a:rPr lang="en-US" altLang="ko-KR" dirty="0"/>
              <a:t>@AfterEach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ko-KR" altLang="en-US" dirty="0" err="1"/>
              <a:t>어노테이션은</a:t>
            </a:r>
            <a:r>
              <a:rPr lang="ko-KR" altLang="en-US" dirty="0"/>
              <a:t> 테스트가 하나 </a:t>
            </a:r>
            <a:r>
              <a:rPr lang="ko-KR" altLang="en-US" dirty="0" err="1"/>
              <a:t>끝날때마다</a:t>
            </a:r>
            <a:r>
              <a:rPr lang="ko-KR" altLang="en-US" dirty="0"/>
              <a:t> 실행되는 메서드를 지정할 때에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@AfterEach</a:t>
            </a:r>
            <a:r>
              <a:rPr lang="ko-KR" altLang="en-US" dirty="0"/>
              <a:t>를 사용하면 테스트가 하나 끝날 때 마다 실행될 메서드를 지정할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보통 해당 메서드에는 저장된 데이터를 초기화 하는 용도로 사용하게 됩니다</a:t>
            </a:r>
          </a:p>
        </p:txBody>
      </p:sp>
    </p:spTree>
    <p:extLst>
      <p:ext uri="{BB962C8B-B14F-4D97-AF65-F5344CB8AC3E}">
        <p14:creationId xmlns:p14="http://schemas.microsoft.com/office/powerpoint/2010/main" val="1975219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083269" y="2767281"/>
            <a:ext cx="402546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3-5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@Test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303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3400" y="200544"/>
            <a:ext cx="2108269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3-5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@Test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F72F9-954F-0D97-218C-B7ADD2DEFDB9}"/>
              </a:ext>
            </a:extLst>
          </p:cNvPr>
          <p:cNvSpPr txBox="1"/>
          <p:nvPr/>
        </p:nvSpPr>
        <p:spPr>
          <a:xfrm>
            <a:off x="561474" y="1540042"/>
            <a:ext cx="404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@Test</a:t>
            </a:r>
            <a:r>
              <a:rPr lang="ko-KR" altLang="en-US" dirty="0"/>
              <a:t>코드는 한글로 바꿔도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D2AC07-14E8-0E2B-6E31-D4FD4655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4" y="2835587"/>
            <a:ext cx="5367844" cy="31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91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148465" y="2767281"/>
            <a:ext cx="189507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NEXUS</a:t>
            </a:r>
          </a:p>
        </p:txBody>
      </p:sp>
    </p:spTree>
    <p:extLst>
      <p:ext uri="{BB962C8B-B14F-4D97-AF65-F5344CB8AC3E}">
        <p14:creationId xmlns:p14="http://schemas.microsoft.com/office/powerpoint/2010/main" val="40662234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46581" y="161732"/>
            <a:ext cx="104067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NEXUS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48D3A-7F96-5501-F0E8-D55259EB0F37}"/>
              </a:ext>
            </a:extLst>
          </p:cNvPr>
          <p:cNvSpPr txBox="1"/>
          <p:nvPr/>
        </p:nvSpPr>
        <p:spPr>
          <a:xfrm>
            <a:off x="462116" y="1219200"/>
            <a:ext cx="100912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외부망</a:t>
            </a:r>
            <a:r>
              <a:rPr lang="ko-KR" altLang="en-US" dirty="0"/>
              <a:t> 접근 불가능 할 경우</a:t>
            </a:r>
            <a:r>
              <a:rPr lang="en-US" altLang="ko-KR" dirty="0"/>
              <a:t>, </a:t>
            </a:r>
            <a:r>
              <a:rPr lang="ko-KR" altLang="en-US" dirty="0" err="1"/>
              <a:t>메이븐에서</a:t>
            </a:r>
            <a:r>
              <a:rPr lang="ko-KR" altLang="en-US" dirty="0"/>
              <a:t> 외부 </a:t>
            </a:r>
            <a:r>
              <a:rPr lang="ko-KR" altLang="en-US" dirty="0" err="1"/>
              <a:t>레포지토리를</a:t>
            </a:r>
            <a:r>
              <a:rPr lang="ko-KR" altLang="en-US" dirty="0"/>
              <a:t> 어떻게 가져오는가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레포지토리를</a:t>
            </a:r>
            <a:r>
              <a:rPr lang="ko-KR" altLang="en-US" dirty="0"/>
              <a:t> </a:t>
            </a:r>
            <a:r>
              <a:rPr lang="en-US" altLang="ko-KR" dirty="0"/>
              <a:t>NEXUS</a:t>
            </a:r>
            <a:r>
              <a:rPr lang="ko-KR" altLang="en-US" dirty="0"/>
              <a:t>라는 저장고에 넣어서 </a:t>
            </a:r>
            <a:r>
              <a:rPr lang="ko-KR" altLang="en-US" dirty="0" err="1"/>
              <a:t>메이븐을</a:t>
            </a:r>
            <a:r>
              <a:rPr lang="ko-KR" altLang="en-US" dirty="0"/>
              <a:t> 업데이트 시킬 때</a:t>
            </a:r>
            <a:r>
              <a:rPr lang="en-US" altLang="ko-KR" dirty="0"/>
              <a:t>, NEXUS</a:t>
            </a:r>
            <a:r>
              <a:rPr lang="ko-KR" altLang="en-US" dirty="0"/>
              <a:t>를 바라보게 하여</a:t>
            </a:r>
            <a:br>
              <a:rPr lang="en-US" altLang="ko-KR" dirty="0"/>
            </a:br>
            <a:r>
              <a:rPr lang="ko-KR" altLang="en-US" dirty="0" err="1"/>
              <a:t>메이븐을</a:t>
            </a:r>
            <a:r>
              <a:rPr lang="ko-KR" altLang="en-US" dirty="0"/>
              <a:t> 업데이트 하는 기능</a:t>
            </a:r>
            <a:r>
              <a:rPr lang="en-US" altLang="ko-KR" dirty="0"/>
              <a:t>@@ (NEXUS</a:t>
            </a:r>
            <a:r>
              <a:rPr lang="ko-KR" altLang="en-US" dirty="0"/>
              <a:t>에 대해서 공부하기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목표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댓글기능 </a:t>
            </a:r>
            <a:r>
              <a:rPr lang="en-US" altLang="ko-KR" dirty="0"/>
              <a:t>(</a:t>
            </a:r>
            <a:r>
              <a:rPr lang="ko-KR" altLang="en-US" dirty="0"/>
              <a:t>붙일 수 있으면 붙이고</a:t>
            </a:r>
            <a:r>
              <a:rPr lang="en-US" altLang="ko-KR" dirty="0"/>
              <a:t>) + </a:t>
            </a:r>
            <a:r>
              <a:rPr lang="ko-KR" altLang="en-US" dirty="0" err="1"/>
              <a:t>대댓글도</a:t>
            </a:r>
            <a:r>
              <a:rPr lang="ko-KR" altLang="en-US" dirty="0"/>
              <a:t> 가능하면 진행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기능으로 가능하면 로그인 기능까지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일반 사용자</a:t>
            </a:r>
            <a:r>
              <a:rPr lang="en-US" altLang="ko-KR" dirty="0"/>
              <a:t>(</a:t>
            </a:r>
            <a:r>
              <a:rPr lang="ko-KR" altLang="en-US" dirty="0"/>
              <a:t>권한</a:t>
            </a:r>
            <a:r>
              <a:rPr lang="en-US" altLang="ko-KR" dirty="0"/>
              <a:t>) = </a:t>
            </a:r>
            <a:r>
              <a:rPr lang="ko-KR" altLang="en-US" dirty="0"/>
              <a:t>글쓰기 </a:t>
            </a:r>
            <a:r>
              <a:rPr lang="en-US" altLang="ko-KR" dirty="0"/>
              <a:t>/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 권한 </a:t>
            </a:r>
            <a:r>
              <a:rPr lang="en-US" altLang="ko-KR" dirty="0"/>
              <a:t>= </a:t>
            </a:r>
            <a:r>
              <a:rPr lang="ko-KR" altLang="en-US" dirty="0"/>
              <a:t>삭제까지 가능하도록 구현하기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기간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76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4055" y="232629"/>
            <a:ext cx="214738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4:00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SNAPSHOT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의미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5E417-8890-C064-F019-67EC70F966BE}"/>
              </a:ext>
            </a:extLst>
          </p:cNvPr>
          <p:cNvSpPr txBox="1"/>
          <p:nvPr/>
        </p:nvSpPr>
        <p:spPr>
          <a:xfrm>
            <a:off x="354055" y="1524001"/>
            <a:ext cx="10364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https://start.spring.io/</a:t>
            </a:r>
            <a:r>
              <a:rPr lang="ko-KR" altLang="en-US" dirty="0"/>
              <a:t>사이트에 접속합니다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SNAPSHOT </a:t>
            </a:r>
            <a:r>
              <a:rPr lang="ko-KR" altLang="en-US" dirty="0"/>
              <a:t>이라고 작성돼 있는 부분은 아직</a:t>
            </a:r>
            <a:r>
              <a:rPr lang="en-US" altLang="ko-KR" dirty="0"/>
              <a:t> </a:t>
            </a:r>
            <a:r>
              <a:rPr lang="ko-KR" altLang="en-US" dirty="0"/>
              <a:t>상용화 할 정도로 개발되지는 않은 버전을 의미합니다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SNAPSHOT</a:t>
            </a:r>
            <a:r>
              <a:rPr lang="ko-KR" altLang="en-US" dirty="0"/>
              <a:t>이 작성돼 있지 않은 버전을 선택하여 생성합니다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278DA7A-B52B-039C-5985-FF890FAC93B4}"/>
              </a:ext>
            </a:extLst>
          </p:cNvPr>
          <p:cNvGrpSpPr/>
          <p:nvPr/>
        </p:nvGrpSpPr>
        <p:grpSpPr>
          <a:xfrm>
            <a:off x="354055" y="3092372"/>
            <a:ext cx="4945809" cy="1668925"/>
            <a:chOff x="354055" y="3092372"/>
            <a:chExt cx="4945809" cy="16689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340CF43-4632-55E2-6AE9-BA8B063B2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055" y="3092372"/>
              <a:ext cx="4945809" cy="16689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F06C24-14EC-6119-A57A-4DA40FAB4B5F}"/>
                </a:ext>
              </a:extLst>
            </p:cNvPr>
            <p:cNvSpPr/>
            <p:nvPr/>
          </p:nvSpPr>
          <p:spPr>
            <a:xfrm>
              <a:off x="855591" y="4177585"/>
              <a:ext cx="813189" cy="226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9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771485" y="2767281"/>
            <a:ext cx="464903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17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FCAC84-2800-D13A-BBA9-5C81B249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1151419"/>
            <a:ext cx="4739150" cy="4161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5329084" y="1151419"/>
            <a:ext cx="62279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지금 옆에 보이는 화면에서 다음 화면처럼 설정해 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추가 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Group = Domain </a:t>
            </a:r>
            <a:r>
              <a:rPr lang="ko-KR" altLang="en-US" dirty="0"/>
              <a:t>설정 </a:t>
            </a:r>
            <a:r>
              <a:rPr lang="en-US" altLang="ko-KR" dirty="0"/>
              <a:t>(hello</a:t>
            </a:r>
            <a:r>
              <a:rPr lang="ko-KR" altLang="en-US" dirty="0"/>
              <a:t>라고 적어줘도 문제 없음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Artifact = </a:t>
            </a:r>
            <a:r>
              <a:rPr lang="ko-KR" altLang="en-US" dirty="0"/>
              <a:t>프로젝트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3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5240594" y="1253703"/>
            <a:ext cx="62531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기본 설정을 마친 뒤</a:t>
            </a:r>
            <a:r>
              <a:rPr lang="en-US" altLang="ko-KR" dirty="0"/>
              <a:t>, GENERATE</a:t>
            </a:r>
            <a:r>
              <a:rPr lang="ko-KR" altLang="en-US" dirty="0"/>
              <a:t>버튼을 클릭합니다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ko-KR" altLang="en-US" dirty="0"/>
              <a:t>설정이 담긴 파일이 다운로드 됩니다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실수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Project</a:t>
            </a:r>
            <a:r>
              <a:rPr lang="ko-KR" altLang="en-US" dirty="0"/>
              <a:t>에서 </a:t>
            </a:r>
            <a:r>
              <a:rPr lang="en-US" altLang="ko-KR" dirty="0" err="1"/>
              <a:t>Geadle</a:t>
            </a:r>
            <a:r>
              <a:rPr lang="ko-KR" altLang="en-US" dirty="0"/>
              <a:t>이 아니라</a:t>
            </a:r>
            <a:r>
              <a:rPr lang="en-US" altLang="ko-KR" dirty="0"/>
              <a:t>, Maven</a:t>
            </a:r>
            <a:r>
              <a:rPr lang="ko-KR" altLang="en-US" dirty="0"/>
              <a:t>을 선택해야 합니다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E48FE4-4620-7063-0D42-7E2884075CB9}"/>
              </a:ext>
            </a:extLst>
          </p:cNvPr>
          <p:cNvGrpSpPr/>
          <p:nvPr/>
        </p:nvGrpSpPr>
        <p:grpSpPr>
          <a:xfrm>
            <a:off x="257401" y="1253703"/>
            <a:ext cx="6992824" cy="4586660"/>
            <a:chOff x="257401" y="1253703"/>
            <a:chExt cx="6992824" cy="458666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C047CC5-8842-D0E8-6FE6-C8D53944F7DA}"/>
                </a:ext>
              </a:extLst>
            </p:cNvPr>
            <p:cNvGrpSpPr/>
            <p:nvPr/>
          </p:nvGrpSpPr>
          <p:grpSpPr>
            <a:xfrm>
              <a:off x="257401" y="1253703"/>
              <a:ext cx="4485170" cy="4586660"/>
              <a:chOff x="119750" y="1037393"/>
              <a:chExt cx="4485170" cy="458666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848E45D-130F-224C-B452-6523989B2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055" y="1037393"/>
                <a:ext cx="4445865" cy="4586660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69EF944-A3A4-FC35-9DB2-00C04EA21FFA}"/>
                  </a:ext>
                </a:extLst>
              </p:cNvPr>
              <p:cNvSpPr/>
              <p:nvPr/>
            </p:nvSpPr>
            <p:spPr>
              <a:xfrm>
                <a:off x="2362335" y="1676712"/>
                <a:ext cx="2150671" cy="18825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377A3F6-47E4-AFC7-E23E-CCB72DA19C61}"/>
                  </a:ext>
                </a:extLst>
              </p:cNvPr>
              <p:cNvSpPr/>
              <p:nvPr/>
            </p:nvSpPr>
            <p:spPr>
              <a:xfrm>
                <a:off x="119750" y="3136802"/>
                <a:ext cx="2150671" cy="19563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F01D09D-6F94-D2BB-F53B-275354ED7C6F}"/>
                  </a:ext>
                </a:extLst>
              </p:cNvPr>
              <p:cNvSpPr/>
              <p:nvPr/>
            </p:nvSpPr>
            <p:spPr>
              <a:xfrm>
                <a:off x="734266" y="5309419"/>
                <a:ext cx="1192857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CECCDD-A959-5534-56D5-77857A817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1300" y="5215469"/>
              <a:ext cx="1668925" cy="624894"/>
            </a:xfrm>
            <a:prstGeom prst="rect">
              <a:avLst/>
            </a:prstGeom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3762696D-3F12-0643-E794-4DF479F8ABD5}"/>
                </a:ext>
              </a:extLst>
            </p:cNvPr>
            <p:cNvSpPr/>
            <p:nvPr/>
          </p:nvSpPr>
          <p:spPr>
            <a:xfrm>
              <a:off x="4965290" y="5309420"/>
              <a:ext cx="393291" cy="4916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8765B1-A9DB-1920-D8EF-530C14590384}"/>
              </a:ext>
            </a:extLst>
          </p:cNvPr>
          <p:cNvSpPr/>
          <p:nvPr/>
        </p:nvSpPr>
        <p:spPr>
          <a:xfrm>
            <a:off x="352425" y="2449830"/>
            <a:ext cx="542925" cy="180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4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2615</Words>
  <Application>Microsoft Office PowerPoint</Application>
  <PresentationFormat>와이드스크린</PresentationFormat>
  <Paragraphs>330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Arial Unicode MS</vt:lpstr>
      <vt:lpstr>맑은 고딕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2024-01-08T07:52:31Z</dcterms:modified>
</cp:coreProperties>
</file>