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4"/>
    <p:restoredTop sz="94656"/>
  </p:normalViewPr>
  <p:slideViewPr>
    <p:cSldViewPr snapToGrid="0">
      <p:cViewPr varScale="1">
        <p:scale>
          <a:sx n="163" d="100"/>
          <a:sy n="163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BEE3C-11F5-A833-C26C-5C30B1795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FAEF9B-DB8A-14AD-F25D-F14683FB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F4A42-054D-B2A0-0C87-865749FE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EAA0B-44BD-E9F6-9EF9-5C4251AA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73890-F282-30A3-0338-C54859A4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305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5603-C19A-BABB-63A4-50CC6279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D5723-517C-FEB6-47FF-DD68A6B0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3D9D8-9172-1A07-5F1D-3A8D2E74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3BD95-89AB-D5CB-28F7-8A6EB5F7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089D8-4B60-6196-3A07-998414B3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445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5BD694-C968-AC22-7E51-AEA69407E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ED786-A429-7D3D-5B12-4E8275322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8F9BD-0882-0174-8796-62554C5D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FC1BC-5218-E47B-D72D-741F8993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FE339-C949-D6C1-B4DB-D6C5BD4F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414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79566-DBFA-93FF-8FBF-7B81E9D4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99AAE-F7B4-4DDA-7709-C10716DA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3BCE7-72D9-B25E-B261-940E0D0E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D97A8-A833-E5BE-E339-BD5C63E4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DCD65-4CE5-1829-9F87-0E955A97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475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2E200-73EE-DDD2-4902-E42DF9EE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96C4F-FBEF-B8A1-76B5-582760D9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9D621-8DB8-1D07-740B-69974C2F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D3795-B04D-5BF1-3B2A-23E694C9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84E8C-98D2-BFC1-1665-9D0A03DD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007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ED5F4-7DCB-14E6-E4A7-F6CC66FA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0D7BE-643A-954B-F888-86F111601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D26CD3-5824-A4A9-2D65-999725E77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DDCC5-1DD3-BE95-2B1B-CD2BAC8E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1FF0D-DE1A-1517-37F7-ACD31EF7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4904B-E5E7-79A6-33D8-955EE928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997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34188-7FD3-AB68-54A7-B35F6FE6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13690-5876-8D41-F5D4-6A8EC8C1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AEDCC-C9FF-00A8-1F71-C8644B86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8505D8-2C11-AC7D-28F7-4C95C7B4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8B847-7274-8040-1E9B-398EB550A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832AE4-D3CA-EDFE-D6C9-27B7EB5A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AD31FB-3193-F5C2-986E-4346E5EC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CCDF5A-A4D6-B56D-375E-7F0B6678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635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F75ED-9892-C7C7-FF22-4736F770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074FD-8EF3-17D4-4D08-24118455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F1B9A-D60B-F150-14F1-26ADA627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BBA254-859A-7741-2DC1-591D5C31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85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8B67E2-1C4D-2F2F-DD51-5C3B8B27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B4A584-9719-8927-6D89-29683E52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0C321F-B1C4-FE33-45B5-98C90EDD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11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6DF27-633B-BE74-447D-28086007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D9DD1-7780-B8D7-9695-FBC34FA3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E5179-58E0-F991-5935-5FF48B0C7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23A5E-2543-F98A-D638-CADC1BCD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2694C-C598-FF9A-0254-514D18C3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6290E-4605-A018-B4FC-21F791A5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276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C262F-628D-7125-A056-F38BBE44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B93DF-1790-D0AB-8874-6CB1B96AA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A6B59-90E0-54C7-359F-A87F7209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AF9C3-2AB2-3320-4E5B-6273C335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5A1DB-02C6-2B55-0281-9F16D72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904F41-C63B-900D-FCC5-DC2AF463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663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4E56E6-BBDF-9078-513B-7E07AFD1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A50FA-B2A1-0765-5D38-429920C7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7649D-14C8-FD0E-CB4D-E94A368DB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403A-F4B4-2F4F-8E48-6DCB554E6F38}" type="datetimeFigureOut">
              <a:rPr kumimoji="1" lang="ko-Kore-KR" altLang="en-US" smtClean="0"/>
              <a:t>2023. 7. 12.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FBD58-6B99-1626-115D-D4DB7889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C7B54-9481-B2E1-C706-E437A3706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308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메인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A3DD02-ED52-E41D-B21E-436D54425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12" y="1972856"/>
            <a:ext cx="9252735" cy="31085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1649046" y="2993292"/>
            <a:ext cx="3852985" cy="1664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3B6188-ED37-1EDA-8E99-706DD3881E54}"/>
              </a:ext>
            </a:extLst>
          </p:cNvPr>
          <p:cNvSpPr/>
          <p:nvPr/>
        </p:nvSpPr>
        <p:spPr>
          <a:xfrm>
            <a:off x="5705231" y="2391507"/>
            <a:ext cx="3852985" cy="2266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1505164" y="4985288"/>
            <a:ext cx="3387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부분들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타이틀에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밑줄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작업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부탁드립니다</a:t>
            </a:r>
          </a:p>
        </p:txBody>
      </p:sp>
    </p:spTree>
    <p:extLst>
      <p:ext uri="{BB962C8B-B14F-4D97-AF65-F5344CB8AC3E}">
        <p14:creationId xmlns:p14="http://schemas.microsoft.com/office/powerpoint/2010/main" val="416196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3E7000-6624-7D94-7D9E-20C0A273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38" y="1766278"/>
            <a:ext cx="10742861" cy="2984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메인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3329354" y="1468910"/>
            <a:ext cx="5994400" cy="2305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3224549" y="981106"/>
            <a:ext cx="7396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PC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에서만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이렇게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보이는지는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모르겠지만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디자인대로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가운데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이미지만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적용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부탁드립니다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45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86A594-3D03-28E1-6E7B-AA98943D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4413" y="1274510"/>
            <a:ext cx="13470242" cy="1617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푸터</a:t>
            </a:r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6979139" y="1274510"/>
            <a:ext cx="1383324" cy="397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6777767" y="835396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사이트맵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추가해주세요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B8D24-9636-E767-3190-3EE0854A1590}"/>
              </a:ext>
            </a:extLst>
          </p:cNvPr>
          <p:cNvSpPr txBox="1"/>
          <p:nvPr/>
        </p:nvSpPr>
        <p:spPr>
          <a:xfrm>
            <a:off x="7267485" y="1319612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사이트맵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3AA041-E678-9CD8-B290-69FB48777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0" y="3429000"/>
            <a:ext cx="2612292" cy="2335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8ED2C3-EF38-0371-2619-8A77BFEFE251}"/>
              </a:ext>
            </a:extLst>
          </p:cNvPr>
          <p:cNvSpPr txBox="1"/>
          <p:nvPr/>
        </p:nvSpPr>
        <p:spPr>
          <a:xfrm>
            <a:off x="6155161" y="6022604"/>
            <a:ext cx="3837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관련사이트 바로가기 디자인 추가해서 전달 드립니다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49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0728F3-4DB3-8F2B-764E-D8F2803C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0" y="2004598"/>
            <a:ext cx="11586300" cy="28488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서브</a:t>
            </a:r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1359878" y="2206066"/>
            <a:ext cx="2024184" cy="228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1963489" y="1135818"/>
            <a:ext cx="3421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뎁스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라인이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겹쳐보이는데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확인 부탁드립니다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09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B1EB94-9290-3B7A-5275-1C419DDC5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23" y="2004597"/>
            <a:ext cx="9755285" cy="1919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서브</a:t>
            </a:r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1649869" y="2197139"/>
            <a:ext cx="1257454" cy="1726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1713396" y="4238525"/>
            <a:ext cx="3884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 번 클릭하면 계속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내려와있는데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확인 부탁드립니다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9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7A2EBB-CFD8-7A07-7A2B-232155A1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88" y="2409514"/>
            <a:ext cx="10301574" cy="1302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서브</a:t>
            </a:r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1423222" y="3060527"/>
            <a:ext cx="9549577" cy="503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1423222" y="3846863"/>
            <a:ext cx="458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내용으로의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포커싱은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아직 작업이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안되어있는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부분인지요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66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58</Words>
  <Application>Microsoft Macintosh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Apple SD Gothic Neo</vt:lpstr>
      <vt:lpstr>Arial</vt:lpstr>
      <vt:lpstr>Calibri</vt:lpstr>
      <vt:lpstr>Calibri Light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dotolle@naver.com</dc:creator>
  <cp:lastModifiedBy>dotolle@naver.com</cp:lastModifiedBy>
  <cp:revision>7</cp:revision>
  <dcterms:created xsi:type="dcterms:W3CDTF">2023-07-12T08:22:10Z</dcterms:created>
  <dcterms:modified xsi:type="dcterms:W3CDTF">2023-07-12T08:34:34Z</dcterms:modified>
</cp:coreProperties>
</file>