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26"/>
    <p:restoredTop sz="94674"/>
  </p:normalViewPr>
  <p:slideViewPr>
    <p:cSldViewPr snapToGrid="0">
      <p:cViewPr varScale="1">
        <p:scale>
          <a:sx n="124" d="100"/>
          <a:sy n="124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BEE3C-11F5-A833-C26C-5C30B1795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FAEF9B-DB8A-14AD-F25D-F14683FB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F4A42-054D-B2A0-0C87-865749FE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EAA0B-44BD-E9F6-9EF9-5C4251AA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73890-F282-30A3-0338-C54859A4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305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5603-C19A-BABB-63A4-50CC6279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D5723-517C-FEB6-47FF-DD68A6B0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3D9D8-9172-1A07-5F1D-3A8D2E74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3BD95-89AB-D5CB-28F7-8A6EB5F7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089D8-4B60-6196-3A07-998414B3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45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5BD694-C968-AC22-7E51-AEA69407E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ED786-A429-7D3D-5B12-4E8275322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8F9BD-0882-0174-8796-62554C5D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FC1BC-5218-E47B-D72D-741F8993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FE339-C949-D6C1-B4DB-D6C5BD4F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414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9566-DBFA-93FF-8FBF-7B81E9D4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99AAE-F7B4-4DDA-7709-C10716DA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3BCE7-72D9-B25E-B261-940E0D0E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97A8-A833-E5BE-E339-BD5C63E4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DCD65-4CE5-1829-9F87-0E955A97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47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2E200-73EE-DDD2-4902-E42DF9EE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96C4F-FBEF-B8A1-76B5-582760D9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9D621-8DB8-1D07-740B-69974C2F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D3795-B04D-5BF1-3B2A-23E694C9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84E8C-98D2-BFC1-1665-9D0A03DD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00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ED5F4-7DCB-14E6-E4A7-F6CC66FA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0D7BE-643A-954B-F888-86F111601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D26CD3-5824-A4A9-2D65-999725E77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DDCC5-1DD3-BE95-2B1B-CD2BAC8E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1FF0D-DE1A-1517-37F7-ACD31EF7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4904B-E5E7-79A6-33D8-955EE928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9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4188-7FD3-AB68-54A7-B35F6FE6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13690-5876-8D41-F5D4-6A8EC8C1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AEDCC-C9FF-00A8-1F71-C8644B86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8505D8-2C11-AC7D-28F7-4C95C7B4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8B847-7274-8040-1E9B-398EB550A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832AE4-D3CA-EDFE-D6C9-27B7EB5A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AD31FB-3193-F5C2-986E-4346E5EC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CDF5A-A4D6-B56D-375E-7F0B6678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635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75ED-9892-C7C7-FF22-4736F770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074FD-8EF3-17D4-4D08-24118455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F1B9A-D60B-F150-14F1-26ADA627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BBA254-859A-7741-2DC1-591D5C31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85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8B67E2-1C4D-2F2F-DD51-5C3B8B27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B4A584-9719-8927-6D89-29683E52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C321F-B1C4-FE33-45B5-98C90EDD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1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DF27-633B-BE74-447D-28086007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D9DD1-7780-B8D7-9695-FBC34FA3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5179-58E0-F991-5935-5FF48B0C7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23A5E-2543-F98A-D638-CADC1BCD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2694C-C598-FF9A-0254-514D18C3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6290E-4605-A018-B4FC-21F791A5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76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C262F-628D-7125-A056-F38BBE44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B93DF-1790-D0AB-8874-6CB1B96AA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A6B59-90E0-54C7-359F-A87F7209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AF9C3-2AB2-3320-4E5B-6273C335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5A1DB-02C6-2B55-0281-9F16D72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04F41-C63B-900D-FCC5-DC2AF463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663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4E56E6-BBDF-9078-513B-7E07AFD1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A50FA-B2A1-0765-5D38-429920C7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7649D-14C8-FD0E-CB4D-E94A368DB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403A-F4B4-2F4F-8E48-6DCB554E6F38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FBD58-6B99-1626-115D-D4DB7889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C7B54-9481-B2E1-C706-E437A3706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308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593D1E-E40D-10D7-90D4-35557241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61" y="1118291"/>
            <a:ext cx="14574295" cy="5534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0" y="205484"/>
            <a:ext cx="325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형광펜</a:t>
            </a:r>
            <a:r>
              <a:rPr kumimoji="1" lang="ko-KR" altLang="en-US" b="1" dirty="0"/>
              <a:t> 효과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서브타이틀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2633785" y="2003461"/>
            <a:ext cx="520382" cy="215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3229572" y="1957450"/>
            <a:ext cx="5314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타이틀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형광펜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효과 우측이 뚝 끊기는 것 같은데 좌측과 같이 부탁드립니다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3DF59-28AB-E74D-1731-3678036F20EB}"/>
              </a:ext>
            </a:extLst>
          </p:cNvPr>
          <p:cNvSpPr/>
          <p:nvPr/>
        </p:nvSpPr>
        <p:spPr>
          <a:xfrm>
            <a:off x="2633785" y="3205538"/>
            <a:ext cx="520382" cy="215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10FCEC-D499-2B96-7A99-2BDA151FAADE}"/>
              </a:ext>
            </a:extLst>
          </p:cNvPr>
          <p:cNvSpPr/>
          <p:nvPr/>
        </p:nvSpPr>
        <p:spPr>
          <a:xfrm>
            <a:off x="2834314" y="4453849"/>
            <a:ext cx="520382" cy="215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6FE7E1-95C5-6AAE-61C5-00848A4F4AB3}"/>
              </a:ext>
            </a:extLst>
          </p:cNvPr>
          <p:cNvSpPr/>
          <p:nvPr/>
        </p:nvSpPr>
        <p:spPr>
          <a:xfrm>
            <a:off x="3481586" y="5779216"/>
            <a:ext cx="520382" cy="215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196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CE0B4F-6B69-650C-26A9-A83E17A3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013" y="1059221"/>
            <a:ext cx="2997200" cy="565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형광펜</a:t>
            </a:r>
            <a:r>
              <a:rPr kumimoji="1" lang="ko-KR" altLang="en-US" b="1" dirty="0"/>
              <a:t> 효과</a:t>
            </a:r>
            <a:r>
              <a:rPr kumimoji="1" lang="en-US" altLang="ko-KR" b="1" dirty="0"/>
              <a:t>-GNB</a:t>
            </a:r>
            <a:endParaRPr kumimoji="1" lang="ko-Kore-KR" altLang="en-US" b="1" dirty="0"/>
          </a:p>
          <a:p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5326347" y="2604499"/>
            <a:ext cx="520382" cy="215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5931613" y="2558488"/>
            <a:ext cx="4599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형광펜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효과 우측이 너무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긴것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같은데 좌측과 같이 부탁드립니다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5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b="1" dirty="0"/>
              <a:t>sub02_03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3224549" y="3275111"/>
            <a:ext cx="3682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체크 아이콘이 깨져서 보이는데 확인 부탁드립니다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2E6FD-D475-5D08-74A7-BC51F594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49" y="1607904"/>
            <a:ext cx="1206643" cy="13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5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22D5E2-DFF1-F23F-8A6D-6198C98F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9" y="1803829"/>
            <a:ext cx="11783371" cy="2119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b="1" dirty="0"/>
              <a:t>sub03_01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763273" y="3250557"/>
            <a:ext cx="4702578" cy="591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890675" y="4040934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내용으로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포커싱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되게 작업 부탁드립니다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49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Macintosh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Apple SD Gothic 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dotolle@naver.com</dc:creator>
  <cp:lastModifiedBy>dotolle@naver.com</cp:lastModifiedBy>
  <cp:revision>8</cp:revision>
  <dcterms:created xsi:type="dcterms:W3CDTF">2023-07-12T08:22:10Z</dcterms:created>
  <dcterms:modified xsi:type="dcterms:W3CDTF">2023-07-18T05:05:52Z</dcterms:modified>
</cp:coreProperties>
</file>