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3" r:id="rId2"/>
    <p:sldId id="352" r:id="rId3"/>
    <p:sldId id="377" r:id="rId4"/>
    <p:sldId id="385" r:id="rId5"/>
    <p:sldId id="366" r:id="rId6"/>
    <p:sldId id="386" r:id="rId7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98065" autoAdjust="0"/>
  </p:normalViewPr>
  <p:slideViewPr>
    <p:cSldViewPr>
      <p:cViewPr>
        <p:scale>
          <a:sx n="125" d="100"/>
          <a:sy n="125" d="100"/>
        </p:scale>
        <p:origin x="-656" y="-448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508" b="1" dirty="0">
              <a:ln w="19050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400" dist="38100" dir="7500000" algn="tl">
                  <a:srgbClr val="000000">
                    <a:shade val="5000"/>
                    <a:alpha val="20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5752681" cy="1523442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제주도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자전거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여행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소개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작성</a:t>
            </a:r>
            <a:endParaRPr lang="ko-KR" altLang="en-US" sz="42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6898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제주도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자전거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웹페이지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97" y="123478"/>
            <a:ext cx="68958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9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CSS </a:t>
            </a:r>
            <a:r>
              <a:rPr lang="ko-KR" altLang="en-US" sz="1600" dirty="0" smtClean="0">
                <a:solidFill>
                  <a:srgbClr val="002060"/>
                </a:solidFill>
              </a:rPr>
              <a:t>선택자와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스타일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속성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정의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작성하여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웹페이지를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작성하고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002060"/>
                </a:solidFill>
              </a:rPr>
              <a:t>디자인하는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실습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CSS </a:t>
            </a:r>
            <a:r>
              <a:rPr lang="ko-KR" altLang="en-US" sz="1600" dirty="0" smtClean="0">
                <a:solidFill>
                  <a:srgbClr val="002060"/>
                </a:solidFill>
              </a:rPr>
              <a:t>그리드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및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플렉스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레이아웃에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대하여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학습하기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0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황기태 </a:t>
            </a:r>
            <a:r>
              <a:rPr lang="ko-KR" altLang="en-US" sz="1400" dirty="0">
                <a:solidFill>
                  <a:srgbClr val="002060"/>
                </a:solidFill>
              </a:rPr>
              <a:t>저 </a:t>
            </a:r>
            <a:r>
              <a:rPr lang="en-US" altLang="ko-KR" sz="1400" dirty="0" smtClean="0">
                <a:solidFill>
                  <a:srgbClr val="002060"/>
                </a:solidFill>
              </a:rPr>
              <a:t>[</a:t>
            </a:r>
            <a:r>
              <a:rPr lang="ko-KR" altLang="en-US" sz="1400" dirty="0" smtClean="0">
                <a:solidFill>
                  <a:srgbClr val="002060"/>
                </a:solidFill>
              </a:rPr>
              <a:t>명품</a:t>
            </a:r>
            <a:r>
              <a:rPr lang="en-US" altLang="ko-KR" sz="1400" dirty="0" smtClean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 smtClean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 smtClean="0">
                <a:solidFill>
                  <a:srgbClr val="002060"/>
                </a:solidFill>
              </a:rPr>
              <a:t>] </a:t>
            </a:r>
            <a:r>
              <a:rPr lang="en-US" altLang="ko-KR" sz="1400" dirty="0">
                <a:solidFill>
                  <a:srgbClr val="002060"/>
                </a:solidFill>
              </a:rPr>
              <a:t>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en-US" altLang="ko-KR" sz="1400" dirty="0" smtClean="0">
                <a:solidFill>
                  <a:srgbClr val="002060"/>
                </a:solidFill>
              </a:rPr>
              <a:t>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2060"/>
                </a:solidFill>
              </a:rPr>
              <a:t>Wikipedia, https://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www.wikipedia.org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퀴즈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376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&lt;h3&gt;</a:t>
            </a:r>
            <a:r>
              <a:rPr lang="ko-KR" altLang="en-US" sz="1600" dirty="0" smtClean="0">
                <a:solidFill>
                  <a:srgbClr val="002060"/>
                </a:solidFill>
              </a:rPr>
              <a:t>오늘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날씨</a:t>
            </a:r>
            <a:r>
              <a:rPr lang="en-US" altLang="ko-KR" sz="1600" dirty="0" smtClean="0">
                <a:solidFill>
                  <a:srgbClr val="002060"/>
                </a:solidFill>
              </a:rPr>
              <a:t>&lt;/h3&gt;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제목의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색상을</a:t>
            </a:r>
            <a:r>
              <a:rPr lang="en-US" altLang="ko-KR" sz="1600" dirty="0" smtClean="0">
                <a:solidFill>
                  <a:srgbClr val="002060"/>
                </a:solidFill>
              </a:rPr>
              <a:t> purple</a:t>
            </a:r>
            <a:r>
              <a:rPr lang="ko-KR" altLang="en-US" sz="1600" dirty="0" smtClean="0">
                <a:solidFill>
                  <a:srgbClr val="002060"/>
                </a:solidFill>
              </a:rPr>
              <a:t>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변경하는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CSS </a:t>
            </a:r>
            <a:r>
              <a:rPr lang="ko-KR" altLang="en-US" sz="1600" dirty="0" smtClean="0">
                <a:solidFill>
                  <a:srgbClr val="002060"/>
                </a:solidFill>
              </a:rPr>
              <a:t>속성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적으시오</a:t>
            </a:r>
            <a:r>
              <a:rPr lang="en-US" altLang="ko-KR" sz="1600" dirty="0" smtClean="0">
                <a:solidFill>
                  <a:srgbClr val="002060"/>
                </a:solidFill>
              </a:rPr>
              <a:t>.(                                                                           )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&lt;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img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src</a:t>
            </a:r>
            <a:r>
              <a:rPr lang="en-US" altLang="ko-KR" sz="1600" dirty="0" smtClean="0">
                <a:solidFill>
                  <a:srgbClr val="002060"/>
                </a:solidFill>
              </a:rPr>
              <a:t>=“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car.jpg</a:t>
            </a:r>
            <a:r>
              <a:rPr lang="en-US" altLang="ko-KR" sz="1600" dirty="0" smtClean="0">
                <a:solidFill>
                  <a:srgbClr val="002060"/>
                </a:solidFill>
              </a:rPr>
              <a:t>” class=“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mycar</a:t>
            </a:r>
            <a:r>
              <a:rPr lang="en-US" altLang="ko-KR" sz="1600" dirty="0" smtClean="0">
                <a:solidFill>
                  <a:srgbClr val="002060"/>
                </a:solidFill>
              </a:rPr>
              <a:t>”&gt;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이미지의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가로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세로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크기를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각각</a:t>
            </a:r>
            <a:r>
              <a:rPr lang="en-US" altLang="ko-KR" sz="1600" dirty="0" smtClean="0">
                <a:solidFill>
                  <a:srgbClr val="002060"/>
                </a:solidFill>
              </a:rPr>
              <a:t> 500px, 600px</a:t>
            </a:r>
            <a:r>
              <a:rPr lang="ko-KR" altLang="en-US" sz="1600" dirty="0" smtClean="0">
                <a:solidFill>
                  <a:srgbClr val="002060"/>
                </a:solidFill>
              </a:rPr>
              <a:t>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설정하는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CSS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적으시오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2060"/>
                </a:solidFill>
              </a:rPr>
              <a:t>    (                                                                                          )</a:t>
            </a:r>
          </a:p>
          <a:p>
            <a:pPr marL="285750" indent="-285750" latinLnBrk="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이미지의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테두리를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두께</a:t>
            </a:r>
            <a:r>
              <a:rPr lang="en-US" altLang="ko-KR" sz="1600" dirty="0" smtClean="0">
                <a:solidFill>
                  <a:srgbClr val="002060"/>
                </a:solidFill>
              </a:rPr>
              <a:t> 3</a:t>
            </a:r>
            <a:r>
              <a:rPr lang="en-US" altLang="ko-KR" sz="1600" dirty="0" smtClean="0">
                <a:solidFill>
                  <a:srgbClr val="002060"/>
                </a:solidFill>
              </a:rPr>
              <a:t>px blue </a:t>
            </a:r>
            <a:r>
              <a:rPr lang="ko-KR" altLang="en-US" sz="1600" dirty="0" smtClean="0">
                <a:solidFill>
                  <a:srgbClr val="002060"/>
                </a:solidFill>
              </a:rPr>
              <a:t>색상의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실선으로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변경하는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CSS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적으시오</a:t>
            </a:r>
            <a:r>
              <a:rPr lang="en-US" altLang="ko-KR" sz="1600" dirty="0" smtClean="0">
                <a:solidFill>
                  <a:srgbClr val="002060"/>
                </a:solidFill>
              </a:rPr>
              <a:t>. (                                                                )</a:t>
            </a:r>
          </a:p>
          <a:p>
            <a:pPr marL="285750" indent="-285750" latinLnBrk="0">
              <a:lnSpc>
                <a:spcPct val="150000"/>
              </a:lnSpc>
              <a:buFont typeface="Arial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&lt;body&gt; </a:t>
            </a:r>
            <a:r>
              <a:rPr lang="ko-KR" altLang="en-US" sz="1600" dirty="0" smtClean="0">
                <a:solidFill>
                  <a:srgbClr val="002060"/>
                </a:solidFill>
              </a:rPr>
              <a:t>영역에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sky.jpg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이미지를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배경이미지로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설정하는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CSS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적으시오</a:t>
            </a:r>
            <a:r>
              <a:rPr lang="en-US" altLang="ko-KR" sz="1600" dirty="0" smtClean="0">
                <a:solidFill>
                  <a:srgbClr val="002060"/>
                </a:solidFill>
              </a:rPr>
              <a:t>. (                                                                           )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9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10060</TotalTime>
  <Words>150</Words>
  <Application>Microsoft Macintosh PowerPoint</Application>
  <PresentationFormat>On-screen Show (16:9)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Jeongmin Kim</cp:lastModifiedBy>
  <cp:revision>1160</cp:revision>
  <dcterms:created xsi:type="dcterms:W3CDTF">2012-05-25T08:26:49Z</dcterms:created>
  <dcterms:modified xsi:type="dcterms:W3CDTF">2019-10-06T12:35:52Z</dcterms:modified>
</cp:coreProperties>
</file>