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3" r:id="rId2"/>
    <p:sldId id="352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85" r:id="rId16"/>
    <p:sldId id="366" r:id="rId17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9" autoAdjust="0"/>
    <p:restoredTop sz="95921" autoAdjust="0"/>
  </p:normalViewPr>
  <p:slideViewPr>
    <p:cSldViewPr>
      <p:cViewPr varScale="1">
        <p:scale>
          <a:sx n="145" d="100"/>
          <a:sy n="145" d="100"/>
        </p:scale>
        <p:origin x="876" y="1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tiff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419905" cy="74322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레이아웃</a:t>
            </a: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작성 구문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box-sizing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속성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FA5DE-CEE2-4C42-ACEB-CE779771AF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91" y="1347614"/>
            <a:ext cx="2951088" cy="746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F36A13-EA9A-6B43-8AD7-13128FBDB4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986" y="1848648"/>
            <a:ext cx="4830375" cy="36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사이드바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내용과 메인 내용의 가로 폭을 다르게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ECF33-4A54-8748-8B45-2E0061F2FE0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754" y="1277347"/>
            <a:ext cx="1937425" cy="3020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CBF896-B3C2-E443-A83D-640C218F1B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1277347"/>
            <a:ext cx="2097512" cy="2008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49DB8-528C-7D44-8EA8-AC1E2A17302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7706" y="3929597"/>
            <a:ext cx="4948510" cy="9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footer&gt; </a:t>
            </a: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선택자의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속성 구문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60BA-4AA1-974D-8200-9BB76A47C7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478" y="1306262"/>
            <a:ext cx="2478906" cy="868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BC547-14CF-DA47-A57F-6F51B72DE9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7622" y="1851670"/>
            <a:ext cx="5395652" cy="35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45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float, display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float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속성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블록 </a:t>
            </a:r>
            <a:r>
              <a:rPr lang="ko-KR" altLang="en-US" sz="1400" dirty="0" err="1">
                <a:solidFill>
                  <a:schemeClr val="tx2">
                    <a:lumMod val="50000"/>
                  </a:schemeClr>
                </a:solidFill>
              </a:rPr>
              <a:t>엘리먼트의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 위치 정하기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(positioning)</a:t>
            </a:r>
          </a:p>
          <a:p>
            <a:pPr lvl="1" defTabSz="914400">
              <a:buClr>
                <a:srgbClr val="94B6D2"/>
              </a:buClr>
              <a:defRPr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float :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흐름에서 분리하여 띄운다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FD782B-5690-9A44-B2FE-E7066934D3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900" y="1949450"/>
            <a:ext cx="450215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BFEE5-7C6F-C04A-84A3-0650000235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14" y="2787774"/>
            <a:ext cx="4501936" cy="331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4968F-BCB3-8340-AC1B-4D052ED05B3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900" y="3190407"/>
            <a:ext cx="4501936" cy="325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A1F34-7544-2F40-9B3E-297C2F023FC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900" y="3587133"/>
            <a:ext cx="1749862" cy="1458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1FD62-08BF-6D43-9A90-E5D180FC2BC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422" y="3605634"/>
            <a:ext cx="2655414" cy="2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2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 CSS float, display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display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속성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r>
              <a:rPr lang="ko-KR" altLang="en-US" sz="1400" dirty="0" err="1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엘리먼트의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display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값을 변경하는 속성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lvl="2" defTabSz="914400">
              <a:buClr>
                <a:srgbClr val="94B6D2"/>
              </a:buClr>
              <a:defRPr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예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: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 블록 </a:t>
            </a:r>
            <a:r>
              <a:rPr lang="ko-KR" altLang="en-US" sz="1200" dirty="0" err="1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엘리먼트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  ⇢ 인라인 </a:t>
            </a:r>
            <a:r>
              <a:rPr lang="ko-KR" altLang="en-US" sz="1200" dirty="0" err="1">
                <a:solidFill>
                  <a:schemeClr val="tx2">
                    <a:lumMod val="50000"/>
                  </a:schemeClr>
                </a:solidFill>
                <a:latin typeface="맑은 고딕"/>
                <a:ea typeface="맑은 고딕"/>
              </a:rPr>
              <a:t>엘리먼트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레이아웃 디자인에 자주 사용되며 매우 중요한 속성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530ED-2327-8D41-94D5-1C598EABD3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40" y="2139702"/>
            <a:ext cx="5726847" cy="1428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575C7-5425-2B49-AE9D-4B15EB6E8B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40" y="3766562"/>
            <a:ext cx="1896492" cy="1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4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5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CSS</a:t>
            </a:r>
            <a:r>
              <a:rPr lang="ko-KR" altLang="en-US" sz="1600" dirty="0" err="1">
                <a:solidFill>
                  <a:srgbClr val="002060"/>
                </a:solidFill>
              </a:rPr>
              <a:t>를</a:t>
            </a:r>
            <a:r>
              <a:rPr lang="ko-KR" altLang="en-US" sz="1600" dirty="0">
                <a:solidFill>
                  <a:srgbClr val="002060"/>
                </a:solidFill>
              </a:rPr>
              <a:t> 이용한 </a:t>
            </a:r>
            <a:r>
              <a:rPr lang="ko-KR" altLang="en-US" sz="1600" dirty="0" err="1">
                <a:solidFill>
                  <a:srgbClr val="002060"/>
                </a:solidFill>
              </a:rPr>
              <a:t>웹페이지</a:t>
            </a:r>
            <a:r>
              <a:rPr lang="ko-KR" altLang="en-US" sz="1600" dirty="0">
                <a:solidFill>
                  <a:srgbClr val="002060"/>
                </a:solidFill>
              </a:rPr>
              <a:t> 레이아웃 작성 방법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float, display </a:t>
            </a:r>
            <a:r>
              <a:rPr lang="ko-KR" altLang="en-US" sz="1600" dirty="0">
                <a:solidFill>
                  <a:srgbClr val="002060"/>
                </a:solidFill>
              </a:rPr>
              <a:t>속성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</a:rPr>
              <a:t>CSS Grid </a:t>
            </a:r>
            <a:r>
              <a:rPr lang="ko-KR" altLang="en-US" sz="1600" dirty="0">
                <a:solidFill>
                  <a:srgbClr val="002060"/>
                </a:solidFill>
              </a:rPr>
              <a:t>레이아웃 학습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브라켓</a:t>
            </a:r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(Brackets)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 사용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6AA5B001-90E0-E64C-A49F-DDDC557236C2}"/>
              </a:ext>
            </a:extLst>
          </p:cNvPr>
          <p:cNvSpPr/>
          <p:nvPr/>
        </p:nvSpPr>
        <p:spPr>
          <a:xfrm>
            <a:off x="179512" y="192367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CSS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작성</a:t>
            </a:r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모서리가 둥근 직사각형 6">
            <a:extLst>
              <a:ext uri="{FF2B5EF4-FFF2-40B4-BE49-F238E27FC236}">
                <a16:creationId xmlns:a16="http://schemas.microsoft.com/office/drawing/2014/main" id="{22C48C3F-4721-0B43-B11E-955287BAADA2}"/>
              </a:ext>
            </a:extLst>
          </p:cNvPr>
          <p:cNvSpPr/>
          <p:nvPr/>
        </p:nvSpPr>
        <p:spPr>
          <a:xfrm>
            <a:off x="179512" y="264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CSS float,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display 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브라켓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편집기 사용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브라켓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편집기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홈페이지 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: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sz="1400" dirty="0">
                <a:hlinkClick r:id="rId2"/>
              </a:rPr>
              <a:t>http://brackets.io/</a:t>
            </a: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AE188-9DC2-2341-91D0-4834228E2F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4571" y="1581866"/>
            <a:ext cx="4663574" cy="35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브라켓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편집기 사용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브라켓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편집기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DF540-5B2B-B94C-AC99-6434F299A1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608" y="1131590"/>
            <a:ext cx="4787406" cy="404211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48EA62F-94ED-4C4C-BCD8-4905D4D7B4C9}"/>
              </a:ext>
            </a:extLst>
          </p:cNvPr>
          <p:cNvSpPr/>
          <p:nvPr/>
        </p:nvSpPr>
        <p:spPr>
          <a:xfrm>
            <a:off x="5436096" y="1419622"/>
            <a:ext cx="196385" cy="2160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253073-44EE-2C4B-9BA9-B2CFAB93B0C3}"/>
              </a:ext>
            </a:extLst>
          </p:cNvPr>
          <p:cNvSpPr/>
          <p:nvPr/>
        </p:nvSpPr>
        <p:spPr>
          <a:xfrm>
            <a:off x="4788024" y="4659949"/>
            <a:ext cx="196385" cy="2160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E86E95-C596-1144-800C-42A5D8A70344}"/>
              </a:ext>
            </a:extLst>
          </p:cNvPr>
          <p:cNvSpPr/>
          <p:nvPr/>
        </p:nvSpPr>
        <p:spPr>
          <a:xfrm>
            <a:off x="4427984" y="4659982"/>
            <a:ext cx="196385" cy="2160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8FE96-2530-DE4A-92F4-8073CC8642FA}"/>
              </a:ext>
            </a:extLst>
          </p:cNvPr>
          <p:cNvCxnSpPr/>
          <p:nvPr/>
        </p:nvCxnSpPr>
        <p:spPr>
          <a:xfrm>
            <a:off x="1043608" y="163564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2BE5A-E79E-404A-87A8-D817328F0E94}"/>
              </a:ext>
            </a:extLst>
          </p:cNvPr>
          <p:cNvSpPr txBox="1"/>
          <p:nvPr/>
        </p:nvSpPr>
        <p:spPr>
          <a:xfrm>
            <a:off x="358678" y="1419622"/>
            <a:ext cx="756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편집 폴더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파일</a:t>
            </a:r>
            <a:endParaRPr 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25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작성할 레이아웃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99031-14E1-D34C-9327-A5CA7EC93A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334873"/>
            <a:ext cx="6444208" cy="35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2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HTML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구문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994D7B-689E-1E4A-AC81-00CC1BF0AC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12" y="358244"/>
            <a:ext cx="2802062" cy="4785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0A2D4-AEFD-1447-BBC7-3067D8D46E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2536" y="1805397"/>
            <a:ext cx="4159740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&lt;header&gt; </a:t>
            </a: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선택자의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구문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82576-06A8-B448-AAFB-C7215A01A0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275606"/>
            <a:ext cx="2862064" cy="1375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C2B5C-5B21-7E4B-8A89-1769B2926E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762" y="1707654"/>
            <a:ext cx="4284475" cy="36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5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&lt;nav&gt; </a:t>
            </a: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선택자의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구문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6A355-DC78-D749-9F68-62F95D48CD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275606"/>
            <a:ext cx="2812911" cy="3712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B43DB-DAE5-5640-BE75-C97B827F65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2082" y="1564733"/>
            <a:ext cx="4140459" cy="35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1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CSS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레이아웃 작성 구문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976664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메인 내용을 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3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단으로 배치하는 </a:t>
            </a:r>
            <a:r>
              <a:rPr lang="en-US" altLang="ko-KR" sz="1600" dirty="0">
                <a:solidFill>
                  <a:srgbClr val="17375E"/>
                </a:solidFill>
                <a:latin typeface="맑은 고딕"/>
                <a:ea typeface="맑은 고딕"/>
              </a:rPr>
              <a:t>CSS </a:t>
            </a:r>
            <a:r>
              <a:rPr lang="ko-KR" altLang="en-US" sz="1600" dirty="0">
                <a:solidFill>
                  <a:srgbClr val="17375E"/>
                </a:solidFill>
                <a:latin typeface="맑은 고딕"/>
                <a:ea typeface="맑은 고딕"/>
              </a:rPr>
              <a:t>구문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sz="1400" dirty="0"/>
          </a:p>
          <a:p>
            <a:pPr lvl="1" defTabSz="914400">
              <a:buClr>
                <a:srgbClr val="94B6D2"/>
              </a:buClr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6D4A6-04FE-294E-80DA-7BFB89EEA8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347614"/>
            <a:ext cx="2927722" cy="2275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6BAA9-8968-CA43-A6E4-84A780ABDA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1982" y="1563638"/>
            <a:ext cx="4620035" cy="38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13922</TotalTime>
  <Words>236</Words>
  <Application>Microsoft Office PowerPoint</Application>
  <PresentationFormat>화면 슬라이드 쇼(16:9)</PresentationFormat>
  <Paragraphs>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Mangal</vt:lpstr>
      <vt:lpstr>나눔고딕</vt:lpstr>
      <vt:lpstr>나눔고딕 ExtraBold</vt:lpstr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Windows 사용자</cp:lastModifiedBy>
  <cp:revision>1193</cp:revision>
  <dcterms:created xsi:type="dcterms:W3CDTF">2012-05-25T08:26:49Z</dcterms:created>
  <dcterms:modified xsi:type="dcterms:W3CDTF">2020-01-13T06:14:13Z</dcterms:modified>
</cp:coreProperties>
</file>