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73" r:id="rId2"/>
    <p:sldId id="352" r:id="rId3"/>
    <p:sldId id="397" r:id="rId4"/>
    <p:sldId id="398" r:id="rId5"/>
    <p:sldId id="399" r:id="rId6"/>
    <p:sldId id="387" r:id="rId7"/>
    <p:sldId id="38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385" r:id="rId16"/>
    <p:sldId id="366" r:id="rId17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9" autoAdjust="0"/>
    <p:restoredTop sz="95921" autoAdjust="0"/>
  </p:normalViewPr>
  <p:slideViewPr>
    <p:cSldViewPr>
      <p:cViewPr varScale="1">
        <p:scale>
          <a:sx n="145" d="100"/>
          <a:sy n="145" d="100"/>
        </p:scale>
        <p:origin x="876" y="108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burst.io/build-a-minimalist-html-card-in-just-53-lines-of-code-with-flexbox-b40801927eb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lanceapp.com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urst.io/build-a-minimalist-html-card-in-just-53-lines-of-code-with-flexbox-b40801927eb5" TargetMode="External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4228873" cy="142033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b="1" dirty="0" err="1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원페이지</a:t>
            </a:r>
            <a:r>
              <a:rPr lang="ko-KR" altLang="en-US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디자인과</a:t>
            </a:r>
            <a:endParaRPr lang="en-US" altLang="ko-KR" sz="40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CSS Flexbox </a:t>
            </a:r>
            <a:r>
              <a:rPr lang="ko-KR" altLang="en-US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이해</a:t>
            </a:r>
            <a:endParaRPr lang="en-US" altLang="ko-KR" sz="40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 CSS flexbox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 사례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flexbox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적용 사례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7D945F-429A-7C48-87B8-EB862CE579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7150" y="3345284"/>
            <a:ext cx="3949700" cy="176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F6F7FF-0BFE-D440-BA26-E9C7DD0D7FF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09" y="1371352"/>
            <a:ext cx="3788431" cy="19739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37B5F3-9819-884D-B277-4541B2C03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407484"/>
            <a:ext cx="1054100" cy="1155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7F28B3-5DC1-F34D-BC45-243F3C31378C}"/>
              </a:ext>
            </a:extLst>
          </p:cNvPr>
          <p:cNvCxnSpPr>
            <a:endCxn id="4" idx="1"/>
          </p:cNvCxnSpPr>
          <p:nvPr/>
        </p:nvCxnSpPr>
        <p:spPr>
          <a:xfrm>
            <a:off x="4139952" y="198533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48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 CSS flexbox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 사례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flexbox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적용 사례</a:t>
            </a:r>
            <a:endParaRPr lang="en-US" altLang="ko-KR" sz="16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CSS flex </a:t>
            </a: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속성</a:t>
            </a: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display : flex;</a:t>
            </a: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flex-direction : column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7CDDD-5761-BF4F-9140-9371CEC957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46" y="2067694"/>
            <a:ext cx="4485258" cy="24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0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 CSS flexbox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 사례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flexbox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적용 사례</a:t>
            </a:r>
            <a:endParaRPr lang="en-US" altLang="ko-KR" sz="16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카드 헤더 디자인</a:t>
            </a: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4BCAA6-DDA7-CA46-A150-36ED7DF258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600" y="1778496"/>
            <a:ext cx="4845298" cy="25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5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 CSS flexbox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 사례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flexbox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적용 사례</a:t>
            </a:r>
            <a:endParaRPr lang="en-US" altLang="ko-KR" sz="16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카드 내용의 수직 배치와 간격 조정</a:t>
            </a: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flex-direction : column</a:t>
            </a: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justify-content : center</a:t>
            </a: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align-items : center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F6DCE-30BD-EC46-9187-D6CB374CF50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330" y="2334830"/>
            <a:ext cx="4773290" cy="25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 CSS flexbox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 사례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flexbox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적용 사례</a:t>
            </a:r>
            <a:endParaRPr lang="en-US" altLang="ko-KR" sz="16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아이콘 스타일</a:t>
            </a: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EC2CF-6E3C-B74B-A877-AAF7F052D5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1779662"/>
            <a:ext cx="4720332" cy="23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8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52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solidFill>
                  <a:srgbClr val="002060"/>
                </a:solidFill>
              </a:rPr>
              <a:t>원페이지</a:t>
            </a:r>
            <a:r>
              <a:rPr lang="ko-KR" altLang="en-US" sz="1600" dirty="0">
                <a:solidFill>
                  <a:srgbClr val="002060"/>
                </a:solidFill>
              </a:rPr>
              <a:t> 디자인은 하나의 페이지에 섹션으로 내용 구성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CSS flexbox</a:t>
            </a:r>
            <a:r>
              <a:rPr lang="ko-KR" altLang="en-US" sz="1600" dirty="0">
                <a:solidFill>
                  <a:srgbClr val="002060"/>
                </a:solidFill>
              </a:rPr>
              <a:t>는 아이템들을 수평 또는 수직으로 배치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CSS flex </a:t>
            </a:r>
            <a:r>
              <a:rPr lang="ko-KR" altLang="en-US" sz="1600" dirty="0">
                <a:solidFill>
                  <a:srgbClr val="002060"/>
                </a:solidFill>
              </a:rPr>
              <a:t>속성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solidFill>
                  <a:srgbClr val="002060"/>
                </a:solidFill>
              </a:rPr>
              <a:t>원페이지</a:t>
            </a:r>
            <a:r>
              <a:rPr lang="ko-KR" altLang="en-US" sz="1600" dirty="0">
                <a:solidFill>
                  <a:srgbClr val="002060"/>
                </a:solidFill>
              </a:rPr>
              <a:t> 디자인 실습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244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황기태 저 </a:t>
            </a:r>
            <a:r>
              <a:rPr lang="en-US" altLang="ko-KR" sz="1400" dirty="0">
                <a:solidFill>
                  <a:srgbClr val="002060"/>
                </a:solidFill>
              </a:rPr>
              <a:t>[</a:t>
            </a:r>
            <a:r>
              <a:rPr lang="ko-KR" altLang="en-US" sz="1400" dirty="0">
                <a:solidFill>
                  <a:srgbClr val="002060"/>
                </a:solidFill>
              </a:rPr>
              <a:t>명품</a:t>
            </a:r>
            <a:r>
              <a:rPr lang="en-US" altLang="ko-KR" sz="1400" dirty="0">
                <a:solidFill>
                  <a:srgbClr val="002060"/>
                </a:solidFill>
              </a:rPr>
              <a:t> HTML5+CSS3+JavaScript </a:t>
            </a:r>
            <a:r>
              <a:rPr lang="ko-KR" altLang="en-US" sz="1400" dirty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>
                <a:solidFill>
                  <a:srgbClr val="002060"/>
                </a:solidFill>
              </a:rPr>
              <a:t>] 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생릉출판사 </a:t>
            </a:r>
            <a:r>
              <a:rPr lang="en-US" altLang="ko-KR" sz="1400" dirty="0">
                <a:solidFill>
                  <a:srgbClr val="002060"/>
                </a:solidFill>
              </a:rPr>
              <a:t>(2017)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Wikipedia, </a:t>
            </a:r>
            <a:r>
              <a:rPr lang="en-US" altLang="ko-KR" sz="1400" dirty="0">
                <a:solidFill>
                  <a:srgbClr val="002060"/>
                </a:solidFill>
                <a:hlinkClick r:id="rId2"/>
              </a:rPr>
              <a:t>https://www.wikipedia.org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W3School, </a:t>
            </a:r>
            <a:r>
              <a:rPr lang="en-US" altLang="ko-KR" sz="1400" dirty="0">
                <a:solidFill>
                  <a:srgbClr val="002060"/>
                </a:solidFill>
                <a:hlinkClick r:id="rId3"/>
              </a:rPr>
              <a:t>http://www.w3schools.com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flex design, </a:t>
            </a:r>
            <a:r>
              <a:rPr lang="en-US" sz="1400" dirty="0">
                <a:hlinkClick r:id="rId4"/>
              </a:rPr>
              <a:t>https://codeburst.io/build-a-minimalist-html-card-in-just-53-lines-of-code-with-flexbox-b40801927eb5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959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200" b="1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원페이지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디자인</a:t>
            </a:r>
            <a:endParaRPr lang="en-US" altLang="ko-KR" sz="2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모서리가 둥근 직사각형 6">
            <a:extLst>
              <a:ext uri="{FF2B5EF4-FFF2-40B4-BE49-F238E27FC236}">
                <a16:creationId xmlns:a16="http://schemas.microsoft.com/office/drawing/2014/main" id="{6AA5B001-90E0-E64C-A49F-DDDC557236C2}"/>
              </a:ext>
            </a:extLst>
          </p:cNvPr>
          <p:cNvSpPr/>
          <p:nvPr/>
        </p:nvSpPr>
        <p:spPr>
          <a:xfrm>
            <a:off x="179512" y="192367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CSS flexbox 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</a:t>
            </a:r>
            <a:endParaRPr lang="en-US" altLang="ko-KR" sz="2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모서리가 둥근 직사각형 6">
            <a:extLst>
              <a:ext uri="{FF2B5EF4-FFF2-40B4-BE49-F238E27FC236}">
                <a16:creationId xmlns:a16="http://schemas.microsoft.com/office/drawing/2014/main" id="{22C48C3F-4721-0B43-B11E-955287BAADA2}"/>
              </a:ext>
            </a:extLst>
          </p:cNvPr>
          <p:cNvSpPr/>
          <p:nvPr/>
        </p:nvSpPr>
        <p:spPr>
          <a:xfrm>
            <a:off x="179512" y="264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CSS flexbox 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사례</a:t>
            </a:r>
            <a:endParaRPr lang="en-US" altLang="ko-KR" sz="2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58FAED-1134-4A4E-956D-CC9E29014A2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-164554"/>
            <a:ext cx="5532222" cy="5472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D1AC99-C0DD-EC46-915B-C1516F4CC10A}"/>
              </a:ext>
            </a:extLst>
          </p:cNvPr>
          <p:cNvSpPr txBox="1"/>
          <p:nvPr/>
        </p:nvSpPr>
        <p:spPr>
          <a:xfrm>
            <a:off x="467544" y="4845809"/>
            <a:ext cx="1633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https://balanceapp.com</a:t>
            </a:r>
            <a:r>
              <a:rPr 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011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38B31F-A911-4243-AAE3-F9D210FD615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-92546"/>
            <a:ext cx="5544616" cy="54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1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91299-554C-B545-86CE-C7F8E7F682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-164554"/>
            <a:ext cx="5677807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2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원페이지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디자인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원페이지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스타일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최근 트렌드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콘텐츠가 여러 페이지에 나누어 있지 않고 한 페이지에 섹션으로 </a:t>
            </a: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모여있음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r>
              <a:rPr lang="en-US" altLang="ko-KR" sz="1400" dirty="0">
                <a:solidFill>
                  <a:srgbClr val="17375E"/>
                </a:solidFill>
                <a:ea typeface="맑은 고딕"/>
              </a:rPr>
              <a:t>Simple, clean and impressive design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79F74-4A89-3244-9503-DEBAF5FC83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487" y="2351878"/>
            <a:ext cx="3657025" cy="27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0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CSS flexbox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이해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flexbox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기본 개념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플렉스박스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인터페이스 내에서 아이템들 사이에 공간 배분과 정렬 기능 제공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차원 레이아웃 모델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아이템들 배치를 행 또는 열로 배치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3827DD-3066-8B41-9503-7C2F70252B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7664" y="2427734"/>
            <a:ext cx="3700140" cy="1020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A5A1D9-C133-7244-8CFD-7F97460C2BE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725" y="3601003"/>
            <a:ext cx="42545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 CSS flexbox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 사례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flexbox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적용 사례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카드 디자인에 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flexbox 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기법 적용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카드들의 행과 열로 배치하기 위해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grid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레이아웃 적용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7F8D6-EBE1-FA48-ACF9-6BD6313494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617" y="1894939"/>
            <a:ext cx="3931471" cy="30793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077858-15B0-F346-A947-E736C0487CA1}"/>
              </a:ext>
            </a:extLst>
          </p:cNvPr>
          <p:cNvSpPr txBox="1"/>
          <p:nvPr/>
        </p:nvSpPr>
        <p:spPr>
          <a:xfrm>
            <a:off x="827584" y="4948594"/>
            <a:ext cx="52645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800" dirty="0">
                <a:hlinkClick r:id="rId3"/>
              </a:rPr>
              <a:t>https://codeburst.io/build-a-minimalist-html-card-in-just-53-lines-of-code-with-flexbox-b40801927eb5</a:t>
            </a:r>
            <a:r>
              <a:rPr lang="en-US" altLang="ko-KR" sz="800" dirty="0"/>
              <a:t>)</a:t>
            </a: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13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 CSS flexbox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 사례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flexbox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적용 사례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7D945F-429A-7C48-87B8-EB862CE579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7150" y="3345284"/>
            <a:ext cx="3949700" cy="176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F6F7FF-0BFE-D440-BA26-E9C7DD0D7FF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09" y="1371352"/>
            <a:ext cx="3788431" cy="19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7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13351</TotalTime>
  <Words>251</Words>
  <Application>Microsoft Office PowerPoint</Application>
  <PresentationFormat>화면 슬라이드 쇼(16:9)</PresentationFormat>
  <Paragraphs>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Mangal</vt:lpstr>
      <vt:lpstr>나눔고딕</vt:lpstr>
      <vt:lpstr>나눔고딕 ExtraBold</vt:lpstr>
      <vt:lpstr>맑은 고딕</vt:lpstr>
      <vt:lpstr>Arial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Windows 사용자</cp:lastModifiedBy>
  <cp:revision>1191</cp:revision>
  <dcterms:created xsi:type="dcterms:W3CDTF">2012-05-25T08:26:49Z</dcterms:created>
  <dcterms:modified xsi:type="dcterms:W3CDTF">2020-01-13T06:14:50Z</dcterms:modified>
</cp:coreProperties>
</file>