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52" r:id="rId3"/>
    <p:sldId id="388" r:id="rId4"/>
    <p:sldId id="385" r:id="rId5"/>
    <p:sldId id="366" r:id="rId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 autoAdjust="0"/>
    <p:restoredTop sz="95921" autoAdjust="0"/>
  </p:normalViewPr>
  <p:slideViewPr>
    <p:cSldViewPr>
      <p:cViewPr varScale="1">
        <p:scale>
          <a:sx n="152" d="100"/>
          <a:sy n="152" d="100"/>
        </p:scale>
        <p:origin x="200" y="200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varotrigo.com/fullPage/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4855648" cy="74322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원페이지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디자인 실습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원페이지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디자인으로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DE849-773A-EC44-9D39-C29D620F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-92546"/>
            <a:ext cx="5616624" cy="55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&lt;link&gt; </a:t>
            </a:r>
            <a:r>
              <a:rPr lang="ko-KR" altLang="en-US" sz="1600" dirty="0">
                <a:solidFill>
                  <a:srgbClr val="002060"/>
                </a:solidFill>
              </a:rPr>
              <a:t>태그를 이용한 </a:t>
            </a:r>
            <a:r>
              <a:rPr lang="en-US" altLang="ko-KR" sz="1600" dirty="0">
                <a:solidFill>
                  <a:srgbClr val="002060"/>
                </a:solidFill>
              </a:rPr>
              <a:t>html</a:t>
            </a:r>
            <a:r>
              <a:rPr lang="ko-KR" altLang="en-US" sz="1600" dirty="0">
                <a:solidFill>
                  <a:srgbClr val="002060"/>
                </a:solidFill>
              </a:rPr>
              <a:t>과 </a:t>
            </a:r>
            <a:r>
              <a:rPr lang="en-US" altLang="ko-KR" sz="1600" dirty="0" err="1">
                <a:solidFill>
                  <a:srgbClr val="002060"/>
                </a:solidFill>
              </a:rPr>
              <a:t>css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연결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rgbClr val="002060"/>
                </a:solidFill>
              </a:rPr>
              <a:t>fullpage.js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라이브러리를 이용한 </a:t>
            </a:r>
            <a:r>
              <a:rPr lang="ko-KR" altLang="en-US" sz="1600" dirty="0" err="1">
                <a:solidFill>
                  <a:srgbClr val="002060"/>
                </a:solidFill>
              </a:rPr>
              <a:t>원페이지</a:t>
            </a:r>
            <a:r>
              <a:rPr lang="ko-KR" altLang="en-US" sz="1600" dirty="0">
                <a:solidFill>
                  <a:srgbClr val="002060"/>
                </a:solidFill>
              </a:rPr>
              <a:t> 디자인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position </a:t>
            </a:r>
            <a:r>
              <a:rPr lang="ko-KR" altLang="en-US" sz="1600" dirty="0">
                <a:solidFill>
                  <a:srgbClr val="002060"/>
                </a:solidFill>
              </a:rPr>
              <a:t>속성을 이용한 위치 설정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w3.css </a:t>
            </a:r>
            <a:r>
              <a:rPr lang="ko-KR" altLang="en-US" sz="1600" dirty="0">
                <a:solidFill>
                  <a:srgbClr val="002060"/>
                </a:solidFill>
              </a:rPr>
              <a:t>라이브러리 이해 및 스타일 속성 학습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207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2060"/>
                </a:solidFill>
              </a:rPr>
              <a:t>fullpage.js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en-US" sz="1400" dirty="0">
                <a:hlinkClick r:id="rId4"/>
              </a:rPr>
              <a:t>https://alvarotrigo.com/fullPage/ko/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14245</TotalTime>
  <Words>101</Words>
  <Application>Microsoft Macintosh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나눔고딕</vt:lpstr>
      <vt:lpstr>나눔고딕 ExtraBold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Microsoft Office User</cp:lastModifiedBy>
  <cp:revision>1220</cp:revision>
  <dcterms:created xsi:type="dcterms:W3CDTF">2012-05-25T08:26:49Z</dcterms:created>
  <dcterms:modified xsi:type="dcterms:W3CDTF">2019-10-22T07:48:12Z</dcterms:modified>
</cp:coreProperties>
</file>