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52" r:id="rId3"/>
    <p:sldId id="388" r:id="rId4"/>
    <p:sldId id="385" r:id="rId5"/>
    <p:sldId id="366" r:id="rId6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 autoAdjust="0"/>
    <p:restoredTop sz="95921" autoAdjust="0"/>
  </p:normalViewPr>
  <p:slideViewPr>
    <p:cSldViewPr>
      <p:cViewPr varScale="1">
        <p:scale>
          <a:sx n="152" d="100"/>
          <a:sy n="152" d="100"/>
        </p:scale>
        <p:origin x="200" y="200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2019. 10. 22.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4511002" cy="142033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w3.css 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디자인 실습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4000" b="1" dirty="0" err="1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뮤직밴드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페이지</a:t>
            </a: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959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w3.css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활용한 디자인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827B2-58FE-314A-A9D2-0DA7F879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-17612"/>
            <a:ext cx="5256584" cy="53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w3.css </a:t>
            </a:r>
            <a:r>
              <a:rPr lang="ko-KR" altLang="en-US" sz="1600" dirty="0">
                <a:solidFill>
                  <a:srgbClr val="002060"/>
                </a:solidFill>
              </a:rPr>
              <a:t>라이브러리 클래스 요소를 활용하여 페이지 디자인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srgbClr val="002060"/>
                </a:solidFill>
              </a:rPr>
              <a:t>원페이지</a:t>
            </a:r>
            <a:r>
              <a:rPr lang="ko-KR" altLang="en-US" sz="1600" dirty="0">
                <a:solidFill>
                  <a:srgbClr val="002060"/>
                </a:solidFill>
              </a:rPr>
              <a:t> 레이아웃 작성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이미지 </a:t>
            </a:r>
            <a:r>
              <a:rPr lang="ko-KR" altLang="en-US" sz="1600" dirty="0" err="1">
                <a:solidFill>
                  <a:srgbClr val="002060"/>
                </a:solidFill>
              </a:rPr>
              <a:t>슬라이드쇼</a:t>
            </a:r>
            <a:r>
              <a:rPr lang="ko-KR" altLang="en-US" sz="1600" dirty="0">
                <a:solidFill>
                  <a:srgbClr val="002060"/>
                </a:solidFill>
              </a:rPr>
              <a:t> 작성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이미지 갤러리 작성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srgbClr val="002060"/>
                </a:solidFill>
              </a:rPr>
              <a:t>패럴랙스</a:t>
            </a:r>
            <a:r>
              <a:rPr lang="en-US" altLang="ko-KR" sz="1600" dirty="0">
                <a:solidFill>
                  <a:srgbClr val="002060"/>
                </a:solidFill>
              </a:rPr>
              <a:t>(parallax)</a:t>
            </a:r>
            <a:r>
              <a:rPr lang="ko-KR" altLang="en-US" sz="1600" dirty="0">
                <a:solidFill>
                  <a:srgbClr val="002060"/>
                </a:solidFill>
              </a:rPr>
              <a:t> 디자인 학습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황기태 저 </a:t>
            </a:r>
            <a:r>
              <a:rPr lang="en-US" altLang="ko-KR" sz="1400" dirty="0">
                <a:solidFill>
                  <a:srgbClr val="002060"/>
                </a:solidFill>
              </a:rPr>
              <a:t>[</a:t>
            </a:r>
            <a:r>
              <a:rPr lang="ko-KR" altLang="en-US" sz="1400" dirty="0">
                <a:solidFill>
                  <a:srgbClr val="002060"/>
                </a:solidFill>
              </a:rPr>
              <a:t>명품</a:t>
            </a:r>
            <a:r>
              <a:rPr lang="en-US" altLang="ko-KR" sz="1400" dirty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>
                <a:solidFill>
                  <a:srgbClr val="002060"/>
                </a:solidFill>
              </a:rPr>
              <a:t>] 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Wikipedia, </a:t>
            </a:r>
            <a:r>
              <a:rPr lang="en-US" altLang="ko-KR" sz="1400" dirty="0">
                <a:solidFill>
                  <a:srgbClr val="002060"/>
                </a:solidFill>
                <a:hlinkClick r:id="rId2"/>
              </a:rPr>
              <a:t>https://www.wikipedia.org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W3School, </a:t>
            </a:r>
            <a:r>
              <a:rPr lang="en-US" altLang="ko-KR" sz="1400" dirty="0">
                <a:solidFill>
                  <a:srgbClr val="002060"/>
                </a:solidFill>
                <a:hlinkClick r:id="rId3"/>
              </a:rPr>
              <a:t>http://www.w3schools.com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14253</TotalTime>
  <Words>89</Words>
  <Application>Microsoft Macintosh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나눔고딕</vt:lpstr>
      <vt:lpstr>나눔고딕 ExtraBold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Microsoft Office User</cp:lastModifiedBy>
  <cp:revision>1224</cp:revision>
  <dcterms:created xsi:type="dcterms:W3CDTF">2012-05-25T08:26:49Z</dcterms:created>
  <dcterms:modified xsi:type="dcterms:W3CDTF">2019-10-22T14:53:22Z</dcterms:modified>
</cp:coreProperties>
</file>