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3" r:id="rId2"/>
    <p:sldId id="352" r:id="rId3"/>
    <p:sldId id="397" r:id="rId4"/>
    <p:sldId id="398" r:id="rId5"/>
    <p:sldId id="399" r:id="rId6"/>
    <p:sldId id="387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385" r:id="rId20"/>
    <p:sldId id="366" r:id="rId21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10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925171" cy="74322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(Parallax)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디자인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FD6CF-95A9-7B41-8409-BB2F129D90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345" y="688237"/>
            <a:ext cx="4550759" cy="44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네비게이션바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메뉴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69651-A37E-CE49-9B8E-1DDD651592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43" y="1491630"/>
            <a:ext cx="5328592" cy="27561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392043" y="127563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82D15-4F42-6642-A1DD-52B76D88B7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530539"/>
            <a:ext cx="5688632" cy="3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네비게이션바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메뉴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392043" y="127563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41C36-EF35-784A-9052-D2636E7B80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14" y="1491663"/>
            <a:ext cx="4610224" cy="9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DF4B9-1875-8A40-B887-5E70FC371C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8875" y="2665836"/>
            <a:ext cx="3814838" cy="2271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4BFBF5-E94B-6941-8A31-DEA83C601184}"/>
              </a:ext>
            </a:extLst>
          </p:cNvPr>
          <p:cNvSpPr/>
          <p:nvPr/>
        </p:nvSpPr>
        <p:spPr>
          <a:xfrm>
            <a:off x="1870803" y="2672648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800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영역 설정 및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스타일링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392043" y="127563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41C36-EF35-784A-9052-D2636E7B80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14" y="1491663"/>
            <a:ext cx="4610224" cy="9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DF4B9-1875-8A40-B887-5E70FC371C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386" y="2571750"/>
            <a:ext cx="3814838" cy="2271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4BFBF5-E94B-6941-8A31-DEA83C601184}"/>
              </a:ext>
            </a:extLst>
          </p:cNvPr>
          <p:cNvSpPr/>
          <p:nvPr/>
        </p:nvSpPr>
        <p:spPr>
          <a:xfrm>
            <a:off x="2125314" y="2578562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969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위에 올라갈 내용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463674" y="164170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071F1-9F8F-EA40-8C79-3BB00B49C5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74" y="1857733"/>
            <a:ext cx="5404470" cy="17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D7A96-6B9C-1749-B68A-60759DEEF9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771550"/>
            <a:ext cx="4616785" cy="45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위에 올라갈 내용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463674" y="164170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F4B47-D117-9041-9EF2-AB834A14AC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74" y="1851670"/>
            <a:ext cx="5199112" cy="1221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432BA-5071-BC47-A12D-39F1658CA0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648" y="3499382"/>
            <a:ext cx="4608512" cy="7285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52BFA3-BB46-4A4D-B799-9DFFC71243D9}"/>
              </a:ext>
            </a:extLst>
          </p:cNvPr>
          <p:cNvSpPr/>
          <p:nvPr/>
        </p:nvSpPr>
        <p:spPr>
          <a:xfrm>
            <a:off x="1403648" y="3283358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79599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두번째 </a:t>
            </a: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위에 올라갈 내용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CBB76-F14E-7E4D-B21A-87E5BB73EF46}"/>
              </a:ext>
            </a:extLst>
          </p:cNvPr>
          <p:cNvSpPr/>
          <p:nvPr/>
        </p:nvSpPr>
        <p:spPr>
          <a:xfrm>
            <a:off x="463674" y="1641709"/>
            <a:ext cx="64807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77"/>
                <a:ea typeface="나눔고딕" panose="020D0604000000000000" pitchFamily="50" charset="-127"/>
              </a:rPr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A05F3-1DFE-4849-8D20-29C71F3A50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74" y="1857733"/>
            <a:ext cx="5069830" cy="22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31B59-CAC3-2F40-AFA7-FD6D3CFA78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807587"/>
            <a:ext cx="4348015" cy="42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패럴랙스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스크롤링은</a:t>
            </a:r>
            <a:r>
              <a:rPr lang="ko-KR" altLang="en-US" sz="1600" dirty="0">
                <a:solidFill>
                  <a:srgbClr val="002060"/>
                </a:solidFill>
              </a:rPr>
              <a:t> 동적인 효과를 얻기 위한 기법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w3.css </a:t>
            </a:r>
            <a:r>
              <a:rPr lang="ko-KR" altLang="en-US" sz="1600" dirty="0">
                <a:solidFill>
                  <a:srgbClr val="002060"/>
                </a:solidFill>
              </a:rPr>
              <a:t>라이브러리를 활용한 </a:t>
            </a:r>
            <a:r>
              <a:rPr lang="ko-KR" altLang="en-US" sz="1600" dirty="0" err="1">
                <a:solidFill>
                  <a:srgbClr val="002060"/>
                </a:solidFill>
              </a:rPr>
              <a:t>패럴랙스</a:t>
            </a:r>
            <a:r>
              <a:rPr lang="ko-KR" altLang="en-US" sz="1600" dirty="0">
                <a:solidFill>
                  <a:srgbClr val="002060"/>
                </a:solidFill>
              </a:rPr>
              <a:t> 구현 방법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반응형</a:t>
            </a:r>
            <a:r>
              <a:rPr lang="ko-KR" altLang="en-US" sz="1600" dirty="0">
                <a:solidFill>
                  <a:srgbClr val="002060"/>
                </a:solidFill>
              </a:rPr>
              <a:t> 웹</a:t>
            </a:r>
            <a:r>
              <a:rPr lang="en-US" altLang="ko-KR" sz="1600" dirty="0">
                <a:solidFill>
                  <a:srgbClr val="002060"/>
                </a:solidFill>
              </a:rPr>
              <a:t>(Responsive Web) </a:t>
            </a:r>
            <a:r>
              <a:rPr lang="ko-KR" altLang="en-US" sz="1600" dirty="0">
                <a:solidFill>
                  <a:srgbClr val="002060"/>
                </a:solidFill>
              </a:rPr>
              <a:t>이해 및 구현 방법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패럴랙스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패럴랙스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스크롤링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구현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21553-9376-E949-A336-C021EA1FBF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-92546"/>
            <a:ext cx="5400600" cy="55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C5F074-EE89-C546-A7D6-0E31CA9032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-1"/>
            <a:ext cx="5256584" cy="53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1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42D50-0FD6-7D45-92D7-FACB2C064E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-20539"/>
            <a:ext cx="5328592" cy="54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디자인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259228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Parallax Scrolling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최근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웹디자인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트렌드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웹디자인에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사용되는 특별한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스크롤링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기술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패럴랙스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스크롤링은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배경 이미지가 전면 이미지 또는 텍스트보다 느리게 스크롤되도록 함으로써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깊이감이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느껴지는 동적 효과를 일으킴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2-D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환경에서 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3-D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효과를 느끼도록 함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101D23-6894-0D4E-B19A-B67FB514D2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73544"/>
            <a:ext cx="3986365" cy="4083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840CA-E937-664C-B763-5CC1187926F6}"/>
              </a:ext>
            </a:extLst>
          </p:cNvPr>
          <p:cNvSpPr txBox="1"/>
          <p:nvPr/>
        </p:nvSpPr>
        <p:spPr>
          <a:xfrm>
            <a:off x="3707904" y="4470380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</a:t>
            </a:r>
            <a:r>
              <a:rPr 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porschevolution.com</a:t>
            </a:r>
            <a:r>
              <a:rPr 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/#1950s</a:t>
            </a:r>
          </a:p>
        </p:txBody>
      </p:sp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Parallax Scrolling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넣기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background-image : </a:t>
            </a:r>
            <a:r>
              <a:rPr lang="en-US" altLang="ko-KR" sz="1400" dirty="0" err="1">
                <a:solidFill>
                  <a:srgbClr val="17375E"/>
                </a:solidFill>
                <a:latin typeface="맑은 고딕"/>
                <a:ea typeface="맑은 고딕"/>
              </a:rPr>
              <a:t>url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(“</a:t>
            </a:r>
            <a:r>
              <a:rPr lang="en-US" altLang="ko-KR" sz="1400" dirty="0" err="1">
                <a:solidFill>
                  <a:srgbClr val="17375E"/>
                </a:solidFill>
                <a:latin typeface="맑은 고딕"/>
                <a:ea typeface="맑은 고딕"/>
              </a:rPr>
              <a:t>lake.jpg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”)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background-attachment : fixed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background-position : center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background-size : cover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background-repeat : no-repeat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6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Parallax Scrolling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넣기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F473E-A789-4946-B674-2AEFD744B7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528" y="1707654"/>
            <a:ext cx="3696264" cy="28492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D0405-A84B-3B49-9F2A-A7FD35D396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827756"/>
            <a:ext cx="3237138" cy="2032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9B89DF-556D-5C49-9B0E-05295F5FD0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3053263"/>
            <a:ext cx="2601954" cy="5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0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패럴랙스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스크롤링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구현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Parallax Scrolling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배경이미지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넣기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AF1C-C8A2-B044-A77C-9BE8A71DF0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656" y="1707654"/>
            <a:ext cx="3968524" cy="28854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EFE29-A94D-2147-B5AE-43D131C04856}"/>
              </a:ext>
            </a:extLst>
          </p:cNvPr>
          <p:cNvCxnSpPr/>
          <p:nvPr/>
        </p:nvCxnSpPr>
        <p:spPr>
          <a:xfrm>
            <a:off x="1331640" y="2067694"/>
            <a:ext cx="165618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6A6A62-4BFD-CC40-96B0-2DEB1930D390}"/>
              </a:ext>
            </a:extLst>
          </p:cNvPr>
          <p:cNvCxnSpPr/>
          <p:nvPr/>
        </p:nvCxnSpPr>
        <p:spPr>
          <a:xfrm>
            <a:off x="1331640" y="3363838"/>
            <a:ext cx="165618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13453</TotalTime>
  <Words>245</Words>
  <Application>Microsoft Office PowerPoint</Application>
  <PresentationFormat>화면 슬라이드 쇼(16:9)</PresentationFormat>
  <Paragraphs>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Mangal</vt:lpstr>
      <vt:lpstr>나눔고딕</vt:lpstr>
      <vt:lpstr>나눔고딕 ExtraBold</vt:lpstr>
      <vt:lpstr>맑은 고딕</vt:lpstr>
      <vt:lpstr>Arial</vt:lpstr>
      <vt:lpstr>Arial Rounded MT Bold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1208</cp:revision>
  <dcterms:created xsi:type="dcterms:W3CDTF">2012-05-25T08:26:49Z</dcterms:created>
  <dcterms:modified xsi:type="dcterms:W3CDTF">2020-01-13T06:15:22Z</dcterms:modified>
</cp:coreProperties>
</file>