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3" r:id="rId2"/>
    <p:sldId id="352" r:id="rId3"/>
    <p:sldId id="377" r:id="rId4"/>
    <p:sldId id="385" r:id="rId5"/>
    <p:sldId id="366" r:id="rId6"/>
  </p:sldIdLst>
  <p:sldSz cx="9144000" cy="5143500" type="screen16x9"/>
  <p:notesSz cx="6858000" cy="9144000"/>
  <p:defaultTextStyle>
    <a:defPPr>
      <a:defRPr lang="ko-KR"/>
    </a:defPPr>
    <a:lvl1pPr marL="0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408134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816269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224403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63253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204067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44880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85694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265076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49" userDrawn="1">
          <p15:clr>
            <a:srgbClr val="A4A3A4"/>
          </p15:clr>
        </p15:guide>
        <p15:guide id="2" pos="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FF3300"/>
    <a:srgbClr val="D5F4FF"/>
    <a:srgbClr val="4A7EBB"/>
    <a:srgbClr val="FF6600"/>
    <a:srgbClr val="4FD1FF"/>
    <a:srgbClr val="B6D5E4"/>
    <a:srgbClr val="519CC0"/>
    <a:srgbClr val="2A5B74"/>
    <a:srgbClr val="23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8065" autoAdjust="0"/>
  </p:normalViewPr>
  <p:slideViewPr>
    <p:cSldViewPr>
      <p:cViewPr>
        <p:scale>
          <a:sx n="125" d="100"/>
          <a:sy n="125" d="100"/>
        </p:scale>
        <p:origin x="-656" y="-344"/>
      </p:cViewPr>
      <p:guideLst>
        <p:guide orient="horz" pos="849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13F56-B82E-4847-BC91-97041EEDEF58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F707-3831-4A4E-9A74-E3864DCBD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1pPr>
    <a:lvl2pPr marL="37755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2pPr>
    <a:lvl3pPr marL="755112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3pPr>
    <a:lvl4pPr marL="1132667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4pPr>
    <a:lvl5pPr marL="1510223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5pPr>
    <a:lvl6pPr marL="1887779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6pPr>
    <a:lvl7pPr marL="2265335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7pPr>
    <a:lvl8pPr marL="264289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8pPr>
    <a:lvl9pPr marL="302044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6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3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5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894388" y="183357"/>
            <a:ext cx="1828801" cy="39004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2" y="183357"/>
            <a:ext cx="5335587" cy="39004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508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1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393999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787999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181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4pPr>
            <a:lvl5pPr marL="1575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5pPr>
            <a:lvl6pPr marL="1969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6pPr>
            <a:lvl7pPr marL="2363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7pPr>
            <a:lvl8pPr marL="2757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8pPr>
            <a:lvl9pPr marL="3151996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2" y="1066800"/>
            <a:ext cx="3581400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40202" y="1066800"/>
            <a:ext cx="3582987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2" cy="871537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2710"/>
            </a:lvl1pPr>
            <a:lvl2pPr>
              <a:defRPr sz="2392"/>
            </a:lvl2pPr>
            <a:lvl3pPr>
              <a:defRPr sz="2073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2" cy="351829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3600453"/>
            <a:ext cx="5486400" cy="425053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459582"/>
            <a:ext cx="5486400" cy="3086100"/>
          </a:xfrm>
        </p:spPr>
        <p:txBody>
          <a:bodyPr/>
          <a:lstStyle>
            <a:lvl1pPr marL="0" indent="0">
              <a:buNone/>
              <a:defRPr sz="2710"/>
            </a:lvl1pPr>
            <a:lvl2pPr marL="393999" indent="0">
              <a:buNone/>
              <a:defRPr sz="2392"/>
            </a:lvl2pPr>
            <a:lvl3pPr marL="787999" indent="0">
              <a:buNone/>
              <a:defRPr sz="2073"/>
            </a:lvl3pPr>
            <a:lvl4pPr marL="1181998" indent="0">
              <a:buNone/>
              <a:defRPr sz="1754"/>
            </a:lvl4pPr>
            <a:lvl5pPr marL="1575997" indent="0">
              <a:buNone/>
              <a:defRPr sz="1754"/>
            </a:lvl5pPr>
            <a:lvl6pPr marL="1969998" indent="0">
              <a:buNone/>
              <a:defRPr sz="1754"/>
            </a:lvl6pPr>
            <a:lvl7pPr marL="2363997" indent="0">
              <a:buNone/>
              <a:defRPr sz="1754"/>
            </a:lvl7pPr>
            <a:lvl8pPr marL="2757997" indent="0">
              <a:buNone/>
              <a:defRPr sz="1754"/>
            </a:lvl8pPr>
            <a:lvl9pPr marL="3151996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4025506"/>
            <a:ext cx="5486400" cy="60364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  <a:prstGeom prst="rect">
            <a:avLst/>
          </a:prstGeom>
        </p:spPr>
        <p:txBody>
          <a:bodyPr vert="horz" lIns="98846" tIns="49424" rIns="98846" bIns="49424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3" y="1200151"/>
            <a:ext cx="8229600" cy="3394472"/>
          </a:xfrm>
          <a:prstGeom prst="rect">
            <a:avLst/>
          </a:prstGeom>
        </p:spPr>
        <p:txBody>
          <a:bodyPr vert="horz" lIns="98846" tIns="49424" rIns="98846" bIns="494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l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ct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787999" rtl="0" eaLnBrk="1" latinLnBrk="1" hangingPunct="1"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500" indent="-295500" algn="l" defTabSz="787999" rtl="0" eaLnBrk="1" latinLnBrk="1" hangingPunct="1">
        <a:spcBef>
          <a:spcPct val="20000"/>
        </a:spcBef>
        <a:buFont typeface="Arial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9" indent="-246249" algn="l" defTabSz="787999" rtl="0" eaLnBrk="1" latinLnBrk="1" hangingPunct="1">
        <a:spcBef>
          <a:spcPct val="20000"/>
        </a:spcBef>
        <a:buFont typeface="Arial" pitchFamily="34" charset="0"/>
        <a:buChar char="–"/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984999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378999" indent="-197000" algn="l" defTabSz="787999" rtl="0" eaLnBrk="1" latinLnBrk="1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72998" indent="-197000" algn="l" defTabSz="787999" rtl="0" eaLnBrk="1" latinLnBrk="1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166998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560997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2954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348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93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87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81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75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69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63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757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151996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30040" y="1119554"/>
            <a:ext cx="2994094" cy="73211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주차 </a:t>
            </a: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508" b="1" dirty="0">
              <a:ln w="19050">
                <a:noFill/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25400" dist="38100" dir="7500000" algn="tl">
                  <a:srgbClr val="000000">
                    <a:shade val="5000"/>
                    <a:alpha val="20000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51670"/>
            <a:ext cx="6258967" cy="812478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 lIns="111200" tIns="55600" rIns="111200" bIns="556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제주</a:t>
            </a:r>
            <a:r>
              <a:rPr lang="en-US" altLang="ko-KR" sz="42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올레길</a:t>
            </a: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소개</a:t>
            </a: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웹페이지</a:t>
            </a: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4200" b="1" dirty="0">
              <a:ln w="19050">
                <a:noFill/>
                <a:prstDash val="solid"/>
              </a:ln>
              <a:solidFill>
                <a:srgbClr val="004A82"/>
              </a:solidFill>
              <a:effectLst>
                <a:outerShdw blurRad="25400" dist="38100" dir="2700000" algn="tl" rotWithShape="0">
                  <a:prstClr val="black">
                    <a:alpha val="2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7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학습개요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16898" y="117375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웹페이지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80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-20538"/>
            <a:ext cx="6241792" cy="54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9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및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제주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올레길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소개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웹페이지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작성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텍스트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관련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태그들의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사용법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학습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98" y="3156085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다음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차시에서는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mr-IN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…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25"/>
          <p:cNvSpPr/>
          <p:nvPr/>
        </p:nvSpPr>
        <p:spPr>
          <a:xfrm>
            <a:off x="395536" y="3633480"/>
            <a:ext cx="6106294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HTML5 </a:t>
            </a:r>
            <a:r>
              <a:rPr lang="ko-KR" altLang="en-US" sz="1600" dirty="0" smtClean="0">
                <a:solidFill>
                  <a:srgbClr val="002060"/>
                </a:solidFill>
              </a:rPr>
              <a:t>이미지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태그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및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하이퍼링크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정의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태그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형식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정의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태그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학습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3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참고문헌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4650" y="880081"/>
            <a:ext cx="5981700" cy="3851909"/>
          </a:xfrm>
          <a:prstGeom prst="roundRect">
            <a:avLst>
              <a:gd name="adj" fmla="val 5802"/>
            </a:avLst>
          </a:prstGeom>
          <a:solidFill>
            <a:schemeClr val="accent5">
              <a:lumMod val="40000"/>
              <a:lumOff val="60000"/>
              <a:alpha val="50196"/>
            </a:schemeClr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529" y="1199867"/>
            <a:ext cx="5797647" cy="105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2060"/>
                </a:solidFill>
              </a:rPr>
              <a:t>황기태 </a:t>
            </a:r>
            <a:r>
              <a:rPr lang="ko-KR" altLang="en-US" sz="1400" dirty="0">
                <a:solidFill>
                  <a:srgbClr val="002060"/>
                </a:solidFill>
              </a:rPr>
              <a:t>저 </a:t>
            </a:r>
            <a:r>
              <a:rPr lang="en-US" altLang="ko-KR" sz="1400" dirty="0" smtClean="0">
                <a:solidFill>
                  <a:srgbClr val="002060"/>
                </a:solidFill>
              </a:rPr>
              <a:t>[</a:t>
            </a:r>
            <a:r>
              <a:rPr lang="ko-KR" altLang="en-US" sz="1400" dirty="0" smtClean="0">
                <a:solidFill>
                  <a:srgbClr val="002060"/>
                </a:solidFill>
              </a:rPr>
              <a:t>명품</a:t>
            </a:r>
            <a:r>
              <a:rPr lang="en-US" altLang="ko-KR" sz="1400" dirty="0" smtClean="0">
                <a:solidFill>
                  <a:srgbClr val="002060"/>
                </a:solidFill>
              </a:rPr>
              <a:t> HTML5+CSS3+JavaScript </a:t>
            </a:r>
            <a:r>
              <a:rPr lang="ko-KR" altLang="en-US" sz="1400" dirty="0" smtClean="0">
                <a:solidFill>
                  <a:srgbClr val="002060"/>
                </a:solidFill>
              </a:rPr>
              <a:t>웹프로그래밍</a:t>
            </a:r>
            <a:r>
              <a:rPr lang="en-US" altLang="ko-KR" sz="1400" dirty="0" smtClean="0">
                <a:solidFill>
                  <a:srgbClr val="002060"/>
                </a:solidFill>
              </a:rPr>
              <a:t>] </a:t>
            </a:r>
            <a:r>
              <a:rPr lang="en-US" altLang="ko-KR" sz="1400" dirty="0">
                <a:solidFill>
                  <a:srgbClr val="002060"/>
                </a:solidFill>
              </a:rPr>
              <a:t>; </a:t>
            </a:r>
            <a:r>
              <a:rPr lang="ko-KR" altLang="en-US" sz="1400" dirty="0">
                <a:solidFill>
                  <a:srgbClr val="002060"/>
                </a:solidFill>
              </a:rPr>
              <a:t>서울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생릉출판사 </a:t>
            </a: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en-US" altLang="ko-KR" sz="1400" dirty="0" smtClean="0">
                <a:solidFill>
                  <a:srgbClr val="002060"/>
                </a:solidFill>
              </a:rPr>
              <a:t>2017)</a:t>
            </a: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2060"/>
                </a:solidFill>
              </a:rPr>
              <a:t>Wikipedia, https://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www.wikipedia.org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8772</TotalTime>
  <Words>69</Words>
  <Application>Microsoft Macintosh PowerPoint</Application>
  <PresentationFormat>On-screen Show (16:9)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권혜영</dc:creator>
  <cp:lastModifiedBy>Jeongmin Kim</cp:lastModifiedBy>
  <cp:revision>1123</cp:revision>
  <dcterms:created xsi:type="dcterms:W3CDTF">2012-05-25T08:26:49Z</dcterms:created>
  <dcterms:modified xsi:type="dcterms:W3CDTF">2019-10-04T06:37:54Z</dcterms:modified>
</cp:coreProperties>
</file>