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73" r:id="rId2"/>
    <p:sldId id="352" r:id="rId3"/>
    <p:sldId id="377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85" r:id="rId15"/>
    <p:sldId id="366" r:id="rId16"/>
  </p:sldIdLst>
  <p:sldSz cx="9144000" cy="5143500" type="screen16x9"/>
  <p:notesSz cx="6858000" cy="9144000"/>
  <p:defaultTextStyle>
    <a:defPPr>
      <a:defRPr lang="ko-KR"/>
    </a:defPPr>
    <a:lvl1pPr marL="0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1pPr>
    <a:lvl2pPr marL="408134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2pPr>
    <a:lvl3pPr marL="816269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3pPr>
    <a:lvl4pPr marL="1224403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4pPr>
    <a:lvl5pPr marL="1632537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5pPr>
    <a:lvl6pPr marL="2040672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6pPr>
    <a:lvl7pPr marL="2448807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7pPr>
    <a:lvl8pPr marL="2856942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8pPr>
    <a:lvl9pPr marL="3265076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49" userDrawn="1">
          <p15:clr>
            <a:srgbClr val="A4A3A4"/>
          </p15:clr>
        </p15:guide>
        <p15:guide id="2" pos="1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8FA"/>
    <a:srgbClr val="FF3300"/>
    <a:srgbClr val="D5F4FF"/>
    <a:srgbClr val="4A7EBB"/>
    <a:srgbClr val="FF6600"/>
    <a:srgbClr val="4FD1FF"/>
    <a:srgbClr val="B6D5E4"/>
    <a:srgbClr val="519CC0"/>
    <a:srgbClr val="2A5B74"/>
    <a:srgbClr val="234B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1" autoAdjust="0"/>
    <p:restoredTop sz="98065" autoAdjust="0"/>
  </p:normalViewPr>
  <p:slideViewPr>
    <p:cSldViewPr>
      <p:cViewPr>
        <p:scale>
          <a:sx n="125" d="100"/>
          <a:sy n="125" d="100"/>
        </p:scale>
        <p:origin x="-656" y="-272"/>
      </p:cViewPr>
      <p:guideLst>
        <p:guide orient="horz" pos="849"/>
        <p:guide pos="1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13F56-B82E-4847-BC91-97041EEDEF58}" type="datetimeFigureOut">
              <a:rPr lang="ko-KR" altLang="en-US" smtClean="0"/>
              <a:pPr/>
              <a:t>10/4/19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BF707-3831-4A4E-9A74-E3864DCBD7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6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1pPr>
    <a:lvl2pPr marL="377556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2pPr>
    <a:lvl3pPr marL="755112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3pPr>
    <a:lvl4pPr marL="1132667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4pPr>
    <a:lvl5pPr marL="1510223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5pPr>
    <a:lvl6pPr marL="1887779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6pPr>
    <a:lvl7pPr marL="2265335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7pPr>
    <a:lvl8pPr marL="2642890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8pPr>
    <a:lvl9pPr marL="3020446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2"/>
            <a:ext cx="6400800" cy="13144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3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7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81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75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69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63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57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51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10/4/19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10/4/19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5894388" y="183357"/>
            <a:ext cx="1828801" cy="390048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2" y="183357"/>
            <a:ext cx="5335587" cy="390048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10/4/19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10/4/19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</p:spPr>
        <p:txBody>
          <a:bodyPr anchor="t"/>
          <a:lstStyle>
            <a:lvl1pPr algn="l">
              <a:defRPr sz="3508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4"/>
            <a:ext cx="7772400" cy="1125141"/>
          </a:xfrm>
        </p:spPr>
        <p:txBody>
          <a:bodyPr anchor="b"/>
          <a:lstStyle>
            <a:lvl1pPr marL="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1pPr>
            <a:lvl2pPr marL="393999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2pPr>
            <a:lvl3pPr marL="787999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3pPr>
            <a:lvl4pPr marL="1181998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4pPr>
            <a:lvl5pPr marL="1575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5pPr>
            <a:lvl6pPr marL="1969998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6pPr>
            <a:lvl7pPr marL="2363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7pPr>
            <a:lvl8pPr marL="2757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8pPr>
            <a:lvl9pPr marL="3151996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10/4/19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2" y="1066800"/>
            <a:ext cx="3581400" cy="3017044"/>
          </a:xfrm>
        </p:spPr>
        <p:txBody>
          <a:bodyPr/>
          <a:lstStyle>
            <a:lvl1pPr>
              <a:defRPr sz="2392"/>
            </a:lvl1pPr>
            <a:lvl2pPr>
              <a:defRPr sz="2073"/>
            </a:lvl2pPr>
            <a:lvl3pPr>
              <a:defRPr sz="1754"/>
            </a:lvl3pPr>
            <a:lvl4pPr>
              <a:defRPr sz="1515"/>
            </a:lvl4pPr>
            <a:lvl5pPr>
              <a:defRPr sz="1515"/>
            </a:lvl5pPr>
            <a:lvl6pPr>
              <a:defRPr sz="1515"/>
            </a:lvl6pPr>
            <a:lvl7pPr>
              <a:defRPr sz="1515"/>
            </a:lvl7pPr>
            <a:lvl8pPr>
              <a:defRPr sz="1515"/>
            </a:lvl8pPr>
            <a:lvl9pPr>
              <a:defRPr sz="15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140202" y="1066800"/>
            <a:ext cx="3582987" cy="3017044"/>
          </a:xfrm>
        </p:spPr>
        <p:txBody>
          <a:bodyPr/>
          <a:lstStyle>
            <a:lvl1pPr>
              <a:defRPr sz="2392"/>
            </a:lvl1pPr>
            <a:lvl2pPr>
              <a:defRPr sz="2073"/>
            </a:lvl2pPr>
            <a:lvl3pPr>
              <a:defRPr sz="1754"/>
            </a:lvl3pPr>
            <a:lvl4pPr>
              <a:defRPr sz="1515"/>
            </a:lvl4pPr>
            <a:lvl5pPr>
              <a:defRPr sz="1515"/>
            </a:lvl5pPr>
            <a:lvl6pPr>
              <a:defRPr sz="1515"/>
            </a:lvl6pPr>
            <a:lvl7pPr>
              <a:defRPr sz="1515"/>
            </a:lvl7pPr>
            <a:lvl8pPr>
              <a:defRPr sz="1515"/>
            </a:lvl8pPr>
            <a:lvl9pPr>
              <a:defRPr sz="15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10/4/19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073" b="1"/>
            </a:lvl1pPr>
            <a:lvl2pPr marL="393999" indent="0">
              <a:buNone/>
              <a:defRPr sz="1754" b="1"/>
            </a:lvl2pPr>
            <a:lvl3pPr marL="787999" indent="0">
              <a:buNone/>
              <a:defRPr sz="1515" b="1"/>
            </a:lvl3pPr>
            <a:lvl4pPr marL="1181998" indent="0">
              <a:buNone/>
              <a:defRPr sz="1355" b="1"/>
            </a:lvl4pPr>
            <a:lvl5pPr marL="1575997" indent="0">
              <a:buNone/>
              <a:defRPr sz="1355" b="1"/>
            </a:lvl5pPr>
            <a:lvl6pPr marL="1969998" indent="0">
              <a:buNone/>
              <a:defRPr sz="1355" b="1"/>
            </a:lvl6pPr>
            <a:lvl7pPr marL="2363997" indent="0">
              <a:buNone/>
              <a:defRPr sz="1355" b="1"/>
            </a:lvl7pPr>
            <a:lvl8pPr marL="2757997" indent="0">
              <a:buNone/>
              <a:defRPr sz="1355" b="1"/>
            </a:lvl8pPr>
            <a:lvl9pPr marL="3151996" indent="0">
              <a:buNone/>
              <a:defRPr sz="1355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73"/>
            </a:lvl1pPr>
            <a:lvl2pPr>
              <a:defRPr sz="1754"/>
            </a:lvl2pPr>
            <a:lvl3pPr>
              <a:defRPr sz="151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1"/>
          </a:xfrm>
        </p:spPr>
        <p:txBody>
          <a:bodyPr anchor="b"/>
          <a:lstStyle>
            <a:lvl1pPr marL="0" indent="0">
              <a:buNone/>
              <a:defRPr sz="2073" b="1"/>
            </a:lvl1pPr>
            <a:lvl2pPr marL="393999" indent="0">
              <a:buNone/>
              <a:defRPr sz="1754" b="1"/>
            </a:lvl2pPr>
            <a:lvl3pPr marL="787999" indent="0">
              <a:buNone/>
              <a:defRPr sz="1515" b="1"/>
            </a:lvl3pPr>
            <a:lvl4pPr marL="1181998" indent="0">
              <a:buNone/>
              <a:defRPr sz="1355" b="1"/>
            </a:lvl4pPr>
            <a:lvl5pPr marL="1575997" indent="0">
              <a:buNone/>
              <a:defRPr sz="1355" b="1"/>
            </a:lvl5pPr>
            <a:lvl6pPr marL="1969998" indent="0">
              <a:buNone/>
              <a:defRPr sz="1355" b="1"/>
            </a:lvl6pPr>
            <a:lvl7pPr marL="2363997" indent="0">
              <a:buNone/>
              <a:defRPr sz="1355" b="1"/>
            </a:lvl7pPr>
            <a:lvl8pPr marL="2757997" indent="0">
              <a:buNone/>
              <a:defRPr sz="1355" b="1"/>
            </a:lvl8pPr>
            <a:lvl9pPr marL="3151996" indent="0">
              <a:buNone/>
              <a:defRPr sz="1355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073"/>
            </a:lvl1pPr>
            <a:lvl2pPr>
              <a:defRPr sz="1754"/>
            </a:lvl2pPr>
            <a:lvl3pPr>
              <a:defRPr sz="151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10/4/19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10/4/19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10/4/19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90"/>
            <a:ext cx="3008312" cy="871537"/>
          </a:xfrm>
        </p:spPr>
        <p:txBody>
          <a:bodyPr anchor="b"/>
          <a:lstStyle>
            <a:lvl1pPr algn="l">
              <a:defRPr sz="1754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835"/>
          </a:xfrm>
        </p:spPr>
        <p:txBody>
          <a:bodyPr/>
          <a:lstStyle>
            <a:lvl1pPr>
              <a:defRPr sz="2710"/>
            </a:lvl1pPr>
            <a:lvl2pPr>
              <a:defRPr sz="2392"/>
            </a:lvl2pPr>
            <a:lvl3pPr>
              <a:defRPr sz="2073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2" cy="3518297"/>
          </a:xfrm>
        </p:spPr>
        <p:txBody>
          <a:bodyPr/>
          <a:lstStyle>
            <a:lvl1pPr marL="0" indent="0">
              <a:buNone/>
              <a:defRPr sz="1196"/>
            </a:lvl1pPr>
            <a:lvl2pPr marL="393999" indent="0">
              <a:buNone/>
              <a:defRPr sz="1036"/>
            </a:lvl2pPr>
            <a:lvl3pPr marL="787999" indent="0">
              <a:buNone/>
              <a:defRPr sz="877"/>
            </a:lvl3pPr>
            <a:lvl4pPr marL="1181998" indent="0">
              <a:buNone/>
              <a:defRPr sz="797"/>
            </a:lvl4pPr>
            <a:lvl5pPr marL="1575997" indent="0">
              <a:buNone/>
              <a:defRPr sz="797"/>
            </a:lvl5pPr>
            <a:lvl6pPr marL="1969998" indent="0">
              <a:buNone/>
              <a:defRPr sz="797"/>
            </a:lvl6pPr>
            <a:lvl7pPr marL="2363997" indent="0">
              <a:buNone/>
              <a:defRPr sz="797"/>
            </a:lvl7pPr>
            <a:lvl8pPr marL="2757997" indent="0">
              <a:buNone/>
              <a:defRPr sz="797"/>
            </a:lvl8pPr>
            <a:lvl9pPr marL="3151996" indent="0">
              <a:buNone/>
              <a:defRPr sz="79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10/4/19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0" y="3600453"/>
            <a:ext cx="5486400" cy="425053"/>
          </a:xfrm>
        </p:spPr>
        <p:txBody>
          <a:bodyPr anchor="b"/>
          <a:lstStyle>
            <a:lvl1pPr algn="l">
              <a:defRPr sz="1754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0" y="459582"/>
            <a:ext cx="5486400" cy="3086100"/>
          </a:xfrm>
        </p:spPr>
        <p:txBody>
          <a:bodyPr/>
          <a:lstStyle>
            <a:lvl1pPr marL="0" indent="0">
              <a:buNone/>
              <a:defRPr sz="2710"/>
            </a:lvl1pPr>
            <a:lvl2pPr marL="393999" indent="0">
              <a:buNone/>
              <a:defRPr sz="2392"/>
            </a:lvl2pPr>
            <a:lvl3pPr marL="787999" indent="0">
              <a:buNone/>
              <a:defRPr sz="2073"/>
            </a:lvl3pPr>
            <a:lvl4pPr marL="1181998" indent="0">
              <a:buNone/>
              <a:defRPr sz="1754"/>
            </a:lvl4pPr>
            <a:lvl5pPr marL="1575997" indent="0">
              <a:buNone/>
              <a:defRPr sz="1754"/>
            </a:lvl5pPr>
            <a:lvl6pPr marL="1969998" indent="0">
              <a:buNone/>
              <a:defRPr sz="1754"/>
            </a:lvl6pPr>
            <a:lvl7pPr marL="2363997" indent="0">
              <a:buNone/>
              <a:defRPr sz="1754"/>
            </a:lvl7pPr>
            <a:lvl8pPr marL="2757997" indent="0">
              <a:buNone/>
              <a:defRPr sz="1754"/>
            </a:lvl8pPr>
            <a:lvl9pPr marL="3151996" indent="0">
              <a:buNone/>
              <a:defRPr sz="1754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0" y="4025506"/>
            <a:ext cx="5486400" cy="603647"/>
          </a:xfrm>
        </p:spPr>
        <p:txBody>
          <a:bodyPr/>
          <a:lstStyle>
            <a:lvl1pPr marL="0" indent="0">
              <a:buNone/>
              <a:defRPr sz="1196"/>
            </a:lvl1pPr>
            <a:lvl2pPr marL="393999" indent="0">
              <a:buNone/>
              <a:defRPr sz="1036"/>
            </a:lvl2pPr>
            <a:lvl3pPr marL="787999" indent="0">
              <a:buNone/>
              <a:defRPr sz="877"/>
            </a:lvl3pPr>
            <a:lvl4pPr marL="1181998" indent="0">
              <a:buNone/>
              <a:defRPr sz="797"/>
            </a:lvl4pPr>
            <a:lvl5pPr marL="1575997" indent="0">
              <a:buNone/>
              <a:defRPr sz="797"/>
            </a:lvl5pPr>
            <a:lvl6pPr marL="1969998" indent="0">
              <a:buNone/>
              <a:defRPr sz="797"/>
            </a:lvl6pPr>
            <a:lvl7pPr marL="2363997" indent="0">
              <a:buNone/>
              <a:defRPr sz="797"/>
            </a:lvl7pPr>
            <a:lvl8pPr marL="2757997" indent="0">
              <a:buNone/>
              <a:defRPr sz="797"/>
            </a:lvl8pPr>
            <a:lvl9pPr marL="3151996" indent="0">
              <a:buNone/>
              <a:defRPr sz="79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10/4/19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0" cy="857250"/>
          </a:xfrm>
          <a:prstGeom prst="rect">
            <a:avLst/>
          </a:prstGeom>
        </p:spPr>
        <p:txBody>
          <a:bodyPr vert="horz" lIns="98846" tIns="49424" rIns="98846" bIns="49424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3" y="1200151"/>
            <a:ext cx="8229600" cy="3394472"/>
          </a:xfrm>
          <a:prstGeom prst="rect">
            <a:avLst/>
          </a:prstGeom>
        </p:spPr>
        <p:txBody>
          <a:bodyPr vert="horz" lIns="98846" tIns="49424" rIns="98846" bIns="4942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l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7197C-F08A-4F0D-901D-82973DCAADC5}" type="datetimeFigureOut">
              <a:rPr lang="ko-KR" altLang="en-US" smtClean="0"/>
              <a:pPr/>
              <a:t>10/4/19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ctr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r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787999" rtl="0" eaLnBrk="1" latinLnBrk="1" hangingPunct="1">
        <a:spcBef>
          <a:spcPct val="0"/>
        </a:spcBef>
        <a:buNone/>
        <a:defRPr sz="37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5500" indent="-295500" algn="l" defTabSz="787999" rtl="0" eaLnBrk="1" latinLnBrk="1" hangingPunct="1">
        <a:spcBef>
          <a:spcPct val="20000"/>
        </a:spcBef>
        <a:buFont typeface="Arial" pitchFamily="34" charset="0"/>
        <a:buChar char="•"/>
        <a:defRPr sz="2710" kern="1200">
          <a:solidFill>
            <a:schemeClr val="tx1"/>
          </a:solidFill>
          <a:latin typeface="+mn-lt"/>
          <a:ea typeface="+mn-ea"/>
          <a:cs typeface="+mn-cs"/>
        </a:defRPr>
      </a:lvl1pPr>
      <a:lvl2pPr marL="640249" indent="-246249" algn="l" defTabSz="787999" rtl="0" eaLnBrk="1" latinLnBrk="1" hangingPunct="1">
        <a:spcBef>
          <a:spcPct val="20000"/>
        </a:spcBef>
        <a:buFont typeface="Arial" pitchFamily="34" charset="0"/>
        <a:buChar char="–"/>
        <a:defRPr sz="2392" kern="1200">
          <a:solidFill>
            <a:schemeClr val="tx1"/>
          </a:solidFill>
          <a:latin typeface="+mn-lt"/>
          <a:ea typeface="+mn-ea"/>
          <a:cs typeface="+mn-cs"/>
        </a:defRPr>
      </a:lvl2pPr>
      <a:lvl3pPr marL="984999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2073" kern="1200">
          <a:solidFill>
            <a:schemeClr val="tx1"/>
          </a:solidFill>
          <a:latin typeface="+mn-lt"/>
          <a:ea typeface="+mn-ea"/>
          <a:cs typeface="+mn-cs"/>
        </a:defRPr>
      </a:lvl3pPr>
      <a:lvl4pPr marL="1378999" indent="-197000" algn="l" defTabSz="787999" rtl="0" eaLnBrk="1" latinLnBrk="1" hangingPunct="1">
        <a:spcBef>
          <a:spcPct val="20000"/>
        </a:spcBef>
        <a:buFont typeface="Arial" pitchFamily="34" charset="0"/>
        <a:buChar char="–"/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772998" indent="-197000" algn="l" defTabSz="787999" rtl="0" eaLnBrk="1" latinLnBrk="1" hangingPunct="1">
        <a:spcBef>
          <a:spcPct val="20000"/>
        </a:spcBef>
        <a:buFont typeface="Arial" pitchFamily="34" charset="0"/>
        <a:buChar char="»"/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166998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560997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2954996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348996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1pPr>
      <a:lvl2pPr marL="393999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2pPr>
      <a:lvl3pPr marL="787999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3pPr>
      <a:lvl4pPr marL="1181998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4pPr>
      <a:lvl5pPr marL="1575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5pPr>
      <a:lvl6pPr marL="1969998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6pPr>
      <a:lvl7pPr marL="2363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7pPr>
      <a:lvl8pPr marL="2757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8pPr>
      <a:lvl9pPr marL="3151996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430040" y="1119554"/>
            <a:ext cx="2994094" cy="73211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 anchor="ctr">
            <a:no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altLang="ko-KR" sz="3508" b="1" dirty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ko-KR" altLang="en-US" sz="3508" b="1" dirty="0" smtClean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주차 </a:t>
            </a:r>
            <a:r>
              <a:rPr lang="en-US" altLang="ko-KR" sz="3508" b="1" dirty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ko-KR" altLang="en-US" sz="3508" b="1" dirty="0" smtClean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508" b="1" dirty="0">
              <a:ln w="19050">
                <a:noFill/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25400" dist="38100" dir="7500000" algn="tl">
                  <a:srgbClr val="000000">
                    <a:shade val="5000"/>
                    <a:alpha val="20000"/>
                  </a:srgb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851670"/>
            <a:ext cx="6251863" cy="812478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none" lIns="111200" tIns="55600" rIns="111200" bIns="556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HTML </a:t>
            </a:r>
            <a:r>
              <a:rPr lang="ko-KR" altLang="en-US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이미지</a:t>
            </a:r>
            <a:r>
              <a:rPr lang="en-US" altLang="ko-KR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/</a:t>
            </a:r>
            <a:r>
              <a:rPr lang="ko-KR" altLang="en-US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동영상</a:t>
            </a:r>
            <a:r>
              <a:rPr lang="en-US" altLang="ko-KR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태그</a:t>
            </a:r>
            <a:endParaRPr lang="ko-KR" altLang="en-US" sz="4200" b="1" dirty="0">
              <a:ln w="19050">
                <a:noFill/>
                <a:prstDash val="solid"/>
              </a:ln>
              <a:solidFill>
                <a:srgbClr val="004A82"/>
              </a:solidFill>
              <a:effectLst>
                <a:outerShdw blurRad="25400" dist="38100" dir="2700000" algn="tl" rotWithShape="0">
                  <a:prstClr val="black">
                    <a:alpha val="20000"/>
                  </a:prst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179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하이퍼링크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태그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25"/>
          <p:cNvSpPr/>
          <p:nvPr/>
        </p:nvSpPr>
        <p:spPr>
          <a:xfrm>
            <a:off x="395536" y="771550"/>
            <a:ext cx="6106294" cy="3765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srgbClr val="002060"/>
                </a:solidFill>
              </a:rPr>
              <a:t>&lt;a&gt; </a:t>
            </a:r>
            <a:r>
              <a:rPr lang="ko-KR" altLang="en-US" sz="1600" dirty="0">
                <a:solidFill>
                  <a:srgbClr val="002060"/>
                </a:solidFill>
              </a:rPr>
              <a:t>태그의 </a:t>
            </a:r>
            <a:r>
              <a:rPr lang="en-US" altLang="ko-KR" sz="1600" dirty="0" err="1">
                <a:solidFill>
                  <a:srgbClr val="002060"/>
                </a:solidFill>
              </a:rPr>
              <a:t>href</a:t>
            </a:r>
            <a:r>
              <a:rPr lang="en-US" altLang="ko-KR" sz="1600" dirty="0">
                <a:solidFill>
                  <a:srgbClr val="002060"/>
                </a:solidFill>
              </a:rPr>
              <a:t> </a:t>
            </a:r>
            <a:r>
              <a:rPr lang="ko-KR" altLang="en-US" sz="1600" dirty="0">
                <a:solidFill>
                  <a:srgbClr val="002060"/>
                </a:solidFill>
              </a:rPr>
              <a:t>속성에 하이퍼링크 작성</a:t>
            </a:r>
          </a:p>
          <a:p>
            <a:pPr marL="693884" lvl="1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>
                <a:solidFill>
                  <a:srgbClr val="002060"/>
                </a:solidFill>
              </a:rPr>
              <a:t>같은 웹 사이트에 있는 웹 페이지 연결</a:t>
            </a: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endParaRPr lang="ko-KR" altLang="en-US" sz="1600" dirty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endParaRPr lang="ko-KR" altLang="en-US" sz="1600" dirty="0">
              <a:solidFill>
                <a:srgbClr val="002060"/>
              </a:solidFill>
            </a:endParaRPr>
          </a:p>
          <a:p>
            <a:pPr marL="693884" lvl="1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>
                <a:solidFill>
                  <a:srgbClr val="002060"/>
                </a:solidFill>
              </a:rPr>
              <a:t>다른 웹 사이트의 웹 페이지 연결</a:t>
            </a: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endParaRPr lang="ko-KR" altLang="en-US" sz="1400" dirty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endParaRPr lang="ko-KR" altLang="en-US" sz="1600" dirty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solidFill>
                  <a:srgbClr val="002060"/>
                </a:solidFill>
              </a:rPr>
              <a:t>이미지 하이퍼링크 만들기</a:t>
            </a: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2060"/>
              </a:solidFill>
            </a:endParaRPr>
          </a:p>
        </p:txBody>
      </p:sp>
      <p:sp>
        <p:nvSpPr>
          <p:cNvPr id="5" name="직사각형 7"/>
          <p:cNvSpPr/>
          <p:nvPr/>
        </p:nvSpPr>
        <p:spPr>
          <a:xfrm>
            <a:off x="611560" y="1563638"/>
            <a:ext cx="5832648" cy="3795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=“picturepage.html”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클릭하면 사진 페이지로 이동합니다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.&lt;/a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1560" y="264375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&lt;a </a:t>
            </a:r>
            <a:r>
              <a:rPr kumimoji="0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href</a:t>
            </a: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=“http://www.naver.com”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&gt;</a:t>
            </a:r>
            <a:r>
              <a:rPr kumimoji="0" lang="ko-KR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네이버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&lt;/a&gt;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b="1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b="1" dirty="0">
                <a:solidFill>
                  <a:srgbClr val="000000"/>
                </a:solidFill>
                <a:latin typeface="+mj-ea"/>
                <a:ea typeface="+mj-ea"/>
              </a:rPr>
              <a:t>=“http://www.siter.com/login.html”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사이트 로그인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&lt;/a</a:t>
            </a:r>
            <a:r>
              <a:rPr lang="en-US" altLang="ko-KR" sz="1400" dirty="0" smtClean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9" name="직사각형 11"/>
          <p:cNvSpPr/>
          <p:nvPr/>
        </p:nvSpPr>
        <p:spPr>
          <a:xfrm>
            <a:off x="611560" y="3723878"/>
            <a:ext cx="5832648" cy="9971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=“</a:t>
            </a:r>
            <a:r>
              <a:rPr lang="en-US" altLang="ko-KR" sz="1400" b="1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j-ea"/>
                <a:ea typeface="+mj-ea"/>
              </a:rPr>
              <a:t>http://www.naver.com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img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=“naver.png” alt=“</a:t>
            </a:r>
            <a:r>
              <a:rPr lang="ko-KR" altLang="en-US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네이버사이트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endParaRPr lang="ko-KR" altLang="en-US" sz="1400" b="1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&lt;/a&gt;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53451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9"/>
          <p:cNvSpPr/>
          <p:nvPr/>
        </p:nvSpPr>
        <p:spPr>
          <a:xfrm>
            <a:off x="179512" y="1006500"/>
            <a:ext cx="4572000" cy="37856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ko-KR" altLang="en-US" sz="1200" dirty="0" smtClean="0"/>
              <a:t>포털 </a:t>
            </a:r>
            <a:r>
              <a:rPr lang="ko-KR" altLang="en-US" sz="1200" dirty="0"/>
              <a:t>사이트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it-IT" altLang="ko-KR" sz="1200" dirty="0" smtClean="0"/>
              <a:t>	&lt;</a:t>
            </a:r>
            <a:r>
              <a:rPr lang="it-IT" altLang="ko-KR" sz="1200" dirty="0"/>
              <a:t>li&gt;</a:t>
            </a:r>
            <a:r>
              <a:rPr lang="it-IT" altLang="ko-KR" sz="1200" b="1" dirty="0"/>
              <a:t>&lt;a href="http://www.naver.com"&gt;</a:t>
            </a:r>
            <a:r>
              <a:rPr lang="ko-KR" altLang="it-IT" sz="1200" b="1" dirty="0" err="1"/>
              <a:t>네이버</a:t>
            </a:r>
            <a:r>
              <a:rPr lang="it-IT" altLang="ko-KR" sz="1200" b="1" dirty="0"/>
              <a:t>&lt;/a</a:t>
            </a:r>
            <a:r>
              <a:rPr lang="it-IT" altLang="ko-KR" sz="1200" b="1" dirty="0" smtClean="0"/>
              <a:t>&gt;</a:t>
            </a:r>
            <a:r>
              <a:rPr lang="it-IT" altLang="ko-KR" sz="1200" dirty="0" smtClean="0"/>
              <a:t>&lt;/li&gt;</a:t>
            </a:r>
            <a:endParaRPr lang="it-IT" altLang="ko-KR" sz="1200" dirty="0"/>
          </a:p>
          <a:p>
            <a:pPr defTabSz="180000"/>
            <a:r>
              <a:rPr lang="it-IT" altLang="ko-KR" sz="1200" dirty="0" smtClean="0"/>
              <a:t>	&lt;</a:t>
            </a:r>
            <a:r>
              <a:rPr lang="it-IT" altLang="ko-KR" sz="1200" dirty="0"/>
              <a:t>li&gt;&lt;a href="http://www.daum.net"&gt;</a:t>
            </a:r>
            <a:r>
              <a:rPr lang="ko-KR" altLang="it-IT" sz="1200" dirty="0"/>
              <a:t>다음</a:t>
            </a:r>
            <a:r>
              <a:rPr lang="it-IT" altLang="ko-KR" sz="1200" dirty="0"/>
              <a:t>&lt;/a</a:t>
            </a:r>
            <a:r>
              <a:rPr lang="it-IT" altLang="ko-KR" sz="1200" dirty="0" smtClean="0"/>
              <a:t>&gt;&lt;/li&gt;</a:t>
            </a:r>
            <a:endParaRPr lang="it-IT" altLang="ko-KR" sz="1200" dirty="0"/>
          </a:p>
          <a:p>
            <a:pPr defTabSz="180000"/>
            <a:r>
              <a:rPr lang="en-US" altLang="ko-KR" sz="1200" dirty="0"/>
              <a:t>&lt;/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신문 사이트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it-IT" altLang="ko-KR" sz="1200" dirty="0" smtClean="0"/>
              <a:t>	&lt;</a:t>
            </a:r>
            <a:r>
              <a:rPr lang="it-IT" altLang="ko-KR" sz="1200" dirty="0"/>
              <a:t>li&gt;</a:t>
            </a:r>
            <a:r>
              <a:rPr lang="it-IT" altLang="ko-KR" sz="1200" b="1" dirty="0"/>
              <a:t>&lt;a href="http://www.etnews.com/"&gt;</a:t>
            </a:r>
          </a:p>
          <a:p>
            <a:pPr defTabSz="180000"/>
            <a:r>
              <a:rPr lang="en-US" altLang="ko-KR" sz="1200" b="1" dirty="0" smtClean="0"/>
              <a:t>			&lt;</a:t>
            </a:r>
            <a:r>
              <a:rPr lang="en-US" altLang="ko-KR" sz="1200" b="1" dirty="0" err="1"/>
              <a:t>img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="media/iconetnews.png" alt="</a:t>
            </a:r>
            <a:r>
              <a:rPr lang="ko-KR" altLang="en-US" sz="1200" b="1" dirty="0"/>
              <a:t>전자신문</a:t>
            </a:r>
            <a:r>
              <a:rPr lang="en-US" altLang="ko-KR" sz="1200" b="1" dirty="0" smtClean="0"/>
              <a:t>"&gt;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&lt;/</a:t>
            </a:r>
            <a:r>
              <a:rPr lang="en-US" altLang="ko-KR" sz="1200" b="1" dirty="0"/>
              <a:t>a&gt;</a:t>
            </a:r>
          </a:p>
          <a:p>
            <a:pPr defTabSz="180000"/>
            <a:r>
              <a:rPr lang="en-US" altLang="ko-KR" sz="1200" dirty="0" smtClean="0"/>
              <a:t>	&lt;/li&gt;</a:t>
            </a:r>
          </a:p>
          <a:p>
            <a:pPr defTabSz="180000"/>
            <a:r>
              <a:rPr lang="it-IT" altLang="ko-KR" sz="1200" dirty="0" smtClean="0"/>
              <a:t>	&lt;</a:t>
            </a:r>
            <a:r>
              <a:rPr lang="it-IT" altLang="ko-KR" sz="1200" dirty="0"/>
              <a:t>li&gt;&lt;a href="http://www.chosun.com"&gt;</a:t>
            </a:r>
          </a:p>
          <a:p>
            <a:pPr defTabSz="180000"/>
            <a:r>
              <a:rPr lang="en-US" altLang="ko-KR" sz="1200" dirty="0" smtClean="0"/>
              <a:t>			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="media/iconchosun.png" alt="</a:t>
            </a:r>
            <a:r>
              <a:rPr lang="ko-KR" altLang="en-US" sz="1200" dirty="0"/>
              <a:t>조선일보</a:t>
            </a:r>
            <a:r>
              <a:rPr lang="en-US" altLang="ko-KR" sz="1200" dirty="0" smtClean="0"/>
              <a:t>"&gt;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&lt;/</a:t>
            </a:r>
            <a:r>
              <a:rPr lang="en-US" altLang="ko-KR" sz="1200" dirty="0"/>
              <a:t>a&gt;</a:t>
            </a:r>
          </a:p>
          <a:p>
            <a:pPr defTabSz="180000"/>
            <a:r>
              <a:rPr lang="en-US" altLang="ko-KR" sz="1200" dirty="0" smtClean="0"/>
              <a:t>	&lt;/li&gt;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&lt;a </a:t>
            </a:r>
            <a:r>
              <a:rPr lang="en-US" altLang="ko-KR" sz="1200" b="1" dirty="0" err="1"/>
              <a:t>href</a:t>
            </a:r>
            <a:r>
              <a:rPr lang="en-US" altLang="ko-KR" sz="1200" b="1" dirty="0"/>
              <a:t>="ex2-17.html</a:t>
            </a:r>
            <a:r>
              <a:rPr lang="en-US" altLang="ko-KR" sz="1200" b="1" dirty="0" smtClean="0"/>
              <a:t>"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예제 </a:t>
            </a:r>
            <a:r>
              <a:rPr lang="en-US" altLang="ko-KR" sz="1200" dirty="0" smtClean="0"/>
              <a:t>2-17</a:t>
            </a:r>
            <a:r>
              <a:rPr lang="ko-KR" altLang="en-US" sz="1200" dirty="0" smtClean="0"/>
              <a:t>로 </a:t>
            </a:r>
            <a:r>
              <a:rPr lang="ko-KR" altLang="en-US" sz="1200" dirty="0"/>
              <a:t>이동</a:t>
            </a:r>
            <a:r>
              <a:rPr lang="en-US" altLang="ko-KR" sz="1200" dirty="0"/>
              <a:t>&lt;/a&gt;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하이퍼링크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태그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0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339502"/>
            <a:ext cx="2262031" cy="3601392"/>
          </a:xfrm>
          <a:prstGeom prst="rect">
            <a:avLst/>
          </a:prstGeom>
        </p:spPr>
      </p:pic>
      <p:sp>
        <p:nvSpPr>
          <p:cNvPr id="12" name="모서리가 둥근 사각형 설명선 11"/>
          <p:cNvSpPr/>
          <p:nvPr/>
        </p:nvSpPr>
        <p:spPr>
          <a:xfrm>
            <a:off x="6036239" y="2043979"/>
            <a:ext cx="818011" cy="288032"/>
          </a:xfrm>
          <a:prstGeom prst="wedgeRoundRectCallout">
            <a:avLst>
              <a:gd name="adj1" fmla="val -87718"/>
              <a:gd name="adj2" fmla="val 310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 dirty="0" smtClean="0">
                <a:solidFill>
                  <a:schemeClr val="tx1"/>
                </a:solidFill>
              </a:rPr>
              <a:t>링크  클릭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자유형 6"/>
          <p:cNvSpPr/>
          <p:nvPr/>
        </p:nvSpPr>
        <p:spPr>
          <a:xfrm>
            <a:off x="5221794" y="2178709"/>
            <a:ext cx="667484" cy="757646"/>
          </a:xfrm>
          <a:custGeom>
            <a:avLst/>
            <a:gdLst>
              <a:gd name="connsiteX0" fmla="*/ 0 w 525780"/>
              <a:gd name="connsiteY0" fmla="*/ 0 h 757646"/>
              <a:gd name="connsiteX1" fmla="*/ 404949 w 525780"/>
              <a:gd name="connsiteY1" fmla="*/ 127363 h 757646"/>
              <a:gd name="connsiteX2" fmla="*/ 525780 w 525780"/>
              <a:gd name="connsiteY2" fmla="*/ 757646 h 75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780" h="757646">
                <a:moveTo>
                  <a:pt x="0" y="0"/>
                </a:moveTo>
                <a:cubicBezTo>
                  <a:pt x="158659" y="544"/>
                  <a:pt x="317319" y="1089"/>
                  <a:pt x="404949" y="127363"/>
                </a:cubicBezTo>
                <a:cubicBezTo>
                  <a:pt x="492579" y="253637"/>
                  <a:pt x="502376" y="662396"/>
                  <a:pt x="525780" y="757646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546576" y="4515966"/>
            <a:ext cx="1584176" cy="442674"/>
          </a:xfrm>
          <a:prstGeom prst="wedgeRoundRectCallout">
            <a:avLst>
              <a:gd name="adj1" fmla="val -65393"/>
              <a:gd name="adj2" fmla="val -809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현재 사이트의 다른 페이지로 이동하는 링크</a:t>
            </a:r>
            <a:endParaRPr lang="ko-KR" altLang="en-US" sz="1000" dirty="0"/>
          </a:p>
        </p:txBody>
      </p:sp>
      <p:pic>
        <p:nvPicPr>
          <p:cNvPr id="16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895" y="2936355"/>
            <a:ext cx="1234222" cy="143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96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하이퍼링크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태그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25"/>
          <p:cNvSpPr/>
          <p:nvPr/>
        </p:nvSpPr>
        <p:spPr>
          <a:xfrm>
            <a:off x="395536" y="771550"/>
            <a:ext cx="6106294" cy="1918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앵커</a:t>
            </a:r>
            <a:r>
              <a:rPr lang="en-US" altLang="ko-KR" sz="1600" dirty="0">
                <a:solidFill>
                  <a:srgbClr val="002060"/>
                </a:solidFill>
              </a:rPr>
              <a:t>?</a:t>
            </a:r>
          </a:p>
          <a:p>
            <a:pPr marL="693884" lvl="1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>
                <a:solidFill>
                  <a:srgbClr val="002060"/>
                </a:solidFill>
              </a:rPr>
              <a:t>HTML </a:t>
            </a:r>
            <a:r>
              <a:rPr lang="ko-KR" altLang="en-US" sz="1400" dirty="0">
                <a:solidFill>
                  <a:srgbClr val="002060"/>
                </a:solidFill>
              </a:rPr>
              <a:t>페이지 내의 특정 위치</a:t>
            </a:r>
          </a:p>
          <a:p>
            <a:pPr marL="693884" lvl="1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>
                <a:solidFill>
                  <a:srgbClr val="002060"/>
                </a:solidFill>
              </a:rPr>
              <a:t>&lt;a id=“</a:t>
            </a:r>
            <a:r>
              <a:rPr lang="ko-KR" altLang="en-US" sz="1400" dirty="0">
                <a:solidFill>
                  <a:srgbClr val="002060"/>
                </a:solidFill>
              </a:rPr>
              <a:t>앵커이름”</a:t>
            </a:r>
            <a:r>
              <a:rPr lang="en-US" altLang="ko-KR" sz="1400" dirty="0">
                <a:solidFill>
                  <a:srgbClr val="002060"/>
                </a:solidFill>
              </a:rPr>
              <a:t>&gt;</a:t>
            </a:r>
            <a:r>
              <a:rPr lang="ko-KR" altLang="en-US" sz="1400" dirty="0">
                <a:solidFill>
                  <a:srgbClr val="002060"/>
                </a:solidFill>
              </a:rPr>
              <a:t>으로 앵커 생</a:t>
            </a:r>
            <a:r>
              <a:rPr lang="ko-KR" altLang="en-US" sz="1600" dirty="0">
                <a:solidFill>
                  <a:srgbClr val="002060"/>
                </a:solidFill>
              </a:rPr>
              <a:t>성</a:t>
            </a: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2060"/>
              </a:solidFill>
            </a:endParaRPr>
          </a:p>
        </p:txBody>
      </p:sp>
      <p:sp>
        <p:nvSpPr>
          <p:cNvPr id="10" name="직사각형 4"/>
          <p:cNvSpPr/>
          <p:nvPr/>
        </p:nvSpPr>
        <p:spPr>
          <a:xfrm>
            <a:off x="199223" y="2196609"/>
            <a:ext cx="4335289" cy="203132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>
              <a:lnSpc>
                <a:spcPct val="14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b="1" kern="0" dirty="0">
                <a:solidFill>
                  <a:srgbClr val="000000"/>
                </a:solidFill>
                <a:latin typeface="+mj-ea"/>
                <a:ea typeface="+mj-ea"/>
              </a:rPr>
              <a:t>id="chap1"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&gt;1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장 서론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&lt;/a</a:t>
            </a:r>
            <a:r>
              <a:rPr lang="en-US" altLang="ko-KR" kern="0" dirty="0" smtClean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fontAlgn="base" latinLnBrk="0">
              <a:lnSpc>
                <a:spcPct val="14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j-ea"/>
                <a:ea typeface="+mj-ea"/>
              </a:rPr>
              <a:t>	…</a:t>
            </a:r>
          </a:p>
          <a:p>
            <a:pPr fontAlgn="base" latinLnBrk="0">
              <a:lnSpc>
                <a:spcPct val="14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+mj-ea"/>
                <a:ea typeface="+mj-ea"/>
              </a:rPr>
              <a:t>	…</a:t>
            </a:r>
          </a:p>
          <a:p>
            <a:pPr fontAlgn="base" latinLnBrk="0">
              <a:lnSpc>
                <a:spcPct val="14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j-ea"/>
                <a:ea typeface="+mj-ea"/>
              </a:rPr>
              <a:t>	…</a:t>
            </a:r>
            <a:endParaRPr lang="en-US" altLang="ko-KR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fontAlgn="base" latinLnBrk="0">
              <a:lnSpc>
                <a:spcPct val="140000"/>
              </a:lnSpc>
            </a:pPr>
            <a:r>
              <a:rPr lang="en-US" altLang="ko-KR" dirty="0">
                <a:latin typeface="+mj-ea"/>
                <a:ea typeface="+mj-ea"/>
              </a:rPr>
              <a:t>&lt;a </a:t>
            </a:r>
            <a:r>
              <a:rPr lang="en-US" altLang="ko-KR" b="1" dirty="0" err="1">
                <a:latin typeface="+mj-ea"/>
                <a:ea typeface="+mj-ea"/>
              </a:rPr>
              <a:t>href</a:t>
            </a:r>
            <a:r>
              <a:rPr lang="en-US" altLang="ko-KR" b="1" dirty="0">
                <a:latin typeface="+mj-ea"/>
                <a:ea typeface="+mj-ea"/>
              </a:rPr>
              <a:t>=“#chap1”</a:t>
            </a:r>
            <a:r>
              <a:rPr lang="en-US" altLang="ko-KR" dirty="0">
                <a:latin typeface="+mj-ea"/>
                <a:ea typeface="+mj-ea"/>
              </a:rPr>
              <a:t>&gt;</a:t>
            </a:r>
            <a:r>
              <a:rPr lang="ko-KR" altLang="en-US" dirty="0">
                <a:latin typeface="+mj-ea"/>
                <a:ea typeface="+mj-ea"/>
              </a:rPr>
              <a:t>서론으로 가기</a:t>
            </a:r>
            <a:r>
              <a:rPr lang="en-US" altLang="ko-KR" dirty="0">
                <a:latin typeface="+mj-ea"/>
                <a:ea typeface="+mj-ea"/>
              </a:rPr>
              <a:t>&lt;/a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11" name="모서리가 둥근 사각형 설명선 5"/>
          <p:cNvSpPr/>
          <p:nvPr/>
        </p:nvSpPr>
        <p:spPr>
          <a:xfrm>
            <a:off x="4671701" y="2268617"/>
            <a:ext cx="1088587" cy="330673"/>
          </a:xfrm>
          <a:prstGeom prst="wedgeRoundRectCallout">
            <a:avLst>
              <a:gd name="adj1" fmla="val -163175"/>
              <a:gd name="adj2" fmla="val 1228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en-US" altLang="ko-KR" sz="1000" dirty="0" smtClean="0">
                <a:solidFill>
                  <a:schemeClr val="tx1"/>
                </a:solidFill>
              </a:rPr>
              <a:t>hap1 </a:t>
            </a:r>
            <a:r>
              <a:rPr lang="ko-KR" altLang="en-US" sz="1000" dirty="0" smtClean="0">
                <a:solidFill>
                  <a:schemeClr val="tx1"/>
                </a:solidFill>
              </a:rPr>
              <a:t>앵커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6"/>
          <p:cNvSpPr/>
          <p:nvPr/>
        </p:nvSpPr>
        <p:spPr>
          <a:xfrm>
            <a:off x="4651989" y="3780785"/>
            <a:ext cx="1792219" cy="417364"/>
          </a:xfrm>
          <a:prstGeom prst="wedgeRoundRectCallout">
            <a:avLst>
              <a:gd name="adj1" fmla="val -68340"/>
              <a:gd name="adj2" fmla="val 23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 dirty="0" smtClean="0">
                <a:solidFill>
                  <a:schemeClr val="tx1"/>
                </a:solidFill>
              </a:rPr>
              <a:t>클릭하면</a:t>
            </a:r>
            <a:r>
              <a:rPr lang="en-US" altLang="ko-KR" sz="1000" dirty="0" smtClean="0">
                <a:solidFill>
                  <a:schemeClr val="tx1"/>
                </a:solidFill>
              </a:rPr>
              <a:t> chap1 </a:t>
            </a:r>
            <a:r>
              <a:rPr lang="ko-KR" altLang="en-US" sz="1000" dirty="0" smtClean="0">
                <a:solidFill>
                  <a:schemeClr val="tx1"/>
                </a:solidFill>
              </a:rPr>
              <a:t>앵커 위치로 이동시키는 하이퍼링크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481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9"/>
          <p:cNvGrpSpPr/>
          <p:nvPr/>
        </p:nvGrpSpPr>
        <p:grpSpPr>
          <a:xfrm>
            <a:off x="1853659" y="-250253"/>
            <a:ext cx="4374525" cy="3463229"/>
            <a:chOff x="2411759" y="-387424"/>
            <a:chExt cx="5382638" cy="4937741"/>
          </a:xfrm>
        </p:grpSpPr>
        <p:pic>
          <p:nvPicPr>
            <p:cNvPr id="24" name="그림 4"/>
            <p:cNvPicPr>
              <a:picLocks noChangeAspect="1"/>
            </p:cNvPicPr>
            <p:nvPr/>
          </p:nvPicPr>
          <p:blipFill rotWithShape="1">
            <a:blip r:embed="rId2"/>
            <a:srcRect t="-13239" b="13239"/>
            <a:stretch/>
          </p:blipFill>
          <p:spPr>
            <a:xfrm>
              <a:off x="2411760" y="-387424"/>
              <a:ext cx="5382637" cy="4895206"/>
            </a:xfrm>
            <a:prstGeom prst="rect">
              <a:avLst/>
            </a:prstGeom>
          </p:spPr>
        </p:pic>
        <p:sp>
          <p:nvSpPr>
            <p:cNvPr id="25" name="자유형 6"/>
            <p:cNvSpPr/>
            <p:nvPr/>
          </p:nvSpPr>
          <p:spPr>
            <a:xfrm>
              <a:off x="2411759" y="4426220"/>
              <a:ext cx="5368834" cy="124097"/>
            </a:xfrm>
            <a:custGeom>
              <a:avLst/>
              <a:gdLst>
                <a:gd name="connsiteX0" fmla="*/ 0 w 5368834"/>
                <a:gd name="connsiteY0" fmla="*/ 114300 h 124097"/>
                <a:gd name="connsiteX1" fmla="*/ 16328 w 5368834"/>
                <a:gd name="connsiteY1" fmla="*/ 107768 h 124097"/>
                <a:gd name="connsiteX2" fmla="*/ 32657 w 5368834"/>
                <a:gd name="connsiteY2" fmla="*/ 104503 h 124097"/>
                <a:gd name="connsiteX3" fmla="*/ 62048 w 5368834"/>
                <a:gd name="connsiteY3" fmla="*/ 97971 h 124097"/>
                <a:gd name="connsiteX4" fmla="*/ 97971 w 5368834"/>
                <a:gd name="connsiteY4" fmla="*/ 91440 h 124097"/>
                <a:gd name="connsiteX5" fmla="*/ 120831 w 5368834"/>
                <a:gd name="connsiteY5" fmla="*/ 84908 h 124097"/>
                <a:gd name="connsiteX6" fmla="*/ 133894 w 5368834"/>
                <a:gd name="connsiteY6" fmla="*/ 81643 h 124097"/>
                <a:gd name="connsiteX7" fmla="*/ 143691 w 5368834"/>
                <a:gd name="connsiteY7" fmla="*/ 78377 h 124097"/>
                <a:gd name="connsiteX8" fmla="*/ 209006 w 5368834"/>
                <a:gd name="connsiteY8" fmla="*/ 68580 h 124097"/>
                <a:gd name="connsiteX9" fmla="*/ 271054 w 5368834"/>
                <a:gd name="connsiteY9" fmla="*/ 71845 h 124097"/>
                <a:gd name="connsiteX10" fmla="*/ 280851 w 5368834"/>
                <a:gd name="connsiteY10" fmla="*/ 75111 h 124097"/>
                <a:gd name="connsiteX11" fmla="*/ 310243 w 5368834"/>
                <a:gd name="connsiteY11" fmla="*/ 78377 h 124097"/>
                <a:gd name="connsiteX12" fmla="*/ 349431 w 5368834"/>
                <a:gd name="connsiteY12" fmla="*/ 91440 h 124097"/>
                <a:gd name="connsiteX13" fmla="*/ 369026 w 5368834"/>
                <a:gd name="connsiteY13" fmla="*/ 101237 h 124097"/>
                <a:gd name="connsiteX14" fmla="*/ 444137 w 5368834"/>
                <a:gd name="connsiteY14" fmla="*/ 97971 h 124097"/>
                <a:gd name="connsiteX15" fmla="*/ 463731 w 5368834"/>
                <a:gd name="connsiteY15" fmla="*/ 91440 h 124097"/>
                <a:gd name="connsiteX16" fmla="*/ 502920 w 5368834"/>
                <a:gd name="connsiteY16" fmla="*/ 84908 h 124097"/>
                <a:gd name="connsiteX17" fmla="*/ 519248 w 5368834"/>
                <a:gd name="connsiteY17" fmla="*/ 81643 h 124097"/>
                <a:gd name="connsiteX18" fmla="*/ 542108 w 5368834"/>
                <a:gd name="connsiteY18" fmla="*/ 78377 h 124097"/>
                <a:gd name="connsiteX19" fmla="*/ 555171 w 5368834"/>
                <a:gd name="connsiteY19" fmla="*/ 75111 h 124097"/>
                <a:gd name="connsiteX20" fmla="*/ 682534 w 5368834"/>
                <a:gd name="connsiteY20" fmla="*/ 71845 h 124097"/>
                <a:gd name="connsiteX21" fmla="*/ 760911 w 5368834"/>
                <a:gd name="connsiteY21" fmla="*/ 81643 h 124097"/>
                <a:gd name="connsiteX22" fmla="*/ 816428 w 5368834"/>
                <a:gd name="connsiteY22" fmla="*/ 91440 h 124097"/>
                <a:gd name="connsiteX23" fmla="*/ 829491 w 5368834"/>
                <a:gd name="connsiteY23" fmla="*/ 97971 h 124097"/>
                <a:gd name="connsiteX24" fmla="*/ 871946 w 5368834"/>
                <a:gd name="connsiteY24" fmla="*/ 104503 h 124097"/>
                <a:gd name="connsiteX25" fmla="*/ 982980 w 5368834"/>
                <a:gd name="connsiteY25" fmla="*/ 120831 h 124097"/>
                <a:gd name="connsiteX26" fmla="*/ 1074420 w 5368834"/>
                <a:gd name="connsiteY26" fmla="*/ 114300 h 124097"/>
                <a:gd name="connsiteX27" fmla="*/ 1107077 w 5368834"/>
                <a:gd name="connsiteY27" fmla="*/ 107768 h 124097"/>
                <a:gd name="connsiteX28" fmla="*/ 1126671 w 5368834"/>
                <a:gd name="connsiteY28" fmla="*/ 104503 h 124097"/>
                <a:gd name="connsiteX29" fmla="*/ 1175657 w 5368834"/>
                <a:gd name="connsiteY29" fmla="*/ 97971 h 124097"/>
                <a:gd name="connsiteX30" fmla="*/ 1198517 w 5368834"/>
                <a:gd name="connsiteY30" fmla="*/ 94705 h 124097"/>
                <a:gd name="connsiteX31" fmla="*/ 1260566 w 5368834"/>
                <a:gd name="connsiteY31" fmla="*/ 91440 h 124097"/>
                <a:gd name="connsiteX32" fmla="*/ 1319348 w 5368834"/>
                <a:gd name="connsiteY32" fmla="*/ 94705 h 124097"/>
                <a:gd name="connsiteX33" fmla="*/ 1338943 w 5368834"/>
                <a:gd name="connsiteY33" fmla="*/ 101237 h 124097"/>
                <a:gd name="connsiteX34" fmla="*/ 1365068 w 5368834"/>
                <a:gd name="connsiteY34" fmla="*/ 111034 h 124097"/>
                <a:gd name="connsiteX35" fmla="*/ 1525088 w 5368834"/>
                <a:gd name="connsiteY35" fmla="*/ 104503 h 124097"/>
                <a:gd name="connsiteX36" fmla="*/ 1547948 w 5368834"/>
                <a:gd name="connsiteY36" fmla="*/ 97971 h 124097"/>
                <a:gd name="connsiteX37" fmla="*/ 1574074 w 5368834"/>
                <a:gd name="connsiteY37" fmla="*/ 91440 h 124097"/>
                <a:gd name="connsiteX38" fmla="*/ 1596934 w 5368834"/>
                <a:gd name="connsiteY38" fmla="*/ 84908 h 124097"/>
                <a:gd name="connsiteX39" fmla="*/ 1619794 w 5368834"/>
                <a:gd name="connsiteY39" fmla="*/ 81643 h 124097"/>
                <a:gd name="connsiteX40" fmla="*/ 1652451 w 5368834"/>
                <a:gd name="connsiteY40" fmla="*/ 75111 h 124097"/>
                <a:gd name="connsiteX41" fmla="*/ 1668780 w 5368834"/>
                <a:gd name="connsiteY41" fmla="*/ 71845 h 124097"/>
                <a:gd name="connsiteX42" fmla="*/ 1688374 w 5368834"/>
                <a:gd name="connsiteY42" fmla="*/ 68580 h 124097"/>
                <a:gd name="connsiteX43" fmla="*/ 1734094 w 5368834"/>
                <a:gd name="connsiteY43" fmla="*/ 71845 h 124097"/>
                <a:gd name="connsiteX44" fmla="*/ 1743891 w 5368834"/>
                <a:gd name="connsiteY44" fmla="*/ 78377 h 124097"/>
                <a:gd name="connsiteX45" fmla="*/ 1760220 w 5368834"/>
                <a:gd name="connsiteY45" fmla="*/ 88174 h 124097"/>
                <a:gd name="connsiteX46" fmla="*/ 1812471 w 5368834"/>
                <a:gd name="connsiteY46" fmla="*/ 101237 h 124097"/>
                <a:gd name="connsiteX47" fmla="*/ 1845128 w 5368834"/>
                <a:gd name="connsiteY47" fmla="*/ 107768 h 124097"/>
                <a:gd name="connsiteX48" fmla="*/ 2194560 w 5368834"/>
                <a:gd name="connsiteY48" fmla="*/ 104503 h 124097"/>
                <a:gd name="connsiteX49" fmla="*/ 2204357 w 5368834"/>
                <a:gd name="connsiteY49" fmla="*/ 101237 h 124097"/>
                <a:gd name="connsiteX50" fmla="*/ 2259874 w 5368834"/>
                <a:gd name="connsiteY50" fmla="*/ 97971 h 124097"/>
                <a:gd name="connsiteX51" fmla="*/ 2419894 w 5368834"/>
                <a:gd name="connsiteY51" fmla="*/ 101237 h 124097"/>
                <a:gd name="connsiteX52" fmla="*/ 2452551 w 5368834"/>
                <a:gd name="connsiteY52" fmla="*/ 107768 h 124097"/>
                <a:gd name="connsiteX53" fmla="*/ 2472146 w 5368834"/>
                <a:gd name="connsiteY53" fmla="*/ 111034 h 124097"/>
                <a:gd name="connsiteX54" fmla="*/ 2491740 w 5368834"/>
                <a:gd name="connsiteY54" fmla="*/ 117565 h 124097"/>
                <a:gd name="connsiteX55" fmla="*/ 2589711 w 5368834"/>
                <a:gd name="connsiteY55" fmla="*/ 124097 h 124097"/>
                <a:gd name="connsiteX56" fmla="*/ 2681151 w 5368834"/>
                <a:gd name="connsiteY56" fmla="*/ 120831 h 124097"/>
                <a:gd name="connsiteX57" fmla="*/ 2700746 w 5368834"/>
                <a:gd name="connsiteY57" fmla="*/ 111034 h 124097"/>
                <a:gd name="connsiteX58" fmla="*/ 2752997 w 5368834"/>
                <a:gd name="connsiteY58" fmla="*/ 101237 h 124097"/>
                <a:gd name="connsiteX59" fmla="*/ 2939143 w 5368834"/>
                <a:gd name="connsiteY59" fmla="*/ 111034 h 124097"/>
                <a:gd name="connsiteX60" fmla="*/ 2975066 w 5368834"/>
                <a:gd name="connsiteY60" fmla="*/ 120831 h 124097"/>
                <a:gd name="connsiteX61" fmla="*/ 3050177 w 5368834"/>
                <a:gd name="connsiteY61" fmla="*/ 111034 h 124097"/>
                <a:gd name="connsiteX62" fmla="*/ 3193868 w 5368834"/>
                <a:gd name="connsiteY62" fmla="*/ 52251 h 124097"/>
                <a:gd name="connsiteX63" fmla="*/ 3259183 w 5368834"/>
                <a:gd name="connsiteY63" fmla="*/ 29391 h 124097"/>
                <a:gd name="connsiteX64" fmla="*/ 3278777 w 5368834"/>
                <a:gd name="connsiteY64" fmla="*/ 22860 h 124097"/>
                <a:gd name="connsiteX65" fmla="*/ 3308168 w 5368834"/>
                <a:gd name="connsiteY65" fmla="*/ 35923 h 124097"/>
                <a:gd name="connsiteX66" fmla="*/ 3324497 w 5368834"/>
                <a:gd name="connsiteY66" fmla="*/ 39188 h 124097"/>
                <a:gd name="connsiteX67" fmla="*/ 3366951 w 5368834"/>
                <a:gd name="connsiteY67" fmla="*/ 68580 h 124097"/>
                <a:gd name="connsiteX68" fmla="*/ 3399608 w 5368834"/>
                <a:gd name="connsiteY68" fmla="*/ 81643 h 124097"/>
                <a:gd name="connsiteX69" fmla="*/ 3409406 w 5368834"/>
                <a:gd name="connsiteY69" fmla="*/ 84908 h 124097"/>
                <a:gd name="connsiteX70" fmla="*/ 3445328 w 5368834"/>
                <a:gd name="connsiteY70" fmla="*/ 91440 h 124097"/>
                <a:gd name="connsiteX71" fmla="*/ 3634740 w 5368834"/>
                <a:gd name="connsiteY71" fmla="*/ 84908 h 124097"/>
                <a:gd name="connsiteX72" fmla="*/ 3664131 w 5368834"/>
                <a:gd name="connsiteY72" fmla="*/ 75111 h 124097"/>
                <a:gd name="connsiteX73" fmla="*/ 3693523 w 5368834"/>
                <a:gd name="connsiteY73" fmla="*/ 71845 h 124097"/>
                <a:gd name="connsiteX74" fmla="*/ 3752306 w 5368834"/>
                <a:gd name="connsiteY74" fmla="*/ 55517 h 124097"/>
                <a:gd name="connsiteX75" fmla="*/ 3892731 w 5368834"/>
                <a:gd name="connsiteY75" fmla="*/ 39188 h 124097"/>
                <a:gd name="connsiteX76" fmla="*/ 3961311 w 5368834"/>
                <a:gd name="connsiteY76" fmla="*/ 42454 h 124097"/>
                <a:gd name="connsiteX77" fmla="*/ 3971108 w 5368834"/>
                <a:gd name="connsiteY77" fmla="*/ 52251 h 124097"/>
                <a:gd name="connsiteX78" fmla="*/ 3990703 w 5368834"/>
                <a:gd name="connsiteY78" fmla="*/ 62048 h 124097"/>
                <a:gd name="connsiteX79" fmla="*/ 4157254 w 5368834"/>
                <a:gd name="connsiteY79" fmla="*/ 45720 h 124097"/>
                <a:gd name="connsiteX80" fmla="*/ 4222568 w 5368834"/>
                <a:gd name="connsiteY80" fmla="*/ 22860 h 124097"/>
                <a:gd name="connsiteX81" fmla="*/ 4248694 w 5368834"/>
                <a:gd name="connsiteY81" fmla="*/ 16328 h 124097"/>
                <a:gd name="connsiteX82" fmla="*/ 4287883 w 5368834"/>
                <a:gd name="connsiteY82" fmla="*/ 22860 h 124097"/>
                <a:gd name="connsiteX83" fmla="*/ 4346666 w 5368834"/>
                <a:gd name="connsiteY83" fmla="*/ 42454 h 124097"/>
                <a:gd name="connsiteX84" fmla="*/ 4356463 w 5368834"/>
                <a:gd name="connsiteY84" fmla="*/ 45720 h 124097"/>
                <a:gd name="connsiteX85" fmla="*/ 4428308 w 5368834"/>
                <a:gd name="connsiteY85" fmla="*/ 62048 h 124097"/>
                <a:gd name="connsiteX86" fmla="*/ 4438106 w 5368834"/>
                <a:gd name="connsiteY86" fmla="*/ 68580 h 124097"/>
                <a:gd name="connsiteX87" fmla="*/ 4451168 w 5368834"/>
                <a:gd name="connsiteY87" fmla="*/ 65314 h 124097"/>
                <a:gd name="connsiteX88" fmla="*/ 4532811 w 5368834"/>
                <a:gd name="connsiteY88" fmla="*/ 52251 h 124097"/>
                <a:gd name="connsiteX89" fmla="*/ 4588328 w 5368834"/>
                <a:gd name="connsiteY89" fmla="*/ 42454 h 124097"/>
                <a:gd name="connsiteX90" fmla="*/ 4692831 w 5368834"/>
                <a:gd name="connsiteY90" fmla="*/ 26125 h 124097"/>
                <a:gd name="connsiteX91" fmla="*/ 4702628 w 5368834"/>
                <a:gd name="connsiteY91" fmla="*/ 22860 h 124097"/>
                <a:gd name="connsiteX92" fmla="*/ 4738551 w 5368834"/>
                <a:gd name="connsiteY92" fmla="*/ 16328 h 124097"/>
                <a:gd name="connsiteX93" fmla="*/ 4813663 w 5368834"/>
                <a:gd name="connsiteY93" fmla="*/ 0 h 124097"/>
                <a:gd name="connsiteX94" fmla="*/ 4918166 w 5368834"/>
                <a:gd name="connsiteY94" fmla="*/ 9797 h 124097"/>
                <a:gd name="connsiteX95" fmla="*/ 4941026 w 5368834"/>
                <a:gd name="connsiteY95" fmla="*/ 26125 h 124097"/>
                <a:gd name="connsiteX96" fmla="*/ 4967151 w 5368834"/>
                <a:gd name="connsiteY96" fmla="*/ 45720 h 124097"/>
                <a:gd name="connsiteX97" fmla="*/ 5022668 w 5368834"/>
                <a:gd name="connsiteY97" fmla="*/ 62048 h 124097"/>
                <a:gd name="connsiteX98" fmla="*/ 5032466 w 5368834"/>
                <a:gd name="connsiteY98" fmla="*/ 65314 h 124097"/>
                <a:gd name="connsiteX99" fmla="*/ 5120640 w 5368834"/>
                <a:gd name="connsiteY99" fmla="*/ 62048 h 124097"/>
                <a:gd name="connsiteX100" fmla="*/ 5166360 w 5368834"/>
                <a:gd name="connsiteY100" fmla="*/ 48985 h 124097"/>
                <a:gd name="connsiteX101" fmla="*/ 5179423 w 5368834"/>
                <a:gd name="connsiteY101" fmla="*/ 45720 h 124097"/>
                <a:gd name="connsiteX102" fmla="*/ 5199017 w 5368834"/>
                <a:gd name="connsiteY102" fmla="*/ 39188 h 124097"/>
                <a:gd name="connsiteX103" fmla="*/ 5208814 w 5368834"/>
                <a:gd name="connsiteY103" fmla="*/ 45720 h 124097"/>
                <a:gd name="connsiteX104" fmla="*/ 5225143 w 5368834"/>
                <a:gd name="connsiteY104" fmla="*/ 58783 h 124097"/>
                <a:gd name="connsiteX105" fmla="*/ 5244737 w 5368834"/>
                <a:gd name="connsiteY105" fmla="*/ 65314 h 124097"/>
                <a:gd name="connsiteX106" fmla="*/ 5359037 w 5368834"/>
                <a:gd name="connsiteY106" fmla="*/ 68580 h 124097"/>
                <a:gd name="connsiteX107" fmla="*/ 5368834 w 5368834"/>
                <a:gd name="connsiteY107" fmla="*/ 81643 h 12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5368834" h="124097">
                  <a:moveTo>
                    <a:pt x="0" y="114300"/>
                  </a:moveTo>
                  <a:cubicBezTo>
                    <a:pt x="5443" y="112123"/>
                    <a:pt x="10713" y="109452"/>
                    <a:pt x="16328" y="107768"/>
                  </a:cubicBezTo>
                  <a:cubicBezTo>
                    <a:pt x="21645" y="106173"/>
                    <a:pt x="27229" y="105666"/>
                    <a:pt x="32657" y="104503"/>
                  </a:cubicBezTo>
                  <a:cubicBezTo>
                    <a:pt x="42470" y="102400"/>
                    <a:pt x="52207" y="99939"/>
                    <a:pt x="62048" y="97971"/>
                  </a:cubicBezTo>
                  <a:cubicBezTo>
                    <a:pt x="73982" y="95584"/>
                    <a:pt x="86090" y="94080"/>
                    <a:pt x="97971" y="91440"/>
                  </a:cubicBezTo>
                  <a:cubicBezTo>
                    <a:pt x="105707" y="89721"/>
                    <a:pt x="113185" y="86993"/>
                    <a:pt x="120831" y="84908"/>
                  </a:cubicBezTo>
                  <a:cubicBezTo>
                    <a:pt x="125161" y="83727"/>
                    <a:pt x="129578" y="82876"/>
                    <a:pt x="133894" y="81643"/>
                  </a:cubicBezTo>
                  <a:cubicBezTo>
                    <a:pt x="137204" y="80697"/>
                    <a:pt x="140337" y="79151"/>
                    <a:pt x="143691" y="78377"/>
                  </a:cubicBezTo>
                  <a:cubicBezTo>
                    <a:pt x="176870" y="70720"/>
                    <a:pt x="175359" y="71944"/>
                    <a:pt x="209006" y="68580"/>
                  </a:cubicBezTo>
                  <a:cubicBezTo>
                    <a:pt x="229689" y="69668"/>
                    <a:pt x="250428" y="69970"/>
                    <a:pt x="271054" y="71845"/>
                  </a:cubicBezTo>
                  <a:cubicBezTo>
                    <a:pt x="274482" y="72157"/>
                    <a:pt x="277455" y="74545"/>
                    <a:pt x="280851" y="75111"/>
                  </a:cubicBezTo>
                  <a:cubicBezTo>
                    <a:pt x="290574" y="76732"/>
                    <a:pt x="300446" y="77288"/>
                    <a:pt x="310243" y="78377"/>
                  </a:cubicBezTo>
                  <a:cubicBezTo>
                    <a:pt x="323306" y="82731"/>
                    <a:pt x="337974" y="83802"/>
                    <a:pt x="349431" y="91440"/>
                  </a:cubicBezTo>
                  <a:cubicBezTo>
                    <a:pt x="362093" y="99881"/>
                    <a:pt x="355505" y="96730"/>
                    <a:pt x="369026" y="101237"/>
                  </a:cubicBezTo>
                  <a:cubicBezTo>
                    <a:pt x="394063" y="100148"/>
                    <a:pt x="419209" y="100550"/>
                    <a:pt x="444137" y="97971"/>
                  </a:cubicBezTo>
                  <a:cubicBezTo>
                    <a:pt x="450985" y="97263"/>
                    <a:pt x="457010" y="92933"/>
                    <a:pt x="463731" y="91440"/>
                  </a:cubicBezTo>
                  <a:cubicBezTo>
                    <a:pt x="476659" y="88567"/>
                    <a:pt x="489934" y="87505"/>
                    <a:pt x="502920" y="84908"/>
                  </a:cubicBezTo>
                  <a:cubicBezTo>
                    <a:pt x="508363" y="83820"/>
                    <a:pt x="513773" y="82555"/>
                    <a:pt x="519248" y="81643"/>
                  </a:cubicBezTo>
                  <a:cubicBezTo>
                    <a:pt x="526841" y="80378"/>
                    <a:pt x="534535" y="79754"/>
                    <a:pt x="542108" y="78377"/>
                  </a:cubicBezTo>
                  <a:cubicBezTo>
                    <a:pt x="546524" y="77574"/>
                    <a:pt x="550687" y="75320"/>
                    <a:pt x="555171" y="75111"/>
                  </a:cubicBezTo>
                  <a:cubicBezTo>
                    <a:pt x="597593" y="73138"/>
                    <a:pt x="640080" y="72934"/>
                    <a:pt x="682534" y="71845"/>
                  </a:cubicBezTo>
                  <a:cubicBezTo>
                    <a:pt x="724999" y="75706"/>
                    <a:pt x="715762" y="74118"/>
                    <a:pt x="760911" y="81643"/>
                  </a:cubicBezTo>
                  <a:lnTo>
                    <a:pt x="816428" y="91440"/>
                  </a:lnTo>
                  <a:cubicBezTo>
                    <a:pt x="820782" y="93617"/>
                    <a:pt x="824933" y="96262"/>
                    <a:pt x="829491" y="97971"/>
                  </a:cubicBezTo>
                  <a:cubicBezTo>
                    <a:pt x="842044" y="102678"/>
                    <a:pt x="860218" y="102828"/>
                    <a:pt x="871946" y="104503"/>
                  </a:cubicBezTo>
                  <a:cubicBezTo>
                    <a:pt x="1023143" y="126102"/>
                    <a:pt x="910781" y="111805"/>
                    <a:pt x="982980" y="120831"/>
                  </a:cubicBezTo>
                  <a:cubicBezTo>
                    <a:pt x="1013460" y="118654"/>
                    <a:pt x="1044030" y="117499"/>
                    <a:pt x="1074420" y="114300"/>
                  </a:cubicBezTo>
                  <a:cubicBezTo>
                    <a:pt x="1085460" y="113138"/>
                    <a:pt x="1096166" y="109814"/>
                    <a:pt x="1107077" y="107768"/>
                  </a:cubicBezTo>
                  <a:cubicBezTo>
                    <a:pt x="1113585" y="106548"/>
                    <a:pt x="1120127" y="105510"/>
                    <a:pt x="1126671" y="104503"/>
                  </a:cubicBezTo>
                  <a:cubicBezTo>
                    <a:pt x="1153379" y="100394"/>
                    <a:pt x="1147412" y="101737"/>
                    <a:pt x="1175657" y="97971"/>
                  </a:cubicBezTo>
                  <a:cubicBezTo>
                    <a:pt x="1183287" y="96954"/>
                    <a:pt x="1190842" y="95295"/>
                    <a:pt x="1198517" y="94705"/>
                  </a:cubicBezTo>
                  <a:cubicBezTo>
                    <a:pt x="1219168" y="93117"/>
                    <a:pt x="1239883" y="92528"/>
                    <a:pt x="1260566" y="91440"/>
                  </a:cubicBezTo>
                  <a:cubicBezTo>
                    <a:pt x="1280160" y="92528"/>
                    <a:pt x="1299875" y="92271"/>
                    <a:pt x="1319348" y="94705"/>
                  </a:cubicBezTo>
                  <a:cubicBezTo>
                    <a:pt x="1326180" y="95559"/>
                    <a:pt x="1332473" y="98884"/>
                    <a:pt x="1338943" y="101237"/>
                  </a:cubicBezTo>
                  <a:cubicBezTo>
                    <a:pt x="1381911" y="116862"/>
                    <a:pt x="1335943" y="101325"/>
                    <a:pt x="1365068" y="111034"/>
                  </a:cubicBezTo>
                  <a:cubicBezTo>
                    <a:pt x="1418408" y="108857"/>
                    <a:pt x="1471839" y="108307"/>
                    <a:pt x="1525088" y="104503"/>
                  </a:cubicBezTo>
                  <a:cubicBezTo>
                    <a:pt x="1532993" y="103938"/>
                    <a:pt x="1540291" y="100013"/>
                    <a:pt x="1547948" y="97971"/>
                  </a:cubicBezTo>
                  <a:cubicBezTo>
                    <a:pt x="1556622" y="95658"/>
                    <a:pt x="1565400" y="93753"/>
                    <a:pt x="1574074" y="91440"/>
                  </a:cubicBezTo>
                  <a:cubicBezTo>
                    <a:pt x="1581731" y="89398"/>
                    <a:pt x="1589185" y="86568"/>
                    <a:pt x="1596934" y="84908"/>
                  </a:cubicBezTo>
                  <a:cubicBezTo>
                    <a:pt x="1604460" y="83295"/>
                    <a:pt x="1612174" y="82731"/>
                    <a:pt x="1619794" y="81643"/>
                  </a:cubicBezTo>
                  <a:cubicBezTo>
                    <a:pt x="1638571" y="75383"/>
                    <a:pt x="1622431" y="80115"/>
                    <a:pt x="1652451" y="75111"/>
                  </a:cubicBezTo>
                  <a:cubicBezTo>
                    <a:pt x="1657926" y="74198"/>
                    <a:pt x="1663319" y="72838"/>
                    <a:pt x="1668780" y="71845"/>
                  </a:cubicBezTo>
                  <a:cubicBezTo>
                    <a:pt x="1675295" y="70661"/>
                    <a:pt x="1681843" y="69668"/>
                    <a:pt x="1688374" y="68580"/>
                  </a:cubicBezTo>
                  <a:cubicBezTo>
                    <a:pt x="1703614" y="69668"/>
                    <a:pt x="1719048" y="69190"/>
                    <a:pt x="1734094" y="71845"/>
                  </a:cubicBezTo>
                  <a:cubicBezTo>
                    <a:pt x="1737959" y="72527"/>
                    <a:pt x="1740563" y="76297"/>
                    <a:pt x="1743891" y="78377"/>
                  </a:cubicBezTo>
                  <a:cubicBezTo>
                    <a:pt x="1749274" y="81741"/>
                    <a:pt x="1754198" y="86167"/>
                    <a:pt x="1760220" y="88174"/>
                  </a:cubicBezTo>
                  <a:cubicBezTo>
                    <a:pt x="1777252" y="93851"/>
                    <a:pt x="1795054" y="96883"/>
                    <a:pt x="1812471" y="101237"/>
                  </a:cubicBezTo>
                  <a:cubicBezTo>
                    <a:pt x="1831960" y="106109"/>
                    <a:pt x="1821103" y="103765"/>
                    <a:pt x="1845128" y="107768"/>
                  </a:cubicBezTo>
                  <a:lnTo>
                    <a:pt x="2194560" y="104503"/>
                  </a:lnTo>
                  <a:cubicBezTo>
                    <a:pt x="2198002" y="104440"/>
                    <a:pt x="2200932" y="101580"/>
                    <a:pt x="2204357" y="101237"/>
                  </a:cubicBezTo>
                  <a:cubicBezTo>
                    <a:pt x="2222803" y="99392"/>
                    <a:pt x="2241368" y="99060"/>
                    <a:pt x="2259874" y="97971"/>
                  </a:cubicBezTo>
                  <a:cubicBezTo>
                    <a:pt x="2313214" y="99060"/>
                    <a:pt x="2366612" y="98528"/>
                    <a:pt x="2419894" y="101237"/>
                  </a:cubicBezTo>
                  <a:cubicBezTo>
                    <a:pt x="2430981" y="101801"/>
                    <a:pt x="2441640" y="105722"/>
                    <a:pt x="2452551" y="107768"/>
                  </a:cubicBezTo>
                  <a:cubicBezTo>
                    <a:pt x="2459059" y="108988"/>
                    <a:pt x="2465614" y="109945"/>
                    <a:pt x="2472146" y="111034"/>
                  </a:cubicBezTo>
                  <a:cubicBezTo>
                    <a:pt x="2478677" y="113211"/>
                    <a:pt x="2484876" y="117037"/>
                    <a:pt x="2491740" y="117565"/>
                  </a:cubicBezTo>
                  <a:cubicBezTo>
                    <a:pt x="2552677" y="122253"/>
                    <a:pt x="2520025" y="119997"/>
                    <a:pt x="2589711" y="124097"/>
                  </a:cubicBezTo>
                  <a:cubicBezTo>
                    <a:pt x="2620191" y="123008"/>
                    <a:pt x="2650860" y="124395"/>
                    <a:pt x="2681151" y="120831"/>
                  </a:cubicBezTo>
                  <a:cubicBezTo>
                    <a:pt x="2688404" y="119978"/>
                    <a:pt x="2694005" y="113843"/>
                    <a:pt x="2700746" y="111034"/>
                  </a:cubicBezTo>
                  <a:cubicBezTo>
                    <a:pt x="2722831" y="101833"/>
                    <a:pt x="2726024" y="103935"/>
                    <a:pt x="2752997" y="101237"/>
                  </a:cubicBezTo>
                  <a:cubicBezTo>
                    <a:pt x="2808041" y="102686"/>
                    <a:pt x="2881096" y="101360"/>
                    <a:pt x="2939143" y="111034"/>
                  </a:cubicBezTo>
                  <a:cubicBezTo>
                    <a:pt x="2951386" y="113074"/>
                    <a:pt x="2963092" y="117565"/>
                    <a:pt x="2975066" y="120831"/>
                  </a:cubicBezTo>
                  <a:cubicBezTo>
                    <a:pt x="3000103" y="117565"/>
                    <a:pt x="3025418" y="115986"/>
                    <a:pt x="3050177" y="111034"/>
                  </a:cubicBezTo>
                  <a:cubicBezTo>
                    <a:pt x="3083799" y="104310"/>
                    <a:pt x="3191725" y="52787"/>
                    <a:pt x="3193868" y="52251"/>
                  </a:cubicBezTo>
                  <a:cubicBezTo>
                    <a:pt x="3226340" y="44132"/>
                    <a:pt x="3197081" y="51973"/>
                    <a:pt x="3259183" y="29391"/>
                  </a:cubicBezTo>
                  <a:cubicBezTo>
                    <a:pt x="3265653" y="27038"/>
                    <a:pt x="3272246" y="25037"/>
                    <a:pt x="3278777" y="22860"/>
                  </a:cubicBezTo>
                  <a:cubicBezTo>
                    <a:pt x="3317019" y="32418"/>
                    <a:pt x="3261092" y="17092"/>
                    <a:pt x="3308168" y="35923"/>
                  </a:cubicBezTo>
                  <a:cubicBezTo>
                    <a:pt x="3313322" y="37985"/>
                    <a:pt x="3319054" y="38100"/>
                    <a:pt x="3324497" y="39188"/>
                  </a:cubicBezTo>
                  <a:cubicBezTo>
                    <a:pt x="3338648" y="48985"/>
                    <a:pt x="3350970" y="62188"/>
                    <a:pt x="3366951" y="68580"/>
                  </a:cubicBezTo>
                  <a:lnTo>
                    <a:pt x="3399608" y="81643"/>
                  </a:lnTo>
                  <a:cubicBezTo>
                    <a:pt x="3402821" y="82879"/>
                    <a:pt x="3406040" y="84187"/>
                    <a:pt x="3409406" y="84908"/>
                  </a:cubicBezTo>
                  <a:cubicBezTo>
                    <a:pt x="3421306" y="87458"/>
                    <a:pt x="3433354" y="89263"/>
                    <a:pt x="3445328" y="91440"/>
                  </a:cubicBezTo>
                  <a:cubicBezTo>
                    <a:pt x="3508465" y="89263"/>
                    <a:pt x="3571740" y="89610"/>
                    <a:pt x="3634740" y="84908"/>
                  </a:cubicBezTo>
                  <a:cubicBezTo>
                    <a:pt x="3645038" y="84139"/>
                    <a:pt x="3653867" y="76251"/>
                    <a:pt x="3664131" y="75111"/>
                  </a:cubicBezTo>
                  <a:lnTo>
                    <a:pt x="3693523" y="71845"/>
                  </a:lnTo>
                  <a:cubicBezTo>
                    <a:pt x="3713049" y="65338"/>
                    <a:pt x="3730939" y="59154"/>
                    <a:pt x="3752306" y="55517"/>
                  </a:cubicBezTo>
                  <a:cubicBezTo>
                    <a:pt x="3802354" y="46998"/>
                    <a:pt x="3844585" y="43565"/>
                    <a:pt x="3892731" y="39188"/>
                  </a:cubicBezTo>
                  <a:cubicBezTo>
                    <a:pt x="3915591" y="40277"/>
                    <a:pt x="3938736" y="38692"/>
                    <a:pt x="3961311" y="42454"/>
                  </a:cubicBezTo>
                  <a:cubicBezTo>
                    <a:pt x="3965867" y="43213"/>
                    <a:pt x="3967560" y="49294"/>
                    <a:pt x="3971108" y="52251"/>
                  </a:cubicBezTo>
                  <a:cubicBezTo>
                    <a:pt x="3979550" y="59286"/>
                    <a:pt x="3980883" y="58775"/>
                    <a:pt x="3990703" y="62048"/>
                  </a:cubicBezTo>
                  <a:cubicBezTo>
                    <a:pt x="4034365" y="59319"/>
                    <a:pt x="4109769" y="57896"/>
                    <a:pt x="4157254" y="45720"/>
                  </a:cubicBezTo>
                  <a:cubicBezTo>
                    <a:pt x="4179598" y="39991"/>
                    <a:pt x="4200608" y="29919"/>
                    <a:pt x="4222568" y="22860"/>
                  </a:cubicBezTo>
                  <a:cubicBezTo>
                    <a:pt x="4231114" y="20113"/>
                    <a:pt x="4248694" y="16328"/>
                    <a:pt x="4248694" y="16328"/>
                  </a:cubicBezTo>
                  <a:cubicBezTo>
                    <a:pt x="4261757" y="18505"/>
                    <a:pt x="4275087" y="19448"/>
                    <a:pt x="4287883" y="22860"/>
                  </a:cubicBezTo>
                  <a:cubicBezTo>
                    <a:pt x="4307840" y="28182"/>
                    <a:pt x="4327072" y="35923"/>
                    <a:pt x="4346666" y="42454"/>
                  </a:cubicBezTo>
                  <a:cubicBezTo>
                    <a:pt x="4349932" y="43543"/>
                    <a:pt x="4353123" y="44885"/>
                    <a:pt x="4356463" y="45720"/>
                  </a:cubicBezTo>
                  <a:cubicBezTo>
                    <a:pt x="4406421" y="58209"/>
                    <a:pt x="4382448" y="52877"/>
                    <a:pt x="4428308" y="62048"/>
                  </a:cubicBezTo>
                  <a:cubicBezTo>
                    <a:pt x="4431574" y="64225"/>
                    <a:pt x="4434220" y="68025"/>
                    <a:pt x="4438106" y="68580"/>
                  </a:cubicBezTo>
                  <a:cubicBezTo>
                    <a:pt x="4442549" y="69215"/>
                    <a:pt x="4446745" y="66077"/>
                    <a:pt x="4451168" y="65314"/>
                  </a:cubicBezTo>
                  <a:cubicBezTo>
                    <a:pt x="4478328" y="60631"/>
                    <a:pt x="4505670" y="57041"/>
                    <a:pt x="4532811" y="52251"/>
                  </a:cubicBezTo>
                  <a:cubicBezTo>
                    <a:pt x="4551317" y="48985"/>
                    <a:pt x="4569748" y="45269"/>
                    <a:pt x="4588328" y="42454"/>
                  </a:cubicBezTo>
                  <a:cubicBezTo>
                    <a:pt x="4662699" y="31186"/>
                    <a:pt x="4618750" y="41721"/>
                    <a:pt x="4692831" y="26125"/>
                  </a:cubicBezTo>
                  <a:cubicBezTo>
                    <a:pt x="4696199" y="25416"/>
                    <a:pt x="4699262" y="23581"/>
                    <a:pt x="4702628" y="22860"/>
                  </a:cubicBezTo>
                  <a:cubicBezTo>
                    <a:pt x="4714529" y="20310"/>
                    <a:pt x="4726683" y="19025"/>
                    <a:pt x="4738551" y="16328"/>
                  </a:cubicBezTo>
                  <a:cubicBezTo>
                    <a:pt x="4823756" y="-3037"/>
                    <a:pt x="4723280" y="15063"/>
                    <a:pt x="4813663" y="0"/>
                  </a:cubicBezTo>
                  <a:cubicBezTo>
                    <a:pt x="4848497" y="3266"/>
                    <a:pt x="4883893" y="2767"/>
                    <a:pt x="4918166" y="9797"/>
                  </a:cubicBezTo>
                  <a:cubicBezTo>
                    <a:pt x="4927339" y="11679"/>
                    <a:pt x="4933634" y="20376"/>
                    <a:pt x="4941026" y="26125"/>
                  </a:cubicBezTo>
                  <a:cubicBezTo>
                    <a:pt x="4953866" y="36112"/>
                    <a:pt x="4943061" y="36293"/>
                    <a:pt x="4967151" y="45720"/>
                  </a:cubicBezTo>
                  <a:cubicBezTo>
                    <a:pt x="4985114" y="52749"/>
                    <a:pt x="5004368" y="55948"/>
                    <a:pt x="5022668" y="62048"/>
                  </a:cubicBezTo>
                  <a:lnTo>
                    <a:pt x="5032466" y="65314"/>
                  </a:lnTo>
                  <a:cubicBezTo>
                    <a:pt x="5061857" y="64225"/>
                    <a:pt x="5091445" y="65608"/>
                    <a:pt x="5120640" y="62048"/>
                  </a:cubicBezTo>
                  <a:cubicBezTo>
                    <a:pt x="5136373" y="60129"/>
                    <a:pt x="5150983" y="52828"/>
                    <a:pt x="5166360" y="48985"/>
                  </a:cubicBezTo>
                  <a:cubicBezTo>
                    <a:pt x="5170714" y="47897"/>
                    <a:pt x="5175124" y="47010"/>
                    <a:pt x="5179423" y="45720"/>
                  </a:cubicBezTo>
                  <a:cubicBezTo>
                    <a:pt x="5186017" y="43742"/>
                    <a:pt x="5199017" y="39188"/>
                    <a:pt x="5199017" y="39188"/>
                  </a:cubicBezTo>
                  <a:cubicBezTo>
                    <a:pt x="5202283" y="41365"/>
                    <a:pt x="5205749" y="43268"/>
                    <a:pt x="5208814" y="45720"/>
                  </a:cubicBezTo>
                  <a:cubicBezTo>
                    <a:pt x="5217292" y="52503"/>
                    <a:pt x="5213841" y="53760"/>
                    <a:pt x="5225143" y="58783"/>
                  </a:cubicBezTo>
                  <a:cubicBezTo>
                    <a:pt x="5231434" y="61579"/>
                    <a:pt x="5244737" y="65314"/>
                    <a:pt x="5244737" y="65314"/>
                  </a:cubicBezTo>
                  <a:cubicBezTo>
                    <a:pt x="5282797" y="64161"/>
                    <a:pt x="5333331" y="36444"/>
                    <a:pt x="5359037" y="68580"/>
                  </a:cubicBezTo>
                  <a:cubicBezTo>
                    <a:pt x="5373802" y="87039"/>
                    <a:pt x="5359898" y="72707"/>
                    <a:pt x="5368834" y="81643"/>
                  </a:cubicBezTo>
                </a:path>
              </a:pathLst>
            </a:custGeom>
            <a:noFill/>
            <a:ln w="9525" cap="flat" cmpd="sng" algn="ctr">
              <a:solidFill>
                <a:srgbClr val="94B6D2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26" name="그룹 8"/>
          <p:cNvGrpSpPr/>
          <p:nvPr/>
        </p:nvGrpSpPr>
        <p:grpSpPr>
          <a:xfrm>
            <a:off x="1907704" y="3645024"/>
            <a:ext cx="4361786" cy="3247206"/>
            <a:chOff x="2422764" y="4550298"/>
            <a:chExt cx="5382638" cy="4964415"/>
          </a:xfrm>
        </p:grpSpPr>
        <p:pic>
          <p:nvPicPr>
            <p:cNvPr id="27" name="그림 5"/>
            <p:cNvPicPr>
              <a:picLocks noChangeAspect="1"/>
            </p:cNvPicPr>
            <p:nvPr/>
          </p:nvPicPr>
          <p:blipFill rotWithShape="1">
            <a:blip r:embed="rId3"/>
            <a:srcRect l="125" t="58840" r="-125" b="-58840"/>
            <a:stretch/>
          </p:blipFill>
          <p:spPr>
            <a:xfrm>
              <a:off x="2422764" y="4619507"/>
              <a:ext cx="5382638" cy="4895206"/>
            </a:xfrm>
            <a:prstGeom prst="rect">
              <a:avLst/>
            </a:prstGeom>
          </p:spPr>
        </p:pic>
        <p:sp>
          <p:nvSpPr>
            <p:cNvPr id="28" name="자유형 7"/>
            <p:cNvSpPr/>
            <p:nvPr/>
          </p:nvSpPr>
          <p:spPr>
            <a:xfrm>
              <a:off x="2422764" y="4550298"/>
              <a:ext cx="5368834" cy="124097"/>
            </a:xfrm>
            <a:custGeom>
              <a:avLst/>
              <a:gdLst>
                <a:gd name="connsiteX0" fmla="*/ 0 w 5368834"/>
                <a:gd name="connsiteY0" fmla="*/ 114300 h 124097"/>
                <a:gd name="connsiteX1" fmla="*/ 16328 w 5368834"/>
                <a:gd name="connsiteY1" fmla="*/ 107768 h 124097"/>
                <a:gd name="connsiteX2" fmla="*/ 32657 w 5368834"/>
                <a:gd name="connsiteY2" fmla="*/ 104503 h 124097"/>
                <a:gd name="connsiteX3" fmla="*/ 62048 w 5368834"/>
                <a:gd name="connsiteY3" fmla="*/ 97971 h 124097"/>
                <a:gd name="connsiteX4" fmla="*/ 97971 w 5368834"/>
                <a:gd name="connsiteY4" fmla="*/ 91440 h 124097"/>
                <a:gd name="connsiteX5" fmla="*/ 120831 w 5368834"/>
                <a:gd name="connsiteY5" fmla="*/ 84908 h 124097"/>
                <a:gd name="connsiteX6" fmla="*/ 133894 w 5368834"/>
                <a:gd name="connsiteY6" fmla="*/ 81643 h 124097"/>
                <a:gd name="connsiteX7" fmla="*/ 143691 w 5368834"/>
                <a:gd name="connsiteY7" fmla="*/ 78377 h 124097"/>
                <a:gd name="connsiteX8" fmla="*/ 209006 w 5368834"/>
                <a:gd name="connsiteY8" fmla="*/ 68580 h 124097"/>
                <a:gd name="connsiteX9" fmla="*/ 271054 w 5368834"/>
                <a:gd name="connsiteY9" fmla="*/ 71845 h 124097"/>
                <a:gd name="connsiteX10" fmla="*/ 280851 w 5368834"/>
                <a:gd name="connsiteY10" fmla="*/ 75111 h 124097"/>
                <a:gd name="connsiteX11" fmla="*/ 310243 w 5368834"/>
                <a:gd name="connsiteY11" fmla="*/ 78377 h 124097"/>
                <a:gd name="connsiteX12" fmla="*/ 349431 w 5368834"/>
                <a:gd name="connsiteY12" fmla="*/ 91440 h 124097"/>
                <a:gd name="connsiteX13" fmla="*/ 369026 w 5368834"/>
                <a:gd name="connsiteY13" fmla="*/ 101237 h 124097"/>
                <a:gd name="connsiteX14" fmla="*/ 444137 w 5368834"/>
                <a:gd name="connsiteY14" fmla="*/ 97971 h 124097"/>
                <a:gd name="connsiteX15" fmla="*/ 463731 w 5368834"/>
                <a:gd name="connsiteY15" fmla="*/ 91440 h 124097"/>
                <a:gd name="connsiteX16" fmla="*/ 502920 w 5368834"/>
                <a:gd name="connsiteY16" fmla="*/ 84908 h 124097"/>
                <a:gd name="connsiteX17" fmla="*/ 519248 w 5368834"/>
                <a:gd name="connsiteY17" fmla="*/ 81643 h 124097"/>
                <a:gd name="connsiteX18" fmla="*/ 542108 w 5368834"/>
                <a:gd name="connsiteY18" fmla="*/ 78377 h 124097"/>
                <a:gd name="connsiteX19" fmla="*/ 555171 w 5368834"/>
                <a:gd name="connsiteY19" fmla="*/ 75111 h 124097"/>
                <a:gd name="connsiteX20" fmla="*/ 682534 w 5368834"/>
                <a:gd name="connsiteY20" fmla="*/ 71845 h 124097"/>
                <a:gd name="connsiteX21" fmla="*/ 760911 w 5368834"/>
                <a:gd name="connsiteY21" fmla="*/ 81643 h 124097"/>
                <a:gd name="connsiteX22" fmla="*/ 816428 w 5368834"/>
                <a:gd name="connsiteY22" fmla="*/ 91440 h 124097"/>
                <a:gd name="connsiteX23" fmla="*/ 829491 w 5368834"/>
                <a:gd name="connsiteY23" fmla="*/ 97971 h 124097"/>
                <a:gd name="connsiteX24" fmla="*/ 871946 w 5368834"/>
                <a:gd name="connsiteY24" fmla="*/ 104503 h 124097"/>
                <a:gd name="connsiteX25" fmla="*/ 982980 w 5368834"/>
                <a:gd name="connsiteY25" fmla="*/ 120831 h 124097"/>
                <a:gd name="connsiteX26" fmla="*/ 1074420 w 5368834"/>
                <a:gd name="connsiteY26" fmla="*/ 114300 h 124097"/>
                <a:gd name="connsiteX27" fmla="*/ 1107077 w 5368834"/>
                <a:gd name="connsiteY27" fmla="*/ 107768 h 124097"/>
                <a:gd name="connsiteX28" fmla="*/ 1126671 w 5368834"/>
                <a:gd name="connsiteY28" fmla="*/ 104503 h 124097"/>
                <a:gd name="connsiteX29" fmla="*/ 1175657 w 5368834"/>
                <a:gd name="connsiteY29" fmla="*/ 97971 h 124097"/>
                <a:gd name="connsiteX30" fmla="*/ 1198517 w 5368834"/>
                <a:gd name="connsiteY30" fmla="*/ 94705 h 124097"/>
                <a:gd name="connsiteX31" fmla="*/ 1260566 w 5368834"/>
                <a:gd name="connsiteY31" fmla="*/ 91440 h 124097"/>
                <a:gd name="connsiteX32" fmla="*/ 1319348 w 5368834"/>
                <a:gd name="connsiteY32" fmla="*/ 94705 h 124097"/>
                <a:gd name="connsiteX33" fmla="*/ 1338943 w 5368834"/>
                <a:gd name="connsiteY33" fmla="*/ 101237 h 124097"/>
                <a:gd name="connsiteX34" fmla="*/ 1365068 w 5368834"/>
                <a:gd name="connsiteY34" fmla="*/ 111034 h 124097"/>
                <a:gd name="connsiteX35" fmla="*/ 1525088 w 5368834"/>
                <a:gd name="connsiteY35" fmla="*/ 104503 h 124097"/>
                <a:gd name="connsiteX36" fmla="*/ 1547948 w 5368834"/>
                <a:gd name="connsiteY36" fmla="*/ 97971 h 124097"/>
                <a:gd name="connsiteX37" fmla="*/ 1574074 w 5368834"/>
                <a:gd name="connsiteY37" fmla="*/ 91440 h 124097"/>
                <a:gd name="connsiteX38" fmla="*/ 1596934 w 5368834"/>
                <a:gd name="connsiteY38" fmla="*/ 84908 h 124097"/>
                <a:gd name="connsiteX39" fmla="*/ 1619794 w 5368834"/>
                <a:gd name="connsiteY39" fmla="*/ 81643 h 124097"/>
                <a:gd name="connsiteX40" fmla="*/ 1652451 w 5368834"/>
                <a:gd name="connsiteY40" fmla="*/ 75111 h 124097"/>
                <a:gd name="connsiteX41" fmla="*/ 1668780 w 5368834"/>
                <a:gd name="connsiteY41" fmla="*/ 71845 h 124097"/>
                <a:gd name="connsiteX42" fmla="*/ 1688374 w 5368834"/>
                <a:gd name="connsiteY42" fmla="*/ 68580 h 124097"/>
                <a:gd name="connsiteX43" fmla="*/ 1734094 w 5368834"/>
                <a:gd name="connsiteY43" fmla="*/ 71845 h 124097"/>
                <a:gd name="connsiteX44" fmla="*/ 1743891 w 5368834"/>
                <a:gd name="connsiteY44" fmla="*/ 78377 h 124097"/>
                <a:gd name="connsiteX45" fmla="*/ 1760220 w 5368834"/>
                <a:gd name="connsiteY45" fmla="*/ 88174 h 124097"/>
                <a:gd name="connsiteX46" fmla="*/ 1812471 w 5368834"/>
                <a:gd name="connsiteY46" fmla="*/ 101237 h 124097"/>
                <a:gd name="connsiteX47" fmla="*/ 1845128 w 5368834"/>
                <a:gd name="connsiteY47" fmla="*/ 107768 h 124097"/>
                <a:gd name="connsiteX48" fmla="*/ 2194560 w 5368834"/>
                <a:gd name="connsiteY48" fmla="*/ 104503 h 124097"/>
                <a:gd name="connsiteX49" fmla="*/ 2204357 w 5368834"/>
                <a:gd name="connsiteY49" fmla="*/ 101237 h 124097"/>
                <a:gd name="connsiteX50" fmla="*/ 2259874 w 5368834"/>
                <a:gd name="connsiteY50" fmla="*/ 97971 h 124097"/>
                <a:gd name="connsiteX51" fmla="*/ 2419894 w 5368834"/>
                <a:gd name="connsiteY51" fmla="*/ 101237 h 124097"/>
                <a:gd name="connsiteX52" fmla="*/ 2452551 w 5368834"/>
                <a:gd name="connsiteY52" fmla="*/ 107768 h 124097"/>
                <a:gd name="connsiteX53" fmla="*/ 2472146 w 5368834"/>
                <a:gd name="connsiteY53" fmla="*/ 111034 h 124097"/>
                <a:gd name="connsiteX54" fmla="*/ 2491740 w 5368834"/>
                <a:gd name="connsiteY54" fmla="*/ 117565 h 124097"/>
                <a:gd name="connsiteX55" fmla="*/ 2589711 w 5368834"/>
                <a:gd name="connsiteY55" fmla="*/ 124097 h 124097"/>
                <a:gd name="connsiteX56" fmla="*/ 2681151 w 5368834"/>
                <a:gd name="connsiteY56" fmla="*/ 120831 h 124097"/>
                <a:gd name="connsiteX57" fmla="*/ 2700746 w 5368834"/>
                <a:gd name="connsiteY57" fmla="*/ 111034 h 124097"/>
                <a:gd name="connsiteX58" fmla="*/ 2752997 w 5368834"/>
                <a:gd name="connsiteY58" fmla="*/ 101237 h 124097"/>
                <a:gd name="connsiteX59" fmla="*/ 2939143 w 5368834"/>
                <a:gd name="connsiteY59" fmla="*/ 111034 h 124097"/>
                <a:gd name="connsiteX60" fmla="*/ 2975066 w 5368834"/>
                <a:gd name="connsiteY60" fmla="*/ 120831 h 124097"/>
                <a:gd name="connsiteX61" fmla="*/ 3050177 w 5368834"/>
                <a:gd name="connsiteY61" fmla="*/ 111034 h 124097"/>
                <a:gd name="connsiteX62" fmla="*/ 3193868 w 5368834"/>
                <a:gd name="connsiteY62" fmla="*/ 52251 h 124097"/>
                <a:gd name="connsiteX63" fmla="*/ 3259183 w 5368834"/>
                <a:gd name="connsiteY63" fmla="*/ 29391 h 124097"/>
                <a:gd name="connsiteX64" fmla="*/ 3278777 w 5368834"/>
                <a:gd name="connsiteY64" fmla="*/ 22860 h 124097"/>
                <a:gd name="connsiteX65" fmla="*/ 3308168 w 5368834"/>
                <a:gd name="connsiteY65" fmla="*/ 35923 h 124097"/>
                <a:gd name="connsiteX66" fmla="*/ 3324497 w 5368834"/>
                <a:gd name="connsiteY66" fmla="*/ 39188 h 124097"/>
                <a:gd name="connsiteX67" fmla="*/ 3366951 w 5368834"/>
                <a:gd name="connsiteY67" fmla="*/ 68580 h 124097"/>
                <a:gd name="connsiteX68" fmla="*/ 3399608 w 5368834"/>
                <a:gd name="connsiteY68" fmla="*/ 81643 h 124097"/>
                <a:gd name="connsiteX69" fmla="*/ 3409406 w 5368834"/>
                <a:gd name="connsiteY69" fmla="*/ 84908 h 124097"/>
                <a:gd name="connsiteX70" fmla="*/ 3445328 w 5368834"/>
                <a:gd name="connsiteY70" fmla="*/ 91440 h 124097"/>
                <a:gd name="connsiteX71" fmla="*/ 3634740 w 5368834"/>
                <a:gd name="connsiteY71" fmla="*/ 84908 h 124097"/>
                <a:gd name="connsiteX72" fmla="*/ 3664131 w 5368834"/>
                <a:gd name="connsiteY72" fmla="*/ 75111 h 124097"/>
                <a:gd name="connsiteX73" fmla="*/ 3693523 w 5368834"/>
                <a:gd name="connsiteY73" fmla="*/ 71845 h 124097"/>
                <a:gd name="connsiteX74" fmla="*/ 3752306 w 5368834"/>
                <a:gd name="connsiteY74" fmla="*/ 55517 h 124097"/>
                <a:gd name="connsiteX75" fmla="*/ 3892731 w 5368834"/>
                <a:gd name="connsiteY75" fmla="*/ 39188 h 124097"/>
                <a:gd name="connsiteX76" fmla="*/ 3961311 w 5368834"/>
                <a:gd name="connsiteY76" fmla="*/ 42454 h 124097"/>
                <a:gd name="connsiteX77" fmla="*/ 3971108 w 5368834"/>
                <a:gd name="connsiteY77" fmla="*/ 52251 h 124097"/>
                <a:gd name="connsiteX78" fmla="*/ 3990703 w 5368834"/>
                <a:gd name="connsiteY78" fmla="*/ 62048 h 124097"/>
                <a:gd name="connsiteX79" fmla="*/ 4157254 w 5368834"/>
                <a:gd name="connsiteY79" fmla="*/ 45720 h 124097"/>
                <a:gd name="connsiteX80" fmla="*/ 4222568 w 5368834"/>
                <a:gd name="connsiteY80" fmla="*/ 22860 h 124097"/>
                <a:gd name="connsiteX81" fmla="*/ 4248694 w 5368834"/>
                <a:gd name="connsiteY81" fmla="*/ 16328 h 124097"/>
                <a:gd name="connsiteX82" fmla="*/ 4287883 w 5368834"/>
                <a:gd name="connsiteY82" fmla="*/ 22860 h 124097"/>
                <a:gd name="connsiteX83" fmla="*/ 4346666 w 5368834"/>
                <a:gd name="connsiteY83" fmla="*/ 42454 h 124097"/>
                <a:gd name="connsiteX84" fmla="*/ 4356463 w 5368834"/>
                <a:gd name="connsiteY84" fmla="*/ 45720 h 124097"/>
                <a:gd name="connsiteX85" fmla="*/ 4428308 w 5368834"/>
                <a:gd name="connsiteY85" fmla="*/ 62048 h 124097"/>
                <a:gd name="connsiteX86" fmla="*/ 4438106 w 5368834"/>
                <a:gd name="connsiteY86" fmla="*/ 68580 h 124097"/>
                <a:gd name="connsiteX87" fmla="*/ 4451168 w 5368834"/>
                <a:gd name="connsiteY87" fmla="*/ 65314 h 124097"/>
                <a:gd name="connsiteX88" fmla="*/ 4532811 w 5368834"/>
                <a:gd name="connsiteY88" fmla="*/ 52251 h 124097"/>
                <a:gd name="connsiteX89" fmla="*/ 4588328 w 5368834"/>
                <a:gd name="connsiteY89" fmla="*/ 42454 h 124097"/>
                <a:gd name="connsiteX90" fmla="*/ 4692831 w 5368834"/>
                <a:gd name="connsiteY90" fmla="*/ 26125 h 124097"/>
                <a:gd name="connsiteX91" fmla="*/ 4702628 w 5368834"/>
                <a:gd name="connsiteY91" fmla="*/ 22860 h 124097"/>
                <a:gd name="connsiteX92" fmla="*/ 4738551 w 5368834"/>
                <a:gd name="connsiteY92" fmla="*/ 16328 h 124097"/>
                <a:gd name="connsiteX93" fmla="*/ 4813663 w 5368834"/>
                <a:gd name="connsiteY93" fmla="*/ 0 h 124097"/>
                <a:gd name="connsiteX94" fmla="*/ 4918166 w 5368834"/>
                <a:gd name="connsiteY94" fmla="*/ 9797 h 124097"/>
                <a:gd name="connsiteX95" fmla="*/ 4941026 w 5368834"/>
                <a:gd name="connsiteY95" fmla="*/ 26125 h 124097"/>
                <a:gd name="connsiteX96" fmla="*/ 4967151 w 5368834"/>
                <a:gd name="connsiteY96" fmla="*/ 45720 h 124097"/>
                <a:gd name="connsiteX97" fmla="*/ 5022668 w 5368834"/>
                <a:gd name="connsiteY97" fmla="*/ 62048 h 124097"/>
                <a:gd name="connsiteX98" fmla="*/ 5032466 w 5368834"/>
                <a:gd name="connsiteY98" fmla="*/ 65314 h 124097"/>
                <a:gd name="connsiteX99" fmla="*/ 5120640 w 5368834"/>
                <a:gd name="connsiteY99" fmla="*/ 62048 h 124097"/>
                <a:gd name="connsiteX100" fmla="*/ 5166360 w 5368834"/>
                <a:gd name="connsiteY100" fmla="*/ 48985 h 124097"/>
                <a:gd name="connsiteX101" fmla="*/ 5179423 w 5368834"/>
                <a:gd name="connsiteY101" fmla="*/ 45720 h 124097"/>
                <a:gd name="connsiteX102" fmla="*/ 5199017 w 5368834"/>
                <a:gd name="connsiteY102" fmla="*/ 39188 h 124097"/>
                <a:gd name="connsiteX103" fmla="*/ 5208814 w 5368834"/>
                <a:gd name="connsiteY103" fmla="*/ 45720 h 124097"/>
                <a:gd name="connsiteX104" fmla="*/ 5225143 w 5368834"/>
                <a:gd name="connsiteY104" fmla="*/ 58783 h 124097"/>
                <a:gd name="connsiteX105" fmla="*/ 5244737 w 5368834"/>
                <a:gd name="connsiteY105" fmla="*/ 65314 h 124097"/>
                <a:gd name="connsiteX106" fmla="*/ 5359037 w 5368834"/>
                <a:gd name="connsiteY106" fmla="*/ 68580 h 124097"/>
                <a:gd name="connsiteX107" fmla="*/ 5368834 w 5368834"/>
                <a:gd name="connsiteY107" fmla="*/ 81643 h 12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5368834" h="124097">
                  <a:moveTo>
                    <a:pt x="0" y="114300"/>
                  </a:moveTo>
                  <a:cubicBezTo>
                    <a:pt x="5443" y="112123"/>
                    <a:pt x="10713" y="109452"/>
                    <a:pt x="16328" y="107768"/>
                  </a:cubicBezTo>
                  <a:cubicBezTo>
                    <a:pt x="21645" y="106173"/>
                    <a:pt x="27229" y="105666"/>
                    <a:pt x="32657" y="104503"/>
                  </a:cubicBezTo>
                  <a:cubicBezTo>
                    <a:pt x="42470" y="102400"/>
                    <a:pt x="52207" y="99939"/>
                    <a:pt x="62048" y="97971"/>
                  </a:cubicBezTo>
                  <a:cubicBezTo>
                    <a:pt x="73982" y="95584"/>
                    <a:pt x="86090" y="94080"/>
                    <a:pt x="97971" y="91440"/>
                  </a:cubicBezTo>
                  <a:cubicBezTo>
                    <a:pt x="105707" y="89721"/>
                    <a:pt x="113185" y="86993"/>
                    <a:pt x="120831" y="84908"/>
                  </a:cubicBezTo>
                  <a:cubicBezTo>
                    <a:pt x="125161" y="83727"/>
                    <a:pt x="129578" y="82876"/>
                    <a:pt x="133894" y="81643"/>
                  </a:cubicBezTo>
                  <a:cubicBezTo>
                    <a:pt x="137204" y="80697"/>
                    <a:pt x="140337" y="79151"/>
                    <a:pt x="143691" y="78377"/>
                  </a:cubicBezTo>
                  <a:cubicBezTo>
                    <a:pt x="176870" y="70720"/>
                    <a:pt x="175359" y="71944"/>
                    <a:pt x="209006" y="68580"/>
                  </a:cubicBezTo>
                  <a:cubicBezTo>
                    <a:pt x="229689" y="69668"/>
                    <a:pt x="250428" y="69970"/>
                    <a:pt x="271054" y="71845"/>
                  </a:cubicBezTo>
                  <a:cubicBezTo>
                    <a:pt x="274482" y="72157"/>
                    <a:pt x="277455" y="74545"/>
                    <a:pt x="280851" y="75111"/>
                  </a:cubicBezTo>
                  <a:cubicBezTo>
                    <a:pt x="290574" y="76732"/>
                    <a:pt x="300446" y="77288"/>
                    <a:pt x="310243" y="78377"/>
                  </a:cubicBezTo>
                  <a:cubicBezTo>
                    <a:pt x="323306" y="82731"/>
                    <a:pt x="337974" y="83802"/>
                    <a:pt x="349431" y="91440"/>
                  </a:cubicBezTo>
                  <a:cubicBezTo>
                    <a:pt x="362093" y="99881"/>
                    <a:pt x="355505" y="96730"/>
                    <a:pt x="369026" y="101237"/>
                  </a:cubicBezTo>
                  <a:cubicBezTo>
                    <a:pt x="394063" y="100148"/>
                    <a:pt x="419209" y="100550"/>
                    <a:pt x="444137" y="97971"/>
                  </a:cubicBezTo>
                  <a:cubicBezTo>
                    <a:pt x="450985" y="97263"/>
                    <a:pt x="457010" y="92933"/>
                    <a:pt x="463731" y="91440"/>
                  </a:cubicBezTo>
                  <a:cubicBezTo>
                    <a:pt x="476659" y="88567"/>
                    <a:pt x="489934" y="87505"/>
                    <a:pt x="502920" y="84908"/>
                  </a:cubicBezTo>
                  <a:cubicBezTo>
                    <a:pt x="508363" y="83820"/>
                    <a:pt x="513773" y="82555"/>
                    <a:pt x="519248" y="81643"/>
                  </a:cubicBezTo>
                  <a:cubicBezTo>
                    <a:pt x="526841" y="80378"/>
                    <a:pt x="534535" y="79754"/>
                    <a:pt x="542108" y="78377"/>
                  </a:cubicBezTo>
                  <a:cubicBezTo>
                    <a:pt x="546524" y="77574"/>
                    <a:pt x="550687" y="75320"/>
                    <a:pt x="555171" y="75111"/>
                  </a:cubicBezTo>
                  <a:cubicBezTo>
                    <a:pt x="597593" y="73138"/>
                    <a:pt x="640080" y="72934"/>
                    <a:pt x="682534" y="71845"/>
                  </a:cubicBezTo>
                  <a:cubicBezTo>
                    <a:pt x="724999" y="75706"/>
                    <a:pt x="715762" y="74118"/>
                    <a:pt x="760911" y="81643"/>
                  </a:cubicBezTo>
                  <a:lnTo>
                    <a:pt x="816428" y="91440"/>
                  </a:lnTo>
                  <a:cubicBezTo>
                    <a:pt x="820782" y="93617"/>
                    <a:pt x="824933" y="96262"/>
                    <a:pt x="829491" y="97971"/>
                  </a:cubicBezTo>
                  <a:cubicBezTo>
                    <a:pt x="842044" y="102678"/>
                    <a:pt x="860218" y="102828"/>
                    <a:pt x="871946" y="104503"/>
                  </a:cubicBezTo>
                  <a:cubicBezTo>
                    <a:pt x="1023143" y="126102"/>
                    <a:pt x="910781" y="111805"/>
                    <a:pt x="982980" y="120831"/>
                  </a:cubicBezTo>
                  <a:cubicBezTo>
                    <a:pt x="1013460" y="118654"/>
                    <a:pt x="1044030" y="117499"/>
                    <a:pt x="1074420" y="114300"/>
                  </a:cubicBezTo>
                  <a:cubicBezTo>
                    <a:pt x="1085460" y="113138"/>
                    <a:pt x="1096166" y="109814"/>
                    <a:pt x="1107077" y="107768"/>
                  </a:cubicBezTo>
                  <a:cubicBezTo>
                    <a:pt x="1113585" y="106548"/>
                    <a:pt x="1120127" y="105510"/>
                    <a:pt x="1126671" y="104503"/>
                  </a:cubicBezTo>
                  <a:cubicBezTo>
                    <a:pt x="1153379" y="100394"/>
                    <a:pt x="1147412" y="101737"/>
                    <a:pt x="1175657" y="97971"/>
                  </a:cubicBezTo>
                  <a:cubicBezTo>
                    <a:pt x="1183287" y="96954"/>
                    <a:pt x="1190842" y="95295"/>
                    <a:pt x="1198517" y="94705"/>
                  </a:cubicBezTo>
                  <a:cubicBezTo>
                    <a:pt x="1219168" y="93117"/>
                    <a:pt x="1239883" y="92528"/>
                    <a:pt x="1260566" y="91440"/>
                  </a:cubicBezTo>
                  <a:cubicBezTo>
                    <a:pt x="1280160" y="92528"/>
                    <a:pt x="1299875" y="92271"/>
                    <a:pt x="1319348" y="94705"/>
                  </a:cubicBezTo>
                  <a:cubicBezTo>
                    <a:pt x="1326180" y="95559"/>
                    <a:pt x="1332473" y="98884"/>
                    <a:pt x="1338943" y="101237"/>
                  </a:cubicBezTo>
                  <a:cubicBezTo>
                    <a:pt x="1381911" y="116862"/>
                    <a:pt x="1335943" y="101325"/>
                    <a:pt x="1365068" y="111034"/>
                  </a:cubicBezTo>
                  <a:cubicBezTo>
                    <a:pt x="1418408" y="108857"/>
                    <a:pt x="1471839" y="108307"/>
                    <a:pt x="1525088" y="104503"/>
                  </a:cubicBezTo>
                  <a:cubicBezTo>
                    <a:pt x="1532993" y="103938"/>
                    <a:pt x="1540291" y="100013"/>
                    <a:pt x="1547948" y="97971"/>
                  </a:cubicBezTo>
                  <a:cubicBezTo>
                    <a:pt x="1556622" y="95658"/>
                    <a:pt x="1565400" y="93753"/>
                    <a:pt x="1574074" y="91440"/>
                  </a:cubicBezTo>
                  <a:cubicBezTo>
                    <a:pt x="1581731" y="89398"/>
                    <a:pt x="1589185" y="86568"/>
                    <a:pt x="1596934" y="84908"/>
                  </a:cubicBezTo>
                  <a:cubicBezTo>
                    <a:pt x="1604460" y="83295"/>
                    <a:pt x="1612174" y="82731"/>
                    <a:pt x="1619794" y="81643"/>
                  </a:cubicBezTo>
                  <a:cubicBezTo>
                    <a:pt x="1638571" y="75383"/>
                    <a:pt x="1622431" y="80115"/>
                    <a:pt x="1652451" y="75111"/>
                  </a:cubicBezTo>
                  <a:cubicBezTo>
                    <a:pt x="1657926" y="74198"/>
                    <a:pt x="1663319" y="72838"/>
                    <a:pt x="1668780" y="71845"/>
                  </a:cubicBezTo>
                  <a:cubicBezTo>
                    <a:pt x="1675295" y="70661"/>
                    <a:pt x="1681843" y="69668"/>
                    <a:pt x="1688374" y="68580"/>
                  </a:cubicBezTo>
                  <a:cubicBezTo>
                    <a:pt x="1703614" y="69668"/>
                    <a:pt x="1719048" y="69190"/>
                    <a:pt x="1734094" y="71845"/>
                  </a:cubicBezTo>
                  <a:cubicBezTo>
                    <a:pt x="1737959" y="72527"/>
                    <a:pt x="1740563" y="76297"/>
                    <a:pt x="1743891" y="78377"/>
                  </a:cubicBezTo>
                  <a:cubicBezTo>
                    <a:pt x="1749274" y="81741"/>
                    <a:pt x="1754198" y="86167"/>
                    <a:pt x="1760220" y="88174"/>
                  </a:cubicBezTo>
                  <a:cubicBezTo>
                    <a:pt x="1777252" y="93851"/>
                    <a:pt x="1795054" y="96883"/>
                    <a:pt x="1812471" y="101237"/>
                  </a:cubicBezTo>
                  <a:cubicBezTo>
                    <a:pt x="1831960" y="106109"/>
                    <a:pt x="1821103" y="103765"/>
                    <a:pt x="1845128" y="107768"/>
                  </a:cubicBezTo>
                  <a:lnTo>
                    <a:pt x="2194560" y="104503"/>
                  </a:lnTo>
                  <a:cubicBezTo>
                    <a:pt x="2198002" y="104440"/>
                    <a:pt x="2200932" y="101580"/>
                    <a:pt x="2204357" y="101237"/>
                  </a:cubicBezTo>
                  <a:cubicBezTo>
                    <a:pt x="2222803" y="99392"/>
                    <a:pt x="2241368" y="99060"/>
                    <a:pt x="2259874" y="97971"/>
                  </a:cubicBezTo>
                  <a:cubicBezTo>
                    <a:pt x="2313214" y="99060"/>
                    <a:pt x="2366612" y="98528"/>
                    <a:pt x="2419894" y="101237"/>
                  </a:cubicBezTo>
                  <a:cubicBezTo>
                    <a:pt x="2430981" y="101801"/>
                    <a:pt x="2441640" y="105722"/>
                    <a:pt x="2452551" y="107768"/>
                  </a:cubicBezTo>
                  <a:cubicBezTo>
                    <a:pt x="2459059" y="108988"/>
                    <a:pt x="2465614" y="109945"/>
                    <a:pt x="2472146" y="111034"/>
                  </a:cubicBezTo>
                  <a:cubicBezTo>
                    <a:pt x="2478677" y="113211"/>
                    <a:pt x="2484876" y="117037"/>
                    <a:pt x="2491740" y="117565"/>
                  </a:cubicBezTo>
                  <a:cubicBezTo>
                    <a:pt x="2552677" y="122253"/>
                    <a:pt x="2520025" y="119997"/>
                    <a:pt x="2589711" y="124097"/>
                  </a:cubicBezTo>
                  <a:cubicBezTo>
                    <a:pt x="2620191" y="123008"/>
                    <a:pt x="2650860" y="124395"/>
                    <a:pt x="2681151" y="120831"/>
                  </a:cubicBezTo>
                  <a:cubicBezTo>
                    <a:pt x="2688404" y="119978"/>
                    <a:pt x="2694005" y="113843"/>
                    <a:pt x="2700746" y="111034"/>
                  </a:cubicBezTo>
                  <a:cubicBezTo>
                    <a:pt x="2722831" y="101833"/>
                    <a:pt x="2726024" y="103935"/>
                    <a:pt x="2752997" y="101237"/>
                  </a:cubicBezTo>
                  <a:cubicBezTo>
                    <a:pt x="2808041" y="102686"/>
                    <a:pt x="2881096" y="101360"/>
                    <a:pt x="2939143" y="111034"/>
                  </a:cubicBezTo>
                  <a:cubicBezTo>
                    <a:pt x="2951386" y="113074"/>
                    <a:pt x="2963092" y="117565"/>
                    <a:pt x="2975066" y="120831"/>
                  </a:cubicBezTo>
                  <a:cubicBezTo>
                    <a:pt x="3000103" y="117565"/>
                    <a:pt x="3025418" y="115986"/>
                    <a:pt x="3050177" y="111034"/>
                  </a:cubicBezTo>
                  <a:cubicBezTo>
                    <a:pt x="3083799" y="104310"/>
                    <a:pt x="3191725" y="52787"/>
                    <a:pt x="3193868" y="52251"/>
                  </a:cubicBezTo>
                  <a:cubicBezTo>
                    <a:pt x="3226340" y="44132"/>
                    <a:pt x="3197081" y="51973"/>
                    <a:pt x="3259183" y="29391"/>
                  </a:cubicBezTo>
                  <a:cubicBezTo>
                    <a:pt x="3265653" y="27038"/>
                    <a:pt x="3272246" y="25037"/>
                    <a:pt x="3278777" y="22860"/>
                  </a:cubicBezTo>
                  <a:cubicBezTo>
                    <a:pt x="3317019" y="32418"/>
                    <a:pt x="3261092" y="17092"/>
                    <a:pt x="3308168" y="35923"/>
                  </a:cubicBezTo>
                  <a:cubicBezTo>
                    <a:pt x="3313322" y="37985"/>
                    <a:pt x="3319054" y="38100"/>
                    <a:pt x="3324497" y="39188"/>
                  </a:cubicBezTo>
                  <a:cubicBezTo>
                    <a:pt x="3338648" y="48985"/>
                    <a:pt x="3350970" y="62188"/>
                    <a:pt x="3366951" y="68580"/>
                  </a:cubicBezTo>
                  <a:lnTo>
                    <a:pt x="3399608" y="81643"/>
                  </a:lnTo>
                  <a:cubicBezTo>
                    <a:pt x="3402821" y="82879"/>
                    <a:pt x="3406040" y="84187"/>
                    <a:pt x="3409406" y="84908"/>
                  </a:cubicBezTo>
                  <a:cubicBezTo>
                    <a:pt x="3421306" y="87458"/>
                    <a:pt x="3433354" y="89263"/>
                    <a:pt x="3445328" y="91440"/>
                  </a:cubicBezTo>
                  <a:cubicBezTo>
                    <a:pt x="3508465" y="89263"/>
                    <a:pt x="3571740" y="89610"/>
                    <a:pt x="3634740" y="84908"/>
                  </a:cubicBezTo>
                  <a:cubicBezTo>
                    <a:pt x="3645038" y="84139"/>
                    <a:pt x="3653867" y="76251"/>
                    <a:pt x="3664131" y="75111"/>
                  </a:cubicBezTo>
                  <a:lnTo>
                    <a:pt x="3693523" y="71845"/>
                  </a:lnTo>
                  <a:cubicBezTo>
                    <a:pt x="3713049" y="65338"/>
                    <a:pt x="3730939" y="59154"/>
                    <a:pt x="3752306" y="55517"/>
                  </a:cubicBezTo>
                  <a:cubicBezTo>
                    <a:pt x="3802354" y="46998"/>
                    <a:pt x="3844585" y="43565"/>
                    <a:pt x="3892731" y="39188"/>
                  </a:cubicBezTo>
                  <a:cubicBezTo>
                    <a:pt x="3915591" y="40277"/>
                    <a:pt x="3938736" y="38692"/>
                    <a:pt x="3961311" y="42454"/>
                  </a:cubicBezTo>
                  <a:cubicBezTo>
                    <a:pt x="3965867" y="43213"/>
                    <a:pt x="3967560" y="49294"/>
                    <a:pt x="3971108" y="52251"/>
                  </a:cubicBezTo>
                  <a:cubicBezTo>
                    <a:pt x="3979550" y="59286"/>
                    <a:pt x="3980883" y="58775"/>
                    <a:pt x="3990703" y="62048"/>
                  </a:cubicBezTo>
                  <a:cubicBezTo>
                    <a:pt x="4034365" y="59319"/>
                    <a:pt x="4109769" y="57896"/>
                    <a:pt x="4157254" y="45720"/>
                  </a:cubicBezTo>
                  <a:cubicBezTo>
                    <a:pt x="4179598" y="39991"/>
                    <a:pt x="4200608" y="29919"/>
                    <a:pt x="4222568" y="22860"/>
                  </a:cubicBezTo>
                  <a:cubicBezTo>
                    <a:pt x="4231114" y="20113"/>
                    <a:pt x="4248694" y="16328"/>
                    <a:pt x="4248694" y="16328"/>
                  </a:cubicBezTo>
                  <a:cubicBezTo>
                    <a:pt x="4261757" y="18505"/>
                    <a:pt x="4275087" y="19448"/>
                    <a:pt x="4287883" y="22860"/>
                  </a:cubicBezTo>
                  <a:cubicBezTo>
                    <a:pt x="4307840" y="28182"/>
                    <a:pt x="4327072" y="35923"/>
                    <a:pt x="4346666" y="42454"/>
                  </a:cubicBezTo>
                  <a:cubicBezTo>
                    <a:pt x="4349932" y="43543"/>
                    <a:pt x="4353123" y="44885"/>
                    <a:pt x="4356463" y="45720"/>
                  </a:cubicBezTo>
                  <a:cubicBezTo>
                    <a:pt x="4406421" y="58209"/>
                    <a:pt x="4382448" y="52877"/>
                    <a:pt x="4428308" y="62048"/>
                  </a:cubicBezTo>
                  <a:cubicBezTo>
                    <a:pt x="4431574" y="64225"/>
                    <a:pt x="4434220" y="68025"/>
                    <a:pt x="4438106" y="68580"/>
                  </a:cubicBezTo>
                  <a:cubicBezTo>
                    <a:pt x="4442549" y="69215"/>
                    <a:pt x="4446745" y="66077"/>
                    <a:pt x="4451168" y="65314"/>
                  </a:cubicBezTo>
                  <a:cubicBezTo>
                    <a:pt x="4478328" y="60631"/>
                    <a:pt x="4505670" y="57041"/>
                    <a:pt x="4532811" y="52251"/>
                  </a:cubicBezTo>
                  <a:cubicBezTo>
                    <a:pt x="4551317" y="48985"/>
                    <a:pt x="4569748" y="45269"/>
                    <a:pt x="4588328" y="42454"/>
                  </a:cubicBezTo>
                  <a:cubicBezTo>
                    <a:pt x="4662699" y="31186"/>
                    <a:pt x="4618750" y="41721"/>
                    <a:pt x="4692831" y="26125"/>
                  </a:cubicBezTo>
                  <a:cubicBezTo>
                    <a:pt x="4696199" y="25416"/>
                    <a:pt x="4699262" y="23581"/>
                    <a:pt x="4702628" y="22860"/>
                  </a:cubicBezTo>
                  <a:cubicBezTo>
                    <a:pt x="4714529" y="20310"/>
                    <a:pt x="4726683" y="19025"/>
                    <a:pt x="4738551" y="16328"/>
                  </a:cubicBezTo>
                  <a:cubicBezTo>
                    <a:pt x="4823756" y="-3037"/>
                    <a:pt x="4723280" y="15063"/>
                    <a:pt x="4813663" y="0"/>
                  </a:cubicBezTo>
                  <a:cubicBezTo>
                    <a:pt x="4848497" y="3266"/>
                    <a:pt x="4883893" y="2767"/>
                    <a:pt x="4918166" y="9797"/>
                  </a:cubicBezTo>
                  <a:cubicBezTo>
                    <a:pt x="4927339" y="11679"/>
                    <a:pt x="4933634" y="20376"/>
                    <a:pt x="4941026" y="26125"/>
                  </a:cubicBezTo>
                  <a:cubicBezTo>
                    <a:pt x="4953866" y="36112"/>
                    <a:pt x="4943061" y="36293"/>
                    <a:pt x="4967151" y="45720"/>
                  </a:cubicBezTo>
                  <a:cubicBezTo>
                    <a:pt x="4985114" y="52749"/>
                    <a:pt x="5004368" y="55948"/>
                    <a:pt x="5022668" y="62048"/>
                  </a:cubicBezTo>
                  <a:lnTo>
                    <a:pt x="5032466" y="65314"/>
                  </a:lnTo>
                  <a:cubicBezTo>
                    <a:pt x="5061857" y="64225"/>
                    <a:pt x="5091445" y="65608"/>
                    <a:pt x="5120640" y="62048"/>
                  </a:cubicBezTo>
                  <a:cubicBezTo>
                    <a:pt x="5136373" y="60129"/>
                    <a:pt x="5150983" y="52828"/>
                    <a:pt x="5166360" y="48985"/>
                  </a:cubicBezTo>
                  <a:cubicBezTo>
                    <a:pt x="5170714" y="47897"/>
                    <a:pt x="5175124" y="47010"/>
                    <a:pt x="5179423" y="45720"/>
                  </a:cubicBezTo>
                  <a:cubicBezTo>
                    <a:pt x="5186017" y="43742"/>
                    <a:pt x="5199017" y="39188"/>
                    <a:pt x="5199017" y="39188"/>
                  </a:cubicBezTo>
                  <a:cubicBezTo>
                    <a:pt x="5202283" y="41365"/>
                    <a:pt x="5205749" y="43268"/>
                    <a:pt x="5208814" y="45720"/>
                  </a:cubicBezTo>
                  <a:cubicBezTo>
                    <a:pt x="5217292" y="52503"/>
                    <a:pt x="5213841" y="53760"/>
                    <a:pt x="5225143" y="58783"/>
                  </a:cubicBezTo>
                  <a:cubicBezTo>
                    <a:pt x="5231434" y="61579"/>
                    <a:pt x="5244737" y="65314"/>
                    <a:pt x="5244737" y="65314"/>
                  </a:cubicBezTo>
                  <a:cubicBezTo>
                    <a:pt x="5282797" y="64161"/>
                    <a:pt x="5333331" y="36444"/>
                    <a:pt x="5359037" y="68580"/>
                  </a:cubicBezTo>
                  <a:cubicBezTo>
                    <a:pt x="5373802" y="87039"/>
                    <a:pt x="5359898" y="72707"/>
                    <a:pt x="5368834" y="81643"/>
                  </a:cubicBezTo>
                </a:path>
              </a:pathLst>
            </a:custGeom>
            <a:noFill/>
            <a:ln w="9525" cap="flat" cmpd="sng" algn="ctr">
              <a:solidFill>
                <a:srgbClr val="94B6D2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763688" y="2348880"/>
            <a:ext cx="471640" cy="272415"/>
          </a:xfrm>
          <a:prstGeom prst="wedgeRoundRectCallout">
            <a:avLst>
              <a:gd name="adj1" fmla="val 97336"/>
              <a:gd name="adj2" fmla="val 13261"/>
              <a:gd name="adj3" fmla="val 16667"/>
            </a:avLst>
          </a:prstGeom>
          <a:solidFill>
            <a:srgbClr val="D8B25C">
              <a:lumMod val="20000"/>
              <a:lumOff val="80000"/>
            </a:srgb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링크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19672" y="3789040"/>
            <a:ext cx="477588" cy="272415"/>
          </a:xfrm>
          <a:prstGeom prst="wedgeRoundRectCallout">
            <a:avLst>
              <a:gd name="adj1" fmla="val 83717"/>
              <a:gd name="adj2" fmla="val -22921"/>
              <a:gd name="adj3" fmla="val 16667"/>
            </a:avLst>
          </a:prstGeom>
          <a:solidFill>
            <a:srgbClr val="D8B25C">
              <a:lumMod val="20000"/>
              <a:lumOff val="80000"/>
            </a:srgb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앵커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모서리가 둥근 사각형 설명선 14"/>
          <p:cNvSpPr/>
          <p:nvPr/>
        </p:nvSpPr>
        <p:spPr>
          <a:xfrm>
            <a:off x="4067944" y="3810154"/>
            <a:ext cx="2405424" cy="272415"/>
          </a:xfrm>
          <a:prstGeom prst="wedgeRoundRectCallout">
            <a:avLst>
              <a:gd name="adj1" fmla="val -78738"/>
              <a:gd name="adj2" fmla="val -19464"/>
              <a:gd name="adj3" fmla="val 16667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&lt;h3 </a:t>
            </a: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id</a:t>
            </a: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=</a:t>
            </a: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"</a:t>
            </a: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intro</a:t>
            </a: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"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&gt;1 Introduction&lt;/h3&gt;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모서리가 둥근 사각형 설명선 15"/>
          <p:cNvSpPr/>
          <p:nvPr/>
        </p:nvSpPr>
        <p:spPr>
          <a:xfrm>
            <a:off x="3933644" y="2425998"/>
            <a:ext cx="2567051" cy="272415"/>
          </a:xfrm>
          <a:prstGeom prst="wedgeRoundRectCallout">
            <a:avLst>
              <a:gd name="adj1" fmla="val -77942"/>
              <a:gd name="adj2" fmla="val -20022"/>
              <a:gd name="adj3" fmla="val 16667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&lt;a </a:t>
            </a:r>
            <a:r>
              <a:rPr kumimoji="0" lang="en-US" altLang="ko-KR" sz="1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href</a:t>
            </a: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="#intro"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&gt;1 Introduction&lt;/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a&gt;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자유형 16"/>
          <p:cNvSpPr/>
          <p:nvPr/>
        </p:nvSpPr>
        <p:spPr>
          <a:xfrm>
            <a:off x="2168203" y="2573444"/>
            <a:ext cx="309756" cy="1248126"/>
          </a:xfrm>
          <a:custGeom>
            <a:avLst/>
            <a:gdLst>
              <a:gd name="connsiteX0" fmla="*/ 415736 w 415736"/>
              <a:gd name="connsiteY0" fmla="*/ 0 h 1210733"/>
              <a:gd name="connsiteX1" fmla="*/ 9336 w 415736"/>
              <a:gd name="connsiteY1" fmla="*/ 448733 h 1210733"/>
              <a:gd name="connsiteX2" fmla="*/ 170203 w 415736"/>
              <a:gd name="connsiteY2" fmla="*/ 1210733 h 121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736" h="1210733">
                <a:moveTo>
                  <a:pt x="415736" y="0"/>
                </a:moveTo>
                <a:cubicBezTo>
                  <a:pt x="232997" y="123472"/>
                  <a:pt x="50258" y="246944"/>
                  <a:pt x="9336" y="448733"/>
                </a:cubicBezTo>
                <a:cubicBezTo>
                  <a:pt x="-31586" y="650522"/>
                  <a:pt x="69308" y="930627"/>
                  <a:pt x="170203" y="1210733"/>
                </a:cubicBezTo>
              </a:path>
            </a:pathLst>
          </a:custGeom>
          <a:noFill/>
          <a:ln w="12700" cap="flat" cmpd="sng" algn="ctr">
            <a:solidFill>
              <a:srgbClr val="C00000"/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4" name="제목 1"/>
          <p:cNvSpPr txBox="1">
            <a:spLocks/>
          </p:cNvSpPr>
          <p:nvPr/>
        </p:nvSpPr>
        <p:spPr>
          <a:xfrm>
            <a:off x="107504" y="2899742"/>
            <a:ext cx="1655096" cy="68012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 smtClean="0"/>
              <a:t>동일 페이지 내 앵커와 링크 사례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80125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요약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및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정리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25"/>
          <p:cNvSpPr/>
          <p:nvPr/>
        </p:nvSpPr>
        <p:spPr>
          <a:xfrm>
            <a:off x="395536" y="940822"/>
            <a:ext cx="6106294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웹페이지에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이미지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삽입하는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태그</a:t>
            </a:r>
            <a:r>
              <a:rPr lang="en-US" altLang="ko-KR" sz="1600" dirty="0" smtClean="0">
                <a:solidFill>
                  <a:srgbClr val="002060"/>
                </a:solidFill>
              </a:rPr>
              <a:t> &lt;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img</a:t>
            </a:r>
            <a:r>
              <a:rPr lang="en-US" altLang="ko-KR" sz="1600" dirty="0" smtClean="0">
                <a:solidFill>
                  <a:srgbClr val="002060"/>
                </a:solidFill>
              </a:rPr>
              <a:t>&gt; </a:t>
            </a:r>
            <a:r>
              <a:rPr lang="ko-KR" altLang="en-US" sz="1600" dirty="0" smtClean="0">
                <a:solidFill>
                  <a:srgbClr val="002060"/>
                </a:solidFill>
              </a:rPr>
              <a:t>학습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표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형식인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테이블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정의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태그</a:t>
            </a:r>
            <a:r>
              <a:rPr lang="en-US" altLang="ko-KR" sz="1600" dirty="0" smtClean="0">
                <a:solidFill>
                  <a:srgbClr val="002060"/>
                </a:solidFill>
              </a:rPr>
              <a:t> &lt;table&gt;, &lt;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tr</a:t>
            </a:r>
            <a:r>
              <a:rPr lang="en-US" altLang="ko-KR" sz="1600" dirty="0" smtClean="0">
                <a:solidFill>
                  <a:srgbClr val="002060"/>
                </a:solidFill>
              </a:rPr>
              <a:t>&gt;, &lt;td&gt; </a:t>
            </a:r>
            <a:r>
              <a:rPr lang="ko-KR" altLang="en-US" sz="1600" dirty="0" smtClean="0">
                <a:solidFill>
                  <a:srgbClr val="002060"/>
                </a:solidFill>
              </a:rPr>
              <a:t>등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학습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하이퍼링크를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만들기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위한</a:t>
            </a:r>
            <a:r>
              <a:rPr lang="en-US" altLang="ko-KR" sz="1600" dirty="0" smtClean="0">
                <a:solidFill>
                  <a:srgbClr val="002060"/>
                </a:solidFill>
              </a:rPr>
              <a:t> &lt;a&gt; </a:t>
            </a:r>
            <a:r>
              <a:rPr lang="ko-KR" altLang="en-US" sz="1600" dirty="0" smtClean="0">
                <a:solidFill>
                  <a:srgbClr val="002060"/>
                </a:solidFill>
              </a:rPr>
              <a:t>태그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학습</a:t>
            </a:r>
            <a:endParaRPr lang="en-US" altLang="ko-KR" sz="1600" dirty="0" smtClean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98" y="3156085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다음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차시에서는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mr-IN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…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2" name="직사각형 25"/>
          <p:cNvSpPr/>
          <p:nvPr/>
        </p:nvSpPr>
        <p:spPr>
          <a:xfrm>
            <a:off x="395536" y="3633480"/>
            <a:ext cx="6106294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하이퍼링크와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이미지가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들어있는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제주도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올레길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여행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웹페이지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작성하기</a:t>
            </a:r>
            <a:endParaRPr lang="en-US" altLang="ko-KR" sz="16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533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참고문헌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4650" y="880081"/>
            <a:ext cx="5981700" cy="3851909"/>
          </a:xfrm>
          <a:prstGeom prst="roundRect">
            <a:avLst>
              <a:gd name="adj" fmla="val 5802"/>
            </a:avLst>
          </a:prstGeom>
          <a:solidFill>
            <a:schemeClr val="accent5">
              <a:lumMod val="40000"/>
              <a:lumOff val="60000"/>
              <a:alpha val="50196"/>
            </a:schemeClr>
          </a:solidFill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8529" y="1199867"/>
            <a:ext cx="5797647" cy="1056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2060"/>
                </a:solidFill>
              </a:rPr>
              <a:t>황기태 </a:t>
            </a:r>
            <a:r>
              <a:rPr lang="ko-KR" altLang="en-US" sz="1400" dirty="0">
                <a:solidFill>
                  <a:srgbClr val="002060"/>
                </a:solidFill>
              </a:rPr>
              <a:t>저 </a:t>
            </a:r>
            <a:r>
              <a:rPr lang="en-US" altLang="ko-KR" sz="1400" dirty="0" smtClean="0">
                <a:solidFill>
                  <a:srgbClr val="002060"/>
                </a:solidFill>
              </a:rPr>
              <a:t>[</a:t>
            </a:r>
            <a:r>
              <a:rPr lang="ko-KR" altLang="en-US" sz="1400" dirty="0" smtClean="0">
                <a:solidFill>
                  <a:srgbClr val="002060"/>
                </a:solidFill>
              </a:rPr>
              <a:t>명품</a:t>
            </a:r>
            <a:r>
              <a:rPr lang="en-US" altLang="ko-KR" sz="1400" dirty="0" smtClean="0">
                <a:solidFill>
                  <a:srgbClr val="002060"/>
                </a:solidFill>
              </a:rPr>
              <a:t> HTML5+CSS3+JavaScript </a:t>
            </a:r>
            <a:r>
              <a:rPr lang="ko-KR" altLang="en-US" sz="1400" dirty="0" smtClean="0">
                <a:solidFill>
                  <a:srgbClr val="002060"/>
                </a:solidFill>
              </a:rPr>
              <a:t>웹프로그래밍</a:t>
            </a:r>
            <a:r>
              <a:rPr lang="en-US" altLang="ko-KR" sz="1400" dirty="0" smtClean="0">
                <a:solidFill>
                  <a:srgbClr val="002060"/>
                </a:solidFill>
              </a:rPr>
              <a:t>] </a:t>
            </a:r>
            <a:r>
              <a:rPr lang="en-US" altLang="ko-KR" sz="1400" dirty="0">
                <a:solidFill>
                  <a:srgbClr val="002060"/>
                </a:solidFill>
              </a:rPr>
              <a:t>; </a:t>
            </a:r>
            <a:r>
              <a:rPr lang="ko-KR" altLang="en-US" sz="1400" dirty="0">
                <a:solidFill>
                  <a:srgbClr val="002060"/>
                </a:solidFill>
              </a:rPr>
              <a:t>서울</a:t>
            </a:r>
            <a:r>
              <a:rPr lang="en-US" altLang="ko-KR" sz="1400" dirty="0">
                <a:solidFill>
                  <a:srgbClr val="002060"/>
                </a:solidFill>
              </a:rPr>
              <a:t>, </a:t>
            </a:r>
            <a:r>
              <a:rPr lang="ko-KR" altLang="en-US" sz="1400" dirty="0" smtClean="0">
                <a:solidFill>
                  <a:srgbClr val="002060"/>
                </a:solidFill>
              </a:rPr>
              <a:t>생릉출판사 </a:t>
            </a:r>
            <a:r>
              <a:rPr lang="en-US" altLang="ko-KR" sz="1400" dirty="0">
                <a:solidFill>
                  <a:srgbClr val="002060"/>
                </a:solidFill>
              </a:rPr>
              <a:t>(</a:t>
            </a:r>
            <a:r>
              <a:rPr lang="en-US" altLang="ko-KR" sz="1400" dirty="0" smtClean="0">
                <a:solidFill>
                  <a:srgbClr val="002060"/>
                </a:solidFill>
              </a:rPr>
              <a:t>2017)</a:t>
            </a:r>
          </a:p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2060"/>
                </a:solidFill>
              </a:rPr>
              <a:t>Wikipedia, https://</a:t>
            </a:r>
            <a:r>
              <a:rPr lang="en-US" altLang="ko-KR" sz="1400" dirty="0" err="1" smtClean="0">
                <a:solidFill>
                  <a:srgbClr val="002060"/>
                </a:solidFill>
              </a:rPr>
              <a:t>www.wikipedia.org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876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학습개요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216898" y="1882408"/>
            <a:ext cx="5318145" cy="564634"/>
          </a:xfrm>
          <a:prstGeom prst="roundRect">
            <a:avLst>
              <a:gd name="adj" fmla="val 49874"/>
            </a:avLst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bg1"/>
              </a:gs>
              <a:gs pos="100000">
                <a:schemeClr val="bg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정의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태그</a:t>
            </a:r>
            <a:endParaRPr lang="en-US" altLang="ko-KR" sz="2200" b="1" dirty="0" smtClean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모서리가 둥근 직사각형 8"/>
          <p:cNvSpPr/>
          <p:nvPr/>
        </p:nvSpPr>
        <p:spPr>
          <a:xfrm>
            <a:off x="224755" y="2547928"/>
            <a:ext cx="5318145" cy="547186"/>
          </a:xfrm>
          <a:prstGeom prst="roundRect">
            <a:avLst>
              <a:gd name="adj" fmla="val 49874"/>
            </a:avLst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bg1"/>
              </a:gs>
              <a:gs pos="100000">
                <a:schemeClr val="bg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하이퍼링크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태그</a:t>
            </a:r>
            <a:endParaRPr lang="en-US" altLang="ko-KR" sz="2200" b="1" dirty="0" smtClean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16898" y="1173758"/>
            <a:ext cx="5318145" cy="576064"/>
          </a:xfrm>
          <a:prstGeom prst="roundRect">
            <a:avLst>
              <a:gd name="adj" fmla="val 49874"/>
            </a:avLst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bg1"/>
              </a:gs>
              <a:gs pos="100000">
                <a:schemeClr val="bg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태그</a:t>
            </a:r>
            <a:endParaRPr lang="en-US" altLang="ko-KR" sz="2200" b="1" dirty="0" smtClean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1809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이미지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태그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25"/>
          <p:cNvSpPr/>
          <p:nvPr/>
        </p:nvSpPr>
        <p:spPr>
          <a:xfrm>
            <a:off x="395536" y="940822"/>
            <a:ext cx="6106294" cy="1779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srgbClr val="002060"/>
                </a:solidFill>
              </a:rPr>
              <a:t>&lt;</a:t>
            </a:r>
            <a:r>
              <a:rPr lang="en-US" altLang="ko-KR" sz="1600" dirty="0" err="1">
                <a:solidFill>
                  <a:srgbClr val="002060"/>
                </a:solidFill>
              </a:rPr>
              <a:t>img</a:t>
            </a:r>
            <a:r>
              <a:rPr lang="en-US" altLang="ko-KR" sz="1600" dirty="0">
                <a:solidFill>
                  <a:srgbClr val="002060"/>
                </a:solidFill>
              </a:rPr>
              <a:t>&gt; </a:t>
            </a:r>
            <a:r>
              <a:rPr lang="ko-KR" altLang="en-US" sz="1600" dirty="0">
                <a:solidFill>
                  <a:srgbClr val="002060"/>
                </a:solidFill>
              </a:rPr>
              <a:t>태그의 </a:t>
            </a:r>
            <a:r>
              <a:rPr lang="en-US" altLang="ko-KR" sz="1600" dirty="0" err="1">
                <a:solidFill>
                  <a:srgbClr val="002060"/>
                </a:solidFill>
              </a:rPr>
              <a:t>src</a:t>
            </a:r>
            <a:r>
              <a:rPr lang="en-US" altLang="ko-KR" sz="1600" dirty="0">
                <a:solidFill>
                  <a:srgbClr val="002060"/>
                </a:solidFill>
              </a:rPr>
              <a:t> </a:t>
            </a:r>
            <a:r>
              <a:rPr lang="ko-KR" altLang="en-US" sz="1600" dirty="0">
                <a:solidFill>
                  <a:srgbClr val="002060"/>
                </a:solidFill>
              </a:rPr>
              <a:t>속성에 이미지 파일의 주소 지정</a:t>
            </a:r>
          </a:p>
          <a:p>
            <a:pPr marL="693884" lvl="1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 err="1">
                <a:solidFill>
                  <a:srgbClr val="002060"/>
                </a:solidFill>
              </a:rPr>
              <a:t>src</a:t>
            </a:r>
            <a:r>
              <a:rPr lang="ko-KR" altLang="en-US" sz="1400" dirty="0">
                <a:solidFill>
                  <a:srgbClr val="002060"/>
                </a:solidFill>
              </a:rPr>
              <a:t>에 지정할 수 있는 이미지 종류</a:t>
            </a:r>
          </a:p>
          <a:p>
            <a:pPr marL="1102019" lvl="2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>
                <a:solidFill>
                  <a:srgbClr val="002060"/>
                </a:solidFill>
              </a:rPr>
              <a:t>BMP, GIF, PNG, JPG(JPEG), animated-GIF</a:t>
            </a: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2060"/>
              </a:solidFill>
            </a:endParaRPr>
          </a:p>
        </p:txBody>
      </p:sp>
      <p:pic>
        <p:nvPicPr>
          <p:cNvPr id="5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283718"/>
            <a:ext cx="6984776" cy="227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90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이미지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태그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직사각형 4"/>
          <p:cNvSpPr/>
          <p:nvPr/>
        </p:nvSpPr>
        <p:spPr>
          <a:xfrm>
            <a:off x="251520" y="987574"/>
            <a:ext cx="6120680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이미지 삽입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이미지 삽입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&lt;p&gt;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엘비스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프레슬리의</a:t>
            </a:r>
            <a:r>
              <a:rPr lang="ko-KR" altLang="en-US" sz="1200" dirty="0"/>
              <a:t> 사진입니다</a:t>
            </a:r>
            <a:r>
              <a:rPr lang="en-US" altLang="ko-KR" sz="1200" dirty="0"/>
              <a:t>.&lt;/p&gt;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 smtClean="0"/>
              <a:t>="media/Elvis1.jpg</a:t>
            </a:r>
            <a:r>
              <a:rPr lang="en-US" altLang="ko-KR" sz="1200" dirty="0"/>
              <a:t>" </a:t>
            </a:r>
            <a:r>
              <a:rPr lang="en-US" altLang="ko-KR" sz="1200" b="1" dirty="0"/>
              <a:t>width="150" height="200"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 </a:t>
            </a:r>
            <a:r>
              <a:rPr lang="en-US" altLang="ko-KR" sz="1200" dirty="0"/>
              <a:t>	</a:t>
            </a:r>
            <a:r>
              <a:rPr lang="en-US" altLang="ko-KR" sz="1200" dirty="0" smtClean="0"/>
              <a:t> alt</a:t>
            </a:r>
            <a:r>
              <a:rPr lang="en-US" altLang="ko-KR" sz="1200" dirty="0"/>
              <a:t>="Elvis</a:t>
            </a:r>
            <a:r>
              <a:rPr lang="en-US" altLang="ko-KR" sz="1200" dirty="0" smtClean="0"/>
              <a:t>"&gt;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="media</a:t>
            </a:r>
            <a:r>
              <a:rPr lang="en-US" altLang="ko-KR" sz="1200" b="1" dirty="0" smtClean="0"/>
              <a:t>/</a:t>
            </a:r>
            <a:r>
              <a:rPr lang="en-US" altLang="ko-KR" sz="1200" b="1" dirty="0" err="1" smtClean="0"/>
              <a:t>album</a:t>
            </a:r>
            <a:r>
              <a:rPr lang="en-US" altLang="ko-KR" sz="1200" b="1" dirty="0" err="1" smtClean="0"/>
              <a:t>.jpg</a:t>
            </a:r>
            <a:r>
              <a:rPr lang="en-US" altLang="ko-KR" sz="1200" b="1" dirty="0"/>
              <a:t>" </a:t>
            </a:r>
            <a:r>
              <a:rPr lang="en-US" altLang="ko-KR" sz="1200" dirty="0"/>
              <a:t>width="80" height="100"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 </a:t>
            </a:r>
            <a:r>
              <a:rPr lang="en-US" altLang="ko-KR" sz="1200" b="1" dirty="0" smtClean="0"/>
              <a:t>alt</a:t>
            </a:r>
            <a:r>
              <a:rPr lang="en-US" altLang="ko-KR" sz="1200" b="1" dirty="0" smtClean="0"/>
              <a:t>=”</a:t>
            </a:r>
            <a:r>
              <a:rPr lang="ko-KR" altLang="en-US" sz="1200" b="1" dirty="0" smtClean="0"/>
              <a:t>앨범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겉표지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이미지</a:t>
            </a:r>
            <a:r>
              <a:rPr lang="en-US" altLang="ko-KR" sz="1200" b="1" dirty="0" smtClean="0"/>
              <a:t>"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="http://img.naver.net/static/www/u/2013/0731/nmms_224940510.gif" 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/>
              <a:t>	</a:t>
            </a:r>
            <a:r>
              <a:rPr lang="en-US" altLang="ko-KR" sz="1200" dirty="0" smtClean="0"/>
              <a:t> alt=“</a:t>
            </a:r>
            <a:r>
              <a:rPr lang="ko-KR" altLang="en-US" sz="1200" dirty="0" smtClean="0"/>
              <a:t>사진 주소 변경됨</a:t>
            </a:r>
            <a:r>
              <a:rPr lang="en-US" altLang="ko-KR" sz="1200" dirty="0" smtClean="0"/>
              <a:t>" </a:t>
            </a:r>
            <a:r>
              <a:rPr lang="en-US" altLang="ko-KR" sz="1200" dirty="0"/>
              <a:t>width="100" height="100"&gt;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374292" y="2132401"/>
            <a:ext cx="18485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C00000"/>
                </a:solidFill>
              </a:rPr>
              <a:t>150x200 </a:t>
            </a:r>
            <a:r>
              <a:rPr lang="ko-KR" altLang="en-US" sz="1100" dirty="0" smtClean="0">
                <a:solidFill>
                  <a:srgbClr val="C00000"/>
                </a:solidFill>
              </a:rPr>
              <a:t>픽셀 크기로 출력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12" name="자유형 13"/>
          <p:cNvSpPr/>
          <p:nvPr/>
        </p:nvSpPr>
        <p:spPr>
          <a:xfrm>
            <a:off x="4374292" y="2394011"/>
            <a:ext cx="1820562" cy="881855"/>
          </a:xfrm>
          <a:custGeom>
            <a:avLst/>
            <a:gdLst>
              <a:gd name="connsiteX0" fmla="*/ 0 w 1820562"/>
              <a:gd name="connsiteY0" fmla="*/ 4525 h 881855"/>
              <a:gd name="connsiteX1" fmla="*/ 1309816 w 1820562"/>
              <a:gd name="connsiteY1" fmla="*/ 132212 h 881855"/>
              <a:gd name="connsiteX2" fmla="*/ 1820562 w 1820562"/>
              <a:gd name="connsiteY2" fmla="*/ 881855 h 88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0562" h="881855">
                <a:moveTo>
                  <a:pt x="0" y="4525"/>
                </a:moveTo>
                <a:cubicBezTo>
                  <a:pt x="503194" y="-4743"/>
                  <a:pt x="1006389" y="-14010"/>
                  <a:pt x="1309816" y="132212"/>
                </a:cubicBezTo>
                <a:cubicBezTo>
                  <a:pt x="1613243" y="278434"/>
                  <a:pt x="1716902" y="580144"/>
                  <a:pt x="1820562" y="881855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5681287" y="1060791"/>
            <a:ext cx="3084761" cy="3533353"/>
            <a:chOff x="5681287" y="1060791"/>
            <a:chExt cx="3084761" cy="3533353"/>
          </a:xfrm>
        </p:grpSpPr>
        <p:pic>
          <p:nvPicPr>
            <p:cNvPr id="7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81287" y="1060791"/>
              <a:ext cx="3084761" cy="3533353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7040592" y="3507854"/>
              <a:ext cx="720080" cy="9361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240231" y="3939902"/>
            <a:ext cx="30904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American Typewriter"/>
                <a:ea typeface="나눔고딕" panose="020D0604000000000000" pitchFamily="50" charset="-127"/>
                <a:cs typeface="American Typewriter"/>
              </a:rPr>
              <a:t>elvis.html</a:t>
            </a:r>
            <a:endParaRPr lang="en-US" sz="1600" b="1" dirty="0" smtClean="0">
              <a:latin typeface="American Typewriter"/>
              <a:ea typeface="나눔고딕" panose="020D0604000000000000" pitchFamily="50" charset="-127"/>
              <a:cs typeface="American Typewriter"/>
            </a:endParaRPr>
          </a:p>
          <a:p>
            <a:r>
              <a:rPr lang="en-US" sz="1600" b="1" dirty="0" smtClean="0">
                <a:latin typeface="American Typewriter"/>
                <a:ea typeface="나눔고딕" panose="020D0604000000000000" pitchFamily="50" charset="-127"/>
                <a:cs typeface="American Typewriter"/>
              </a:rPr>
              <a:t>media / </a:t>
            </a:r>
          </a:p>
          <a:p>
            <a:r>
              <a:rPr lang="en-US" sz="1600" b="1" dirty="0">
                <a:latin typeface="American Typewriter"/>
                <a:ea typeface="나눔고딕" panose="020D0604000000000000" pitchFamily="50" charset="-127"/>
                <a:cs typeface="American Typewriter"/>
              </a:rPr>
              <a:t> </a:t>
            </a:r>
            <a:r>
              <a:rPr lang="en-US" sz="1600" b="1" dirty="0" smtClean="0">
                <a:latin typeface="American Typewriter"/>
                <a:ea typeface="나눔고딕" panose="020D0604000000000000" pitchFamily="50" charset="-127"/>
                <a:cs typeface="American Typewriter"/>
              </a:rPr>
              <a:t>            </a:t>
            </a:r>
            <a:r>
              <a:rPr lang="en-US" sz="1600" b="1" dirty="0" smtClean="0">
                <a:latin typeface="American Typewriter"/>
                <a:ea typeface="나눔고딕" panose="020D0604000000000000" pitchFamily="50" charset="-127"/>
                <a:cs typeface="American Typewriter"/>
              </a:rPr>
              <a:t>Elvis1.jpg, </a:t>
            </a:r>
            <a:r>
              <a:rPr lang="en-US" sz="1600" b="1" dirty="0" err="1" smtClean="0">
                <a:latin typeface="American Typewriter"/>
                <a:ea typeface="나눔고딕" panose="020D0604000000000000" pitchFamily="50" charset="-127"/>
                <a:cs typeface="American Typewriter"/>
              </a:rPr>
              <a:t>album.jpg</a:t>
            </a:r>
            <a:endParaRPr lang="en-US" sz="1600" b="1" dirty="0" smtClean="0">
              <a:latin typeface="American Typewriter"/>
              <a:ea typeface="나눔고딕" panose="020D0604000000000000" pitchFamily="50" charset="-127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409080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표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정의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태그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25"/>
          <p:cNvSpPr/>
          <p:nvPr/>
        </p:nvSpPr>
        <p:spPr>
          <a:xfrm>
            <a:off x="395536" y="940822"/>
            <a:ext cx="6106294" cy="4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solidFill>
                  <a:srgbClr val="002060"/>
                </a:solidFill>
              </a:rPr>
              <a:t>표 만드는데 사용되는 </a:t>
            </a:r>
            <a:r>
              <a:rPr lang="ko-KR" altLang="en-US" sz="1600" dirty="0" smtClean="0">
                <a:solidFill>
                  <a:srgbClr val="002060"/>
                </a:solidFill>
              </a:rPr>
              <a:t>태그들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pic>
        <p:nvPicPr>
          <p:cNvPr id="6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555" y="1832211"/>
            <a:ext cx="1775605" cy="1884157"/>
          </a:xfrm>
          <a:prstGeom prst="rect">
            <a:avLst/>
          </a:prstGeom>
        </p:spPr>
      </p:pic>
      <p:grpSp>
        <p:nvGrpSpPr>
          <p:cNvPr id="7" name="그룹 1034"/>
          <p:cNvGrpSpPr/>
          <p:nvPr/>
        </p:nvGrpSpPr>
        <p:grpSpPr>
          <a:xfrm>
            <a:off x="3345076" y="1496820"/>
            <a:ext cx="3168352" cy="2250459"/>
            <a:chOff x="726118" y="1322557"/>
            <a:chExt cx="3168352" cy="2250459"/>
          </a:xfrm>
        </p:grpSpPr>
        <p:sp>
          <p:nvSpPr>
            <p:cNvPr id="9" name="직사각형 6"/>
            <p:cNvSpPr/>
            <p:nvPr/>
          </p:nvSpPr>
          <p:spPr>
            <a:xfrm>
              <a:off x="726118" y="1322557"/>
              <a:ext cx="117532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&lt;table&gt;&lt;/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table&gt;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0" name="직사각형 7"/>
            <p:cNvSpPr/>
            <p:nvPr/>
          </p:nvSpPr>
          <p:spPr>
            <a:xfrm>
              <a:off x="915273" y="1661185"/>
              <a:ext cx="79701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/>
              <a:r>
                <a:rPr lang="en-US" altLang="ko-KR" sz="1000" dirty="0">
                  <a:solidFill>
                    <a:srgbClr val="C00000"/>
                  </a:solidFill>
                </a:rPr>
                <a:t>&lt;caption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1" name="직사각형 9"/>
            <p:cNvSpPr/>
            <p:nvPr/>
          </p:nvSpPr>
          <p:spPr>
            <a:xfrm>
              <a:off x="947693" y="3164976"/>
              <a:ext cx="64793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&lt;</a:t>
              </a:r>
              <a:r>
                <a:rPr lang="en-US" altLang="ko-KR" sz="1000" dirty="0" err="1" smtClean="0">
                  <a:solidFill>
                    <a:srgbClr val="C00000"/>
                  </a:solidFill>
                </a:rPr>
                <a:t>tfoot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2" name="직사각형 12"/>
            <p:cNvSpPr/>
            <p:nvPr/>
          </p:nvSpPr>
          <p:spPr>
            <a:xfrm>
              <a:off x="905038" y="2567464"/>
              <a:ext cx="70243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&lt;</a:t>
              </a:r>
              <a:r>
                <a:rPr lang="en-US" altLang="ko-KR" sz="1000" dirty="0" err="1" smtClean="0">
                  <a:solidFill>
                    <a:srgbClr val="C00000"/>
                  </a:solidFill>
                </a:rPr>
                <a:t>tbody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3" name="자유형 18"/>
            <p:cNvSpPr/>
            <p:nvPr/>
          </p:nvSpPr>
          <p:spPr>
            <a:xfrm>
              <a:off x="827584" y="1514981"/>
              <a:ext cx="3066886" cy="2058035"/>
            </a:xfrm>
            <a:custGeom>
              <a:avLst/>
              <a:gdLst>
                <a:gd name="connsiteX0" fmla="*/ 478301 w 1737360"/>
                <a:gd name="connsiteY0" fmla="*/ 31738 h 1853504"/>
                <a:gd name="connsiteX1" fmla="*/ 429064 w 1737360"/>
                <a:gd name="connsiteY1" fmla="*/ 52839 h 1853504"/>
                <a:gd name="connsiteX2" fmla="*/ 372794 w 1737360"/>
                <a:gd name="connsiteY2" fmla="*/ 66907 h 1853504"/>
                <a:gd name="connsiteX3" fmla="*/ 323557 w 1737360"/>
                <a:gd name="connsiteY3" fmla="*/ 80975 h 1853504"/>
                <a:gd name="connsiteX4" fmla="*/ 274320 w 1737360"/>
                <a:gd name="connsiteY4" fmla="*/ 88009 h 1853504"/>
                <a:gd name="connsiteX5" fmla="*/ 203981 w 1737360"/>
                <a:gd name="connsiteY5" fmla="*/ 116144 h 1853504"/>
                <a:gd name="connsiteX6" fmla="*/ 182880 w 1737360"/>
                <a:gd name="connsiteY6" fmla="*/ 123178 h 1853504"/>
                <a:gd name="connsiteX7" fmla="*/ 161778 w 1737360"/>
                <a:gd name="connsiteY7" fmla="*/ 137246 h 1853504"/>
                <a:gd name="connsiteX8" fmla="*/ 119575 w 1737360"/>
                <a:gd name="connsiteY8" fmla="*/ 151313 h 1853504"/>
                <a:gd name="connsiteX9" fmla="*/ 63304 w 1737360"/>
                <a:gd name="connsiteY9" fmla="*/ 172415 h 1853504"/>
                <a:gd name="connsiteX10" fmla="*/ 35169 w 1737360"/>
                <a:gd name="connsiteY10" fmla="*/ 214618 h 1853504"/>
                <a:gd name="connsiteX11" fmla="*/ 28135 w 1737360"/>
                <a:gd name="connsiteY11" fmla="*/ 242753 h 1853504"/>
                <a:gd name="connsiteX12" fmla="*/ 0 w 1737360"/>
                <a:gd name="connsiteY12" fmla="*/ 854698 h 1853504"/>
                <a:gd name="connsiteX13" fmla="*/ 7034 w 1737360"/>
                <a:gd name="connsiteY13" fmla="*/ 1670624 h 1853504"/>
                <a:gd name="connsiteX14" fmla="*/ 14068 w 1737360"/>
                <a:gd name="connsiteY14" fmla="*/ 1698759 h 1853504"/>
                <a:gd name="connsiteX15" fmla="*/ 35169 w 1737360"/>
                <a:gd name="connsiteY15" fmla="*/ 1747996 h 1853504"/>
                <a:gd name="connsiteX16" fmla="*/ 133643 w 1737360"/>
                <a:gd name="connsiteY16" fmla="*/ 1797233 h 1853504"/>
                <a:gd name="connsiteX17" fmla="*/ 203981 w 1737360"/>
                <a:gd name="connsiteY17" fmla="*/ 1811301 h 1853504"/>
                <a:gd name="connsiteX18" fmla="*/ 225083 w 1737360"/>
                <a:gd name="connsiteY18" fmla="*/ 1818335 h 1853504"/>
                <a:gd name="connsiteX19" fmla="*/ 288388 w 1737360"/>
                <a:gd name="connsiteY19" fmla="*/ 1832402 h 1853504"/>
                <a:gd name="connsiteX20" fmla="*/ 351692 w 1737360"/>
                <a:gd name="connsiteY20" fmla="*/ 1839436 h 1853504"/>
                <a:gd name="connsiteX21" fmla="*/ 499403 w 1737360"/>
                <a:gd name="connsiteY21" fmla="*/ 1853504 h 1853504"/>
                <a:gd name="connsiteX22" fmla="*/ 1174652 w 1737360"/>
                <a:gd name="connsiteY22" fmla="*/ 1846470 h 1853504"/>
                <a:gd name="connsiteX23" fmla="*/ 1209821 w 1737360"/>
                <a:gd name="connsiteY23" fmla="*/ 1839436 h 1853504"/>
                <a:gd name="connsiteX24" fmla="*/ 1350498 w 1737360"/>
                <a:gd name="connsiteY24" fmla="*/ 1832402 h 1853504"/>
                <a:gd name="connsiteX25" fmla="*/ 1378634 w 1737360"/>
                <a:gd name="connsiteY25" fmla="*/ 1825369 h 1853504"/>
                <a:gd name="connsiteX26" fmla="*/ 1448972 w 1737360"/>
                <a:gd name="connsiteY26" fmla="*/ 1811301 h 1853504"/>
                <a:gd name="connsiteX27" fmla="*/ 1561514 w 1737360"/>
                <a:gd name="connsiteY27" fmla="*/ 1790199 h 1853504"/>
                <a:gd name="connsiteX28" fmla="*/ 1582615 w 1737360"/>
                <a:gd name="connsiteY28" fmla="*/ 1776132 h 1853504"/>
                <a:gd name="connsiteX29" fmla="*/ 1603717 w 1737360"/>
                <a:gd name="connsiteY29" fmla="*/ 1755030 h 1853504"/>
                <a:gd name="connsiteX30" fmla="*/ 1624818 w 1737360"/>
                <a:gd name="connsiteY30" fmla="*/ 1747996 h 1853504"/>
                <a:gd name="connsiteX31" fmla="*/ 1645920 w 1737360"/>
                <a:gd name="connsiteY31" fmla="*/ 1733929 h 1853504"/>
                <a:gd name="connsiteX32" fmla="*/ 1709224 w 1737360"/>
                <a:gd name="connsiteY32" fmla="*/ 1670624 h 1853504"/>
                <a:gd name="connsiteX33" fmla="*/ 1716258 w 1737360"/>
                <a:gd name="connsiteY33" fmla="*/ 1649522 h 1853504"/>
                <a:gd name="connsiteX34" fmla="*/ 1723292 w 1737360"/>
                <a:gd name="connsiteY34" fmla="*/ 1593252 h 1853504"/>
                <a:gd name="connsiteX35" fmla="*/ 1730326 w 1737360"/>
                <a:gd name="connsiteY35" fmla="*/ 1544015 h 1853504"/>
                <a:gd name="connsiteX36" fmla="*/ 1737360 w 1737360"/>
                <a:gd name="connsiteY36" fmla="*/ 1410372 h 1853504"/>
                <a:gd name="connsiteX37" fmla="*/ 1730326 w 1737360"/>
                <a:gd name="connsiteY37" fmla="*/ 1093849 h 1853504"/>
                <a:gd name="connsiteX38" fmla="*/ 1723292 w 1737360"/>
                <a:gd name="connsiteY38" fmla="*/ 1002409 h 1853504"/>
                <a:gd name="connsiteX39" fmla="*/ 1716258 w 1737360"/>
                <a:gd name="connsiteY39" fmla="*/ 861732 h 1853504"/>
                <a:gd name="connsiteX40" fmla="*/ 1695157 w 1737360"/>
                <a:gd name="connsiteY40" fmla="*/ 756224 h 1853504"/>
                <a:gd name="connsiteX41" fmla="*/ 1695157 w 1737360"/>
                <a:gd name="connsiteY41" fmla="*/ 439701 h 1853504"/>
                <a:gd name="connsiteX42" fmla="*/ 1709224 w 1737360"/>
                <a:gd name="connsiteY42" fmla="*/ 376396 h 1853504"/>
                <a:gd name="connsiteX43" fmla="*/ 1702191 w 1737360"/>
                <a:gd name="connsiteY43" fmla="*/ 193516 h 1853504"/>
                <a:gd name="connsiteX44" fmla="*/ 1674055 w 1737360"/>
                <a:gd name="connsiteY44" fmla="*/ 151313 h 1853504"/>
                <a:gd name="connsiteX45" fmla="*/ 1638886 w 1737360"/>
                <a:gd name="connsiteY45" fmla="*/ 116144 h 1853504"/>
                <a:gd name="connsiteX46" fmla="*/ 1617784 w 1737360"/>
                <a:gd name="connsiteY46" fmla="*/ 109110 h 1853504"/>
                <a:gd name="connsiteX47" fmla="*/ 1596683 w 1737360"/>
                <a:gd name="connsiteY47" fmla="*/ 95042 h 1853504"/>
                <a:gd name="connsiteX48" fmla="*/ 1526344 w 1737360"/>
                <a:gd name="connsiteY48" fmla="*/ 66907 h 1853504"/>
                <a:gd name="connsiteX49" fmla="*/ 1505243 w 1737360"/>
                <a:gd name="connsiteY49" fmla="*/ 52839 h 1853504"/>
                <a:gd name="connsiteX50" fmla="*/ 1463040 w 1737360"/>
                <a:gd name="connsiteY50" fmla="*/ 45806 h 1853504"/>
                <a:gd name="connsiteX51" fmla="*/ 1427871 w 1737360"/>
                <a:gd name="connsiteY51" fmla="*/ 38772 h 1853504"/>
                <a:gd name="connsiteX52" fmla="*/ 1280160 w 1737360"/>
                <a:gd name="connsiteY52" fmla="*/ 17670 h 1853504"/>
                <a:gd name="connsiteX53" fmla="*/ 914400 w 1737360"/>
                <a:gd name="connsiteY53" fmla="*/ 17670 h 1853504"/>
                <a:gd name="connsiteX54" fmla="*/ 787791 w 1737360"/>
                <a:gd name="connsiteY54" fmla="*/ 24704 h 1853504"/>
                <a:gd name="connsiteX55" fmla="*/ 724486 w 1737360"/>
                <a:gd name="connsiteY55" fmla="*/ 31738 h 1853504"/>
                <a:gd name="connsiteX56" fmla="*/ 478301 w 1737360"/>
                <a:gd name="connsiteY56" fmla="*/ 31738 h 185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737360" h="1853504">
                  <a:moveTo>
                    <a:pt x="478301" y="31738"/>
                  </a:moveTo>
                  <a:cubicBezTo>
                    <a:pt x="429064" y="35255"/>
                    <a:pt x="446004" y="47192"/>
                    <a:pt x="429064" y="52839"/>
                  </a:cubicBezTo>
                  <a:cubicBezTo>
                    <a:pt x="410722" y="58953"/>
                    <a:pt x="391136" y="60793"/>
                    <a:pt x="372794" y="66907"/>
                  </a:cubicBezTo>
                  <a:cubicBezTo>
                    <a:pt x="354716" y="72933"/>
                    <a:pt x="342986" y="77442"/>
                    <a:pt x="323557" y="80975"/>
                  </a:cubicBezTo>
                  <a:cubicBezTo>
                    <a:pt x="307245" y="83941"/>
                    <a:pt x="290732" y="85664"/>
                    <a:pt x="274320" y="88009"/>
                  </a:cubicBezTo>
                  <a:cubicBezTo>
                    <a:pt x="178277" y="120022"/>
                    <a:pt x="276418" y="85099"/>
                    <a:pt x="203981" y="116144"/>
                  </a:cubicBezTo>
                  <a:cubicBezTo>
                    <a:pt x="197166" y="119065"/>
                    <a:pt x="189511" y="119862"/>
                    <a:pt x="182880" y="123178"/>
                  </a:cubicBezTo>
                  <a:cubicBezTo>
                    <a:pt x="175319" y="126959"/>
                    <a:pt x="169503" y="133813"/>
                    <a:pt x="161778" y="137246"/>
                  </a:cubicBezTo>
                  <a:cubicBezTo>
                    <a:pt x="148227" y="143268"/>
                    <a:pt x="132838" y="144681"/>
                    <a:pt x="119575" y="151313"/>
                  </a:cubicBezTo>
                  <a:cubicBezTo>
                    <a:pt x="82793" y="169704"/>
                    <a:pt x="101612" y="162838"/>
                    <a:pt x="63304" y="172415"/>
                  </a:cubicBezTo>
                  <a:cubicBezTo>
                    <a:pt x="41348" y="238289"/>
                    <a:pt x="77315" y="140863"/>
                    <a:pt x="35169" y="214618"/>
                  </a:cubicBezTo>
                  <a:cubicBezTo>
                    <a:pt x="30373" y="223011"/>
                    <a:pt x="30480" y="233375"/>
                    <a:pt x="28135" y="242753"/>
                  </a:cubicBezTo>
                  <a:cubicBezTo>
                    <a:pt x="24948" y="484964"/>
                    <a:pt x="66982" y="653753"/>
                    <a:pt x="0" y="854698"/>
                  </a:cubicBezTo>
                  <a:cubicBezTo>
                    <a:pt x="2345" y="1126673"/>
                    <a:pt x="2501" y="1398676"/>
                    <a:pt x="7034" y="1670624"/>
                  </a:cubicBezTo>
                  <a:cubicBezTo>
                    <a:pt x="7195" y="1680290"/>
                    <a:pt x="11412" y="1689464"/>
                    <a:pt x="14068" y="1698759"/>
                  </a:cubicBezTo>
                  <a:cubicBezTo>
                    <a:pt x="17432" y="1710532"/>
                    <a:pt x="27663" y="1740490"/>
                    <a:pt x="35169" y="1747996"/>
                  </a:cubicBezTo>
                  <a:cubicBezTo>
                    <a:pt x="58679" y="1771506"/>
                    <a:pt x="103438" y="1788843"/>
                    <a:pt x="133643" y="1797233"/>
                  </a:cubicBezTo>
                  <a:cubicBezTo>
                    <a:pt x="156681" y="1803632"/>
                    <a:pt x="181298" y="1803740"/>
                    <a:pt x="203981" y="1811301"/>
                  </a:cubicBezTo>
                  <a:cubicBezTo>
                    <a:pt x="211015" y="1813646"/>
                    <a:pt x="217954" y="1816298"/>
                    <a:pt x="225083" y="1818335"/>
                  </a:cubicBezTo>
                  <a:cubicBezTo>
                    <a:pt x="240450" y="1822726"/>
                    <a:pt x="273873" y="1830329"/>
                    <a:pt x="288388" y="1832402"/>
                  </a:cubicBezTo>
                  <a:cubicBezTo>
                    <a:pt x="309406" y="1835404"/>
                    <a:pt x="330566" y="1837323"/>
                    <a:pt x="351692" y="1839436"/>
                  </a:cubicBezTo>
                  <a:lnTo>
                    <a:pt x="499403" y="1853504"/>
                  </a:lnTo>
                  <a:lnTo>
                    <a:pt x="1174652" y="1846470"/>
                  </a:lnTo>
                  <a:cubicBezTo>
                    <a:pt x="1186605" y="1846233"/>
                    <a:pt x="1197904" y="1840389"/>
                    <a:pt x="1209821" y="1839436"/>
                  </a:cubicBezTo>
                  <a:cubicBezTo>
                    <a:pt x="1256622" y="1835692"/>
                    <a:pt x="1303606" y="1834747"/>
                    <a:pt x="1350498" y="1832402"/>
                  </a:cubicBezTo>
                  <a:cubicBezTo>
                    <a:pt x="1359877" y="1830058"/>
                    <a:pt x="1369181" y="1827395"/>
                    <a:pt x="1378634" y="1825369"/>
                  </a:cubicBezTo>
                  <a:cubicBezTo>
                    <a:pt x="1402014" y="1820359"/>
                    <a:pt x="1425776" y="1817100"/>
                    <a:pt x="1448972" y="1811301"/>
                  </a:cubicBezTo>
                  <a:cubicBezTo>
                    <a:pt x="1523582" y="1792648"/>
                    <a:pt x="1486058" y="1799631"/>
                    <a:pt x="1561514" y="1790199"/>
                  </a:cubicBezTo>
                  <a:cubicBezTo>
                    <a:pt x="1568548" y="1785510"/>
                    <a:pt x="1576121" y="1781544"/>
                    <a:pt x="1582615" y="1776132"/>
                  </a:cubicBezTo>
                  <a:cubicBezTo>
                    <a:pt x="1590257" y="1769764"/>
                    <a:pt x="1595440" y="1760548"/>
                    <a:pt x="1603717" y="1755030"/>
                  </a:cubicBezTo>
                  <a:cubicBezTo>
                    <a:pt x="1609886" y="1750917"/>
                    <a:pt x="1618187" y="1751312"/>
                    <a:pt x="1624818" y="1747996"/>
                  </a:cubicBezTo>
                  <a:cubicBezTo>
                    <a:pt x="1632379" y="1744215"/>
                    <a:pt x="1639041" y="1738843"/>
                    <a:pt x="1645920" y="1733929"/>
                  </a:cubicBezTo>
                  <a:cubicBezTo>
                    <a:pt x="1670162" y="1716613"/>
                    <a:pt x="1695497" y="1698079"/>
                    <a:pt x="1709224" y="1670624"/>
                  </a:cubicBezTo>
                  <a:cubicBezTo>
                    <a:pt x="1712540" y="1663992"/>
                    <a:pt x="1713913" y="1656556"/>
                    <a:pt x="1716258" y="1649522"/>
                  </a:cubicBezTo>
                  <a:cubicBezTo>
                    <a:pt x="1718603" y="1630765"/>
                    <a:pt x="1720794" y="1611989"/>
                    <a:pt x="1723292" y="1593252"/>
                  </a:cubicBezTo>
                  <a:cubicBezTo>
                    <a:pt x="1725483" y="1576818"/>
                    <a:pt x="1729054" y="1560545"/>
                    <a:pt x="1730326" y="1544015"/>
                  </a:cubicBezTo>
                  <a:cubicBezTo>
                    <a:pt x="1733747" y="1499537"/>
                    <a:pt x="1735015" y="1454920"/>
                    <a:pt x="1737360" y="1410372"/>
                  </a:cubicBezTo>
                  <a:cubicBezTo>
                    <a:pt x="1735015" y="1304864"/>
                    <a:pt x="1733963" y="1199320"/>
                    <a:pt x="1730326" y="1093849"/>
                  </a:cubicBezTo>
                  <a:cubicBezTo>
                    <a:pt x="1729272" y="1063297"/>
                    <a:pt x="1725141" y="1032923"/>
                    <a:pt x="1723292" y="1002409"/>
                  </a:cubicBezTo>
                  <a:cubicBezTo>
                    <a:pt x="1720452" y="955544"/>
                    <a:pt x="1721589" y="908379"/>
                    <a:pt x="1716258" y="861732"/>
                  </a:cubicBezTo>
                  <a:cubicBezTo>
                    <a:pt x="1712186" y="826098"/>
                    <a:pt x="1695157" y="756224"/>
                    <a:pt x="1695157" y="756224"/>
                  </a:cubicBezTo>
                  <a:cubicBezTo>
                    <a:pt x="1683760" y="608067"/>
                    <a:pt x="1683744" y="650831"/>
                    <a:pt x="1695157" y="439701"/>
                  </a:cubicBezTo>
                  <a:cubicBezTo>
                    <a:pt x="1695772" y="428315"/>
                    <a:pt x="1706015" y="389233"/>
                    <a:pt x="1709224" y="376396"/>
                  </a:cubicBezTo>
                  <a:cubicBezTo>
                    <a:pt x="1706880" y="315436"/>
                    <a:pt x="1711609" y="253790"/>
                    <a:pt x="1702191" y="193516"/>
                  </a:cubicBezTo>
                  <a:cubicBezTo>
                    <a:pt x="1699581" y="176811"/>
                    <a:pt x="1683434" y="165381"/>
                    <a:pt x="1674055" y="151313"/>
                  </a:cubicBezTo>
                  <a:cubicBezTo>
                    <a:pt x="1659987" y="130211"/>
                    <a:pt x="1662333" y="127868"/>
                    <a:pt x="1638886" y="116144"/>
                  </a:cubicBezTo>
                  <a:cubicBezTo>
                    <a:pt x="1632254" y="112828"/>
                    <a:pt x="1624818" y="111455"/>
                    <a:pt x="1617784" y="109110"/>
                  </a:cubicBezTo>
                  <a:cubicBezTo>
                    <a:pt x="1610750" y="104421"/>
                    <a:pt x="1604244" y="98823"/>
                    <a:pt x="1596683" y="95042"/>
                  </a:cubicBezTo>
                  <a:cubicBezTo>
                    <a:pt x="1564657" y="79029"/>
                    <a:pt x="1554409" y="76262"/>
                    <a:pt x="1526344" y="66907"/>
                  </a:cubicBezTo>
                  <a:cubicBezTo>
                    <a:pt x="1519310" y="62218"/>
                    <a:pt x="1513263" y="55512"/>
                    <a:pt x="1505243" y="52839"/>
                  </a:cubicBezTo>
                  <a:cubicBezTo>
                    <a:pt x="1491713" y="48329"/>
                    <a:pt x="1477072" y="48357"/>
                    <a:pt x="1463040" y="45806"/>
                  </a:cubicBezTo>
                  <a:cubicBezTo>
                    <a:pt x="1451278" y="43667"/>
                    <a:pt x="1439520" y="41460"/>
                    <a:pt x="1427871" y="38772"/>
                  </a:cubicBezTo>
                  <a:cubicBezTo>
                    <a:pt x="1331202" y="16463"/>
                    <a:pt x="1407859" y="27493"/>
                    <a:pt x="1280160" y="17670"/>
                  </a:cubicBezTo>
                  <a:cubicBezTo>
                    <a:pt x="1143827" y="-16413"/>
                    <a:pt x="1249956" y="7501"/>
                    <a:pt x="914400" y="17670"/>
                  </a:cubicBezTo>
                  <a:cubicBezTo>
                    <a:pt x="872151" y="18950"/>
                    <a:pt x="829944" y="21582"/>
                    <a:pt x="787791" y="24704"/>
                  </a:cubicBezTo>
                  <a:cubicBezTo>
                    <a:pt x="766617" y="26272"/>
                    <a:pt x="745687" y="30592"/>
                    <a:pt x="724486" y="31738"/>
                  </a:cubicBezTo>
                  <a:cubicBezTo>
                    <a:pt x="580426" y="39525"/>
                    <a:pt x="527538" y="28221"/>
                    <a:pt x="478301" y="31738"/>
                  </a:cubicBezTo>
                  <a:close/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9"/>
            <p:cNvSpPr/>
            <p:nvPr/>
          </p:nvSpPr>
          <p:spPr>
            <a:xfrm>
              <a:off x="1752745" y="1672862"/>
              <a:ext cx="1595119" cy="222868"/>
            </a:xfrm>
            <a:prstGeom prst="roundRect">
              <a:avLst>
                <a:gd name="adj" fmla="val 45071"/>
              </a:avLst>
            </a:prstGeom>
            <a:noFill/>
            <a:ln w="9525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중괄호 23"/>
            <p:cNvSpPr/>
            <p:nvPr/>
          </p:nvSpPr>
          <p:spPr>
            <a:xfrm flipH="1">
              <a:off x="1536069" y="1973288"/>
              <a:ext cx="142811" cy="267289"/>
            </a:xfrm>
            <a:prstGeom prst="rightBrace">
              <a:avLst>
                <a:gd name="adj1" fmla="val 25000"/>
                <a:gd name="adj2" fmla="val 50000"/>
              </a:avLst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오른쪽 중괄호 29"/>
            <p:cNvSpPr/>
            <p:nvPr/>
          </p:nvSpPr>
          <p:spPr>
            <a:xfrm flipH="1">
              <a:off x="1536069" y="2269030"/>
              <a:ext cx="154522" cy="875096"/>
            </a:xfrm>
            <a:prstGeom prst="rightBrace">
              <a:avLst>
                <a:gd name="adj1" fmla="val 25000"/>
                <a:gd name="adj2" fmla="val 50000"/>
              </a:avLst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오른쪽 중괄호 41"/>
            <p:cNvSpPr/>
            <p:nvPr/>
          </p:nvSpPr>
          <p:spPr>
            <a:xfrm flipH="1">
              <a:off x="1541131" y="3164976"/>
              <a:ext cx="132685" cy="267289"/>
            </a:xfrm>
            <a:prstGeom prst="rightBrace">
              <a:avLst>
                <a:gd name="adj1" fmla="val 25000"/>
                <a:gd name="adj2" fmla="val 50000"/>
              </a:avLst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42"/>
            <p:cNvSpPr/>
            <p:nvPr/>
          </p:nvSpPr>
          <p:spPr>
            <a:xfrm>
              <a:off x="923648" y="1985124"/>
              <a:ext cx="69602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&lt;</a:t>
              </a:r>
              <a:r>
                <a:rPr lang="en-US" altLang="ko-KR" sz="1000" dirty="0" err="1" smtClean="0">
                  <a:solidFill>
                    <a:srgbClr val="C00000"/>
                  </a:solidFill>
                </a:rPr>
                <a:t>thead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20" name="자유형 1032"/>
            <p:cNvSpPr/>
            <p:nvPr/>
          </p:nvSpPr>
          <p:spPr>
            <a:xfrm>
              <a:off x="2911762" y="2539395"/>
              <a:ext cx="436102" cy="313541"/>
            </a:xfrm>
            <a:custGeom>
              <a:avLst/>
              <a:gdLst>
                <a:gd name="connsiteX0" fmla="*/ 126861 w 436393"/>
                <a:gd name="connsiteY0" fmla="*/ 14067 h 345490"/>
                <a:gd name="connsiteX1" fmla="*/ 70590 w 436393"/>
                <a:gd name="connsiteY1" fmla="*/ 28135 h 345490"/>
                <a:gd name="connsiteX2" fmla="*/ 35421 w 436393"/>
                <a:gd name="connsiteY2" fmla="*/ 56270 h 345490"/>
                <a:gd name="connsiteX3" fmla="*/ 251 w 436393"/>
                <a:gd name="connsiteY3" fmla="*/ 133643 h 345490"/>
                <a:gd name="connsiteX4" fmla="*/ 14319 w 436393"/>
                <a:gd name="connsiteY4" fmla="*/ 274320 h 345490"/>
                <a:gd name="connsiteX5" fmla="*/ 28387 w 436393"/>
                <a:gd name="connsiteY5" fmla="*/ 295421 h 345490"/>
                <a:gd name="connsiteX6" fmla="*/ 35421 w 436393"/>
                <a:gd name="connsiteY6" fmla="*/ 316523 h 345490"/>
                <a:gd name="connsiteX7" fmla="*/ 133894 w 436393"/>
                <a:gd name="connsiteY7" fmla="*/ 337624 h 345490"/>
                <a:gd name="connsiteX8" fmla="*/ 154996 w 436393"/>
                <a:gd name="connsiteY8" fmla="*/ 344658 h 345490"/>
                <a:gd name="connsiteX9" fmla="*/ 358977 w 436393"/>
                <a:gd name="connsiteY9" fmla="*/ 330590 h 345490"/>
                <a:gd name="connsiteX10" fmla="*/ 380079 w 436393"/>
                <a:gd name="connsiteY10" fmla="*/ 323557 h 345490"/>
                <a:gd name="connsiteX11" fmla="*/ 408214 w 436393"/>
                <a:gd name="connsiteY11" fmla="*/ 288387 h 345490"/>
                <a:gd name="connsiteX12" fmla="*/ 429316 w 436393"/>
                <a:gd name="connsiteY12" fmla="*/ 274320 h 345490"/>
                <a:gd name="connsiteX13" fmla="*/ 429316 w 436393"/>
                <a:gd name="connsiteY13" fmla="*/ 112541 h 345490"/>
                <a:gd name="connsiteX14" fmla="*/ 422282 w 436393"/>
                <a:gd name="connsiteY14" fmla="*/ 91440 h 345490"/>
                <a:gd name="connsiteX15" fmla="*/ 401181 w 436393"/>
                <a:gd name="connsiteY15" fmla="*/ 70338 h 345490"/>
                <a:gd name="connsiteX16" fmla="*/ 366011 w 436393"/>
                <a:gd name="connsiteY16" fmla="*/ 42203 h 345490"/>
                <a:gd name="connsiteX17" fmla="*/ 302707 w 436393"/>
                <a:gd name="connsiteY17" fmla="*/ 7034 h 345490"/>
                <a:gd name="connsiteX18" fmla="*/ 274571 w 436393"/>
                <a:gd name="connsiteY18" fmla="*/ 0 h 345490"/>
                <a:gd name="connsiteX19" fmla="*/ 126861 w 436393"/>
                <a:gd name="connsiteY19" fmla="*/ 14067 h 34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36393" h="345490">
                  <a:moveTo>
                    <a:pt x="126861" y="14067"/>
                  </a:moveTo>
                  <a:cubicBezTo>
                    <a:pt x="125109" y="14417"/>
                    <a:pt x="77800" y="22367"/>
                    <a:pt x="70590" y="28135"/>
                  </a:cubicBezTo>
                  <a:cubicBezTo>
                    <a:pt x="25143" y="64494"/>
                    <a:pt x="88455" y="38594"/>
                    <a:pt x="35421" y="56270"/>
                  </a:cubicBezTo>
                  <a:cubicBezTo>
                    <a:pt x="653" y="108421"/>
                    <a:pt x="10601" y="81895"/>
                    <a:pt x="251" y="133643"/>
                  </a:cubicBezTo>
                  <a:cubicBezTo>
                    <a:pt x="662" y="140628"/>
                    <a:pt x="-4030" y="237622"/>
                    <a:pt x="14319" y="274320"/>
                  </a:cubicBezTo>
                  <a:cubicBezTo>
                    <a:pt x="18100" y="281881"/>
                    <a:pt x="23698" y="288387"/>
                    <a:pt x="28387" y="295421"/>
                  </a:cubicBezTo>
                  <a:cubicBezTo>
                    <a:pt x="30732" y="302455"/>
                    <a:pt x="29388" y="312213"/>
                    <a:pt x="35421" y="316523"/>
                  </a:cubicBezTo>
                  <a:cubicBezTo>
                    <a:pt x="56679" y="331707"/>
                    <a:pt x="112469" y="334946"/>
                    <a:pt x="133894" y="337624"/>
                  </a:cubicBezTo>
                  <a:cubicBezTo>
                    <a:pt x="140928" y="339969"/>
                    <a:pt x="147582" y="344658"/>
                    <a:pt x="154996" y="344658"/>
                  </a:cubicBezTo>
                  <a:cubicBezTo>
                    <a:pt x="250057" y="344658"/>
                    <a:pt x="288836" y="350629"/>
                    <a:pt x="358977" y="330590"/>
                  </a:cubicBezTo>
                  <a:cubicBezTo>
                    <a:pt x="366106" y="328553"/>
                    <a:pt x="373045" y="325901"/>
                    <a:pt x="380079" y="323557"/>
                  </a:cubicBezTo>
                  <a:cubicBezTo>
                    <a:pt x="440558" y="283238"/>
                    <a:pt x="369384" y="336925"/>
                    <a:pt x="408214" y="288387"/>
                  </a:cubicBezTo>
                  <a:cubicBezTo>
                    <a:pt x="413495" y="281786"/>
                    <a:pt x="422282" y="279009"/>
                    <a:pt x="429316" y="274320"/>
                  </a:cubicBezTo>
                  <a:cubicBezTo>
                    <a:pt x="436300" y="190519"/>
                    <a:pt x="440925" y="193803"/>
                    <a:pt x="429316" y="112541"/>
                  </a:cubicBezTo>
                  <a:cubicBezTo>
                    <a:pt x="428267" y="105201"/>
                    <a:pt x="426395" y="97609"/>
                    <a:pt x="422282" y="91440"/>
                  </a:cubicBezTo>
                  <a:cubicBezTo>
                    <a:pt x="416764" y="83163"/>
                    <a:pt x="407549" y="77980"/>
                    <a:pt x="401181" y="70338"/>
                  </a:cubicBezTo>
                  <a:cubicBezTo>
                    <a:pt x="376708" y="40971"/>
                    <a:pt x="400651" y="53750"/>
                    <a:pt x="366011" y="42203"/>
                  </a:cubicBezTo>
                  <a:cubicBezTo>
                    <a:pt x="328222" y="17010"/>
                    <a:pt x="335207" y="16319"/>
                    <a:pt x="302707" y="7034"/>
                  </a:cubicBezTo>
                  <a:cubicBezTo>
                    <a:pt x="293412" y="4378"/>
                    <a:pt x="283950" y="2345"/>
                    <a:pt x="274571" y="0"/>
                  </a:cubicBezTo>
                  <a:lnTo>
                    <a:pt x="126861" y="14067"/>
                  </a:lnTo>
                  <a:close/>
                </a:path>
              </a:pathLst>
            </a:cu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 45"/>
            <p:cNvSpPr/>
            <p:nvPr/>
          </p:nvSpPr>
          <p:spPr>
            <a:xfrm>
              <a:off x="2911762" y="1927036"/>
              <a:ext cx="436102" cy="313541"/>
            </a:xfrm>
            <a:custGeom>
              <a:avLst/>
              <a:gdLst>
                <a:gd name="connsiteX0" fmla="*/ 126861 w 436393"/>
                <a:gd name="connsiteY0" fmla="*/ 14067 h 345490"/>
                <a:gd name="connsiteX1" fmla="*/ 70590 w 436393"/>
                <a:gd name="connsiteY1" fmla="*/ 28135 h 345490"/>
                <a:gd name="connsiteX2" fmla="*/ 35421 w 436393"/>
                <a:gd name="connsiteY2" fmla="*/ 56270 h 345490"/>
                <a:gd name="connsiteX3" fmla="*/ 251 w 436393"/>
                <a:gd name="connsiteY3" fmla="*/ 133643 h 345490"/>
                <a:gd name="connsiteX4" fmla="*/ 14319 w 436393"/>
                <a:gd name="connsiteY4" fmla="*/ 274320 h 345490"/>
                <a:gd name="connsiteX5" fmla="*/ 28387 w 436393"/>
                <a:gd name="connsiteY5" fmla="*/ 295421 h 345490"/>
                <a:gd name="connsiteX6" fmla="*/ 35421 w 436393"/>
                <a:gd name="connsiteY6" fmla="*/ 316523 h 345490"/>
                <a:gd name="connsiteX7" fmla="*/ 133894 w 436393"/>
                <a:gd name="connsiteY7" fmla="*/ 337624 h 345490"/>
                <a:gd name="connsiteX8" fmla="*/ 154996 w 436393"/>
                <a:gd name="connsiteY8" fmla="*/ 344658 h 345490"/>
                <a:gd name="connsiteX9" fmla="*/ 358977 w 436393"/>
                <a:gd name="connsiteY9" fmla="*/ 330590 h 345490"/>
                <a:gd name="connsiteX10" fmla="*/ 380079 w 436393"/>
                <a:gd name="connsiteY10" fmla="*/ 323557 h 345490"/>
                <a:gd name="connsiteX11" fmla="*/ 408214 w 436393"/>
                <a:gd name="connsiteY11" fmla="*/ 288387 h 345490"/>
                <a:gd name="connsiteX12" fmla="*/ 429316 w 436393"/>
                <a:gd name="connsiteY12" fmla="*/ 274320 h 345490"/>
                <a:gd name="connsiteX13" fmla="*/ 429316 w 436393"/>
                <a:gd name="connsiteY13" fmla="*/ 112541 h 345490"/>
                <a:gd name="connsiteX14" fmla="*/ 422282 w 436393"/>
                <a:gd name="connsiteY14" fmla="*/ 91440 h 345490"/>
                <a:gd name="connsiteX15" fmla="*/ 401181 w 436393"/>
                <a:gd name="connsiteY15" fmla="*/ 70338 h 345490"/>
                <a:gd name="connsiteX16" fmla="*/ 366011 w 436393"/>
                <a:gd name="connsiteY16" fmla="*/ 42203 h 345490"/>
                <a:gd name="connsiteX17" fmla="*/ 302707 w 436393"/>
                <a:gd name="connsiteY17" fmla="*/ 7034 h 345490"/>
                <a:gd name="connsiteX18" fmla="*/ 274571 w 436393"/>
                <a:gd name="connsiteY18" fmla="*/ 0 h 345490"/>
                <a:gd name="connsiteX19" fmla="*/ 126861 w 436393"/>
                <a:gd name="connsiteY19" fmla="*/ 14067 h 34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36393" h="345490">
                  <a:moveTo>
                    <a:pt x="126861" y="14067"/>
                  </a:moveTo>
                  <a:cubicBezTo>
                    <a:pt x="125109" y="14417"/>
                    <a:pt x="77800" y="22367"/>
                    <a:pt x="70590" y="28135"/>
                  </a:cubicBezTo>
                  <a:cubicBezTo>
                    <a:pt x="25143" y="64494"/>
                    <a:pt x="88455" y="38594"/>
                    <a:pt x="35421" y="56270"/>
                  </a:cubicBezTo>
                  <a:cubicBezTo>
                    <a:pt x="653" y="108421"/>
                    <a:pt x="10601" y="81895"/>
                    <a:pt x="251" y="133643"/>
                  </a:cubicBezTo>
                  <a:cubicBezTo>
                    <a:pt x="662" y="140628"/>
                    <a:pt x="-4030" y="237622"/>
                    <a:pt x="14319" y="274320"/>
                  </a:cubicBezTo>
                  <a:cubicBezTo>
                    <a:pt x="18100" y="281881"/>
                    <a:pt x="23698" y="288387"/>
                    <a:pt x="28387" y="295421"/>
                  </a:cubicBezTo>
                  <a:cubicBezTo>
                    <a:pt x="30732" y="302455"/>
                    <a:pt x="29388" y="312213"/>
                    <a:pt x="35421" y="316523"/>
                  </a:cubicBezTo>
                  <a:cubicBezTo>
                    <a:pt x="56679" y="331707"/>
                    <a:pt x="112469" y="334946"/>
                    <a:pt x="133894" y="337624"/>
                  </a:cubicBezTo>
                  <a:cubicBezTo>
                    <a:pt x="140928" y="339969"/>
                    <a:pt x="147582" y="344658"/>
                    <a:pt x="154996" y="344658"/>
                  </a:cubicBezTo>
                  <a:cubicBezTo>
                    <a:pt x="250057" y="344658"/>
                    <a:pt x="288836" y="350629"/>
                    <a:pt x="358977" y="330590"/>
                  </a:cubicBezTo>
                  <a:cubicBezTo>
                    <a:pt x="366106" y="328553"/>
                    <a:pt x="373045" y="325901"/>
                    <a:pt x="380079" y="323557"/>
                  </a:cubicBezTo>
                  <a:cubicBezTo>
                    <a:pt x="440558" y="283238"/>
                    <a:pt x="369384" y="336925"/>
                    <a:pt x="408214" y="288387"/>
                  </a:cubicBezTo>
                  <a:cubicBezTo>
                    <a:pt x="413495" y="281786"/>
                    <a:pt x="422282" y="279009"/>
                    <a:pt x="429316" y="274320"/>
                  </a:cubicBezTo>
                  <a:cubicBezTo>
                    <a:pt x="436300" y="190519"/>
                    <a:pt x="440925" y="193803"/>
                    <a:pt x="429316" y="112541"/>
                  </a:cubicBezTo>
                  <a:cubicBezTo>
                    <a:pt x="428267" y="105201"/>
                    <a:pt x="426395" y="97609"/>
                    <a:pt x="422282" y="91440"/>
                  </a:cubicBezTo>
                  <a:cubicBezTo>
                    <a:pt x="416764" y="83163"/>
                    <a:pt x="407549" y="77980"/>
                    <a:pt x="401181" y="70338"/>
                  </a:cubicBezTo>
                  <a:cubicBezTo>
                    <a:pt x="376708" y="40971"/>
                    <a:pt x="400651" y="53750"/>
                    <a:pt x="366011" y="42203"/>
                  </a:cubicBezTo>
                  <a:cubicBezTo>
                    <a:pt x="328222" y="17010"/>
                    <a:pt x="335207" y="16319"/>
                    <a:pt x="302707" y="7034"/>
                  </a:cubicBezTo>
                  <a:cubicBezTo>
                    <a:pt x="293412" y="4378"/>
                    <a:pt x="283950" y="2345"/>
                    <a:pt x="274571" y="0"/>
                  </a:cubicBezTo>
                  <a:lnTo>
                    <a:pt x="126861" y="14067"/>
                  </a:lnTo>
                  <a:close/>
                </a:path>
              </a:pathLst>
            </a:cu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15"/>
            <p:cNvSpPr/>
            <p:nvPr/>
          </p:nvSpPr>
          <p:spPr>
            <a:xfrm>
              <a:off x="3275856" y="2567464"/>
              <a:ext cx="50405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&lt;td&gt;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23" name="직사각형 17"/>
            <p:cNvSpPr/>
            <p:nvPr/>
          </p:nvSpPr>
          <p:spPr>
            <a:xfrm>
              <a:off x="3275856" y="1983821"/>
              <a:ext cx="48282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&lt;</a:t>
              </a:r>
              <a:r>
                <a:rPr lang="en-US" altLang="ko-KR" sz="1000" dirty="0" err="1" smtClean="0">
                  <a:solidFill>
                    <a:srgbClr val="C00000"/>
                  </a:solidFill>
                </a:rPr>
                <a:t>th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24" name="모서리가 둥근 직사각형 46"/>
            <p:cNvSpPr/>
            <p:nvPr/>
          </p:nvSpPr>
          <p:spPr>
            <a:xfrm>
              <a:off x="1778162" y="2842364"/>
              <a:ext cx="1595119" cy="301762"/>
            </a:xfrm>
            <a:prstGeom prst="roundRect">
              <a:avLst>
                <a:gd name="adj" fmla="val 45071"/>
              </a:avLst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11"/>
            <p:cNvSpPr/>
            <p:nvPr/>
          </p:nvSpPr>
          <p:spPr>
            <a:xfrm>
              <a:off x="3319626" y="2884863"/>
              <a:ext cx="45397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&lt;</a:t>
              </a:r>
              <a:r>
                <a:rPr lang="en-US" altLang="ko-KR" sz="1000" dirty="0" err="1" smtClean="0">
                  <a:solidFill>
                    <a:srgbClr val="C00000"/>
                  </a:solidFill>
                </a:rPr>
                <a:t>tr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946097" y="1828809"/>
            <a:ext cx="503548" cy="272415"/>
          </a:xfrm>
          <a:prstGeom prst="wedgeRoundRectCallout">
            <a:avLst>
              <a:gd name="adj1" fmla="val 85251"/>
              <a:gd name="adj2" fmla="val -77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제목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2946097" y="2207268"/>
            <a:ext cx="503548" cy="272415"/>
          </a:xfrm>
          <a:prstGeom prst="wedgeRoundRectCallout">
            <a:avLst>
              <a:gd name="adj1" fmla="val 85251"/>
              <a:gd name="adj2" fmla="val -77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헤더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2915816" y="2772620"/>
            <a:ext cx="503548" cy="272415"/>
          </a:xfrm>
          <a:prstGeom prst="wedgeRoundRectCallout">
            <a:avLst>
              <a:gd name="adj1" fmla="val 85251"/>
              <a:gd name="adj2" fmla="val -77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바디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2942994" y="3347966"/>
            <a:ext cx="503548" cy="272415"/>
          </a:xfrm>
          <a:prstGeom prst="wedgeRoundRectCallout">
            <a:avLst>
              <a:gd name="adj1" fmla="val 85251"/>
              <a:gd name="adj2" fmla="val -77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푸트</a:t>
            </a:r>
            <a:endParaRPr lang="ko-KR" altLang="en-US" sz="1000" dirty="0"/>
          </a:p>
        </p:txBody>
      </p:sp>
      <p:sp>
        <p:nvSpPr>
          <p:cNvPr id="30" name="직사각형 2"/>
          <p:cNvSpPr/>
          <p:nvPr/>
        </p:nvSpPr>
        <p:spPr>
          <a:xfrm>
            <a:off x="395536" y="1347614"/>
            <a:ext cx="3616346" cy="243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&lt;table&gt; :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표 전체를 담는 컨테이너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&lt;caption&gt; :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표 제목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thead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&gt; :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헤딩 셀 그룹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tfoot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&gt; :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바닥 셀 그룹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tbody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&gt; :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데이터 셀 그룹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tr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&gt; :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행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여러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&lt;td&gt;, &lt;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th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&gt;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포함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th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&gt; :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열 제목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헤딩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)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셀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&lt;td&gt; :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데이터 셀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1" name="직사각형 28"/>
          <p:cNvSpPr/>
          <p:nvPr/>
        </p:nvSpPr>
        <p:spPr>
          <a:xfrm>
            <a:off x="1043608" y="3867894"/>
            <a:ext cx="34563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&lt;table&gt; </a:t>
            </a:r>
          </a:p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	&lt;caption&gt;</a:t>
            </a:r>
            <a:r>
              <a:rPr lang="ko-KR" altLang="en-US" sz="1200" kern="0" dirty="0" err="1">
                <a:solidFill>
                  <a:srgbClr val="000000"/>
                </a:solidFill>
                <a:latin typeface="+mj-ea"/>
                <a:ea typeface="+mj-ea"/>
              </a:rPr>
              <a:t>표제목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&lt;/caption&gt;</a:t>
            </a:r>
          </a:p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	&lt;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thead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&gt; ... &lt;/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thead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	&lt;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tfoot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&gt; ... &lt;/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tfoot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&gt;	</a:t>
            </a:r>
          </a:p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	&lt;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tbody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&gt; ... &lt;/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tbody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&lt;/table&gt;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2" name="모서리가 둥근 사각형 설명선 30"/>
          <p:cNvSpPr/>
          <p:nvPr/>
        </p:nvSpPr>
        <p:spPr>
          <a:xfrm>
            <a:off x="4139952" y="4299942"/>
            <a:ext cx="1800200" cy="576064"/>
          </a:xfrm>
          <a:prstGeom prst="wedgeRoundRectCallout">
            <a:avLst>
              <a:gd name="adj1" fmla="val -88885"/>
              <a:gd name="adj2" fmla="val -6543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txBody>
          <a:bodyPr wrap="square" tIns="0">
            <a:no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050" kern="0" dirty="0">
                <a:solidFill>
                  <a:srgbClr val="000000"/>
                </a:solidFill>
                <a:latin typeface="+mj-ea"/>
                <a:ea typeface="+mj-ea"/>
              </a:rPr>
              <a:t>&lt;caption&gt;</a:t>
            </a:r>
            <a:r>
              <a:rPr lang="ko-KR" altLang="en-US" sz="105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050" kern="0" dirty="0">
                <a:solidFill>
                  <a:srgbClr val="000000"/>
                </a:solidFill>
                <a:latin typeface="+mj-ea"/>
                <a:ea typeface="+mj-ea"/>
              </a:rPr>
              <a:t>&lt;table&gt;</a:t>
            </a:r>
            <a:r>
              <a:rPr lang="ko-KR" altLang="en-US" sz="1050" kern="0" dirty="0">
                <a:solidFill>
                  <a:srgbClr val="000000"/>
                </a:solidFill>
                <a:latin typeface="+mj-ea"/>
                <a:ea typeface="+mj-ea"/>
              </a:rPr>
              <a:t>에 반드시 첫 번째로 </a:t>
            </a:r>
            <a:r>
              <a:rPr lang="ko-KR" altLang="en-US" sz="1050" kern="0" dirty="0" smtClean="0">
                <a:solidFill>
                  <a:srgbClr val="000000"/>
                </a:solidFill>
                <a:latin typeface="+mj-ea"/>
                <a:ea typeface="+mj-ea"/>
              </a:rPr>
              <a:t>삽입</a:t>
            </a:r>
            <a:endParaRPr lang="ko-KR" altLang="en-US" sz="105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7116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표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정의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태그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25"/>
          <p:cNvSpPr/>
          <p:nvPr/>
        </p:nvSpPr>
        <p:spPr>
          <a:xfrm>
            <a:off x="395536" y="940822"/>
            <a:ext cx="6106294" cy="288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mr-IN" sz="1600" dirty="0" smtClean="0">
                <a:solidFill>
                  <a:srgbClr val="002060"/>
                </a:solidFill>
              </a:rPr>
              <a:t>표는 </a:t>
            </a:r>
            <a:r>
              <a:rPr lang="ko-KR" altLang="mr-IN" sz="1600" dirty="0">
                <a:solidFill>
                  <a:srgbClr val="002060"/>
                </a:solidFill>
              </a:rPr>
              <a:t>여러 행으로 구성</a:t>
            </a:r>
          </a:p>
          <a:p>
            <a:pPr marL="693884" lvl="1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mr-IN" sz="1400" dirty="0">
                <a:solidFill>
                  <a:srgbClr val="002060"/>
                </a:solidFill>
              </a:rPr>
              <a:t>행</a:t>
            </a:r>
            <a:r>
              <a:rPr lang="mr-IN" altLang="ko-KR" sz="1400" dirty="0">
                <a:solidFill>
                  <a:srgbClr val="002060"/>
                </a:solidFill>
              </a:rPr>
              <a:t>, &lt;tr&gt;…&lt;/tr&gt;</a:t>
            </a: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mr-IN" sz="1600" dirty="0">
                <a:solidFill>
                  <a:srgbClr val="002060"/>
                </a:solidFill>
              </a:rPr>
              <a:t>한 행은 여러 셀로 구성</a:t>
            </a:r>
          </a:p>
          <a:p>
            <a:pPr marL="693884" lvl="1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mr-IN" sz="1400" dirty="0">
                <a:solidFill>
                  <a:srgbClr val="002060"/>
                </a:solidFill>
              </a:rPr>
              <a:t>제목</a:t>
            </a:r>
            <a:r>
              <a:rPr lang="mr-IN" altLang="ko-KR" sz="1400" dirty="0">
                <a:solidFill>
                  <a:srgbClr val="002060"/>
                </a:solidFill>
              </a:rPr>
              <a:t>(</a:t>
            </a:r>
            <a:r>
              <a:rPr lang="ko-KR" altLang="mr-IN" sz="1400" dirty="0">
                <a:solidFill>
                  <a:srgbClr val="002060"/>
                </a:solidFill>
              </a:rPr>
              <a:t>헤딩</a:t>
            </a:r>
            <a:r>
              <a:rPr lang="mr-IN" altLang="ko-KR" sz="1400" dirty="0">
                <a:solidFill>
                  <a:srgbClr val="002060"/>
                </a:solidFill>
              </a:rPr>
              <a:t>) </a:t>
            </a:r>
            <a:r>
              <a:rPr lang="ko-KR" altLang="mr-IN" sz="1400" dirty="0">
                <a:solidFill>
                  <a:srgbClr val="002060"/>
                </a:solidFill>
              </a:rPr>
              <a:t>셀</a:t>
            </a:r>
            <a:r>
              <a:rPr lang="mr-IN" altLang="ko-KR" sz="1400" dirty="0">
                <a:solidFill>
                  <a:srgbClr val="002060"/>
                </a:solidFill>
              </a:rPr>
              <a:t>, &lt;th&gt;</a:t>
            </a: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mr-IN" sz="1600" dirty="0">
                <a:solidFill>
                  <a:srgbClr val="002060"/>
                </a:solidFill>
              </a:rPr>
              <a:t>데이터 셀</a:t>
            </a:r>
            <a:r>
              <a:rPr lang="mr-IN" altLang="ko-KR" sz="1600" dirty="0">
                <a:solidFill>
                  <a:srgbClr val="002060"/>
                </a:solidFill>
              </a:rPr>
              <a:t>, &lt;td&gt;</a:t>
            </a:r>
          </a:p>
          <a:p>
            <a:pPr marL="693884" lvl="1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mr-IN" altLang="ko-KR" sz="1400" dirty="0">
                <a:solidFill>
                  <a:srgbClr val="002060"/>
                </a:solidFill>
              </a:rPr>
              <a:t>&lt;thead&gt;, &lt;tbody&gt;, &lt;tfoot&gt;</a:t>
            </a:r>
            <a:r>
              <a:rPr lang="ko-KR" altLang="mr-IN" sz="1400" dirty="0">
                <a:solidFill>
                  <a:srgbClr val="002060"/>
                </a:solidFill>
              </a:rPr>
              <a:t>은 여러 </a:t>
            </a:r>
            <a:r>
              <a:rPr lang="mr-IN" altLang="ko-KR" sz="1400" dirty="0">
                <a:solidFill>
                  <a:srgbClr val="002060"/>
                </a:solidFill>
              </a:rPr>
              <a:t>&lt;tr&gt; </a:t>
            </a:r>
            <a:r>
              <a:rPr lang="ko-KR" altLang="mr-IN" sz="1400" dirty="0">
                <a:solidFill>
                  <a:srgbClr val="002060"/>
                </a:solidFill>
              </a:rPr>
              <a:t>포함 가능</a:t>
            </a: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4"/>
          <p:cNvSpPr/>
          <p:nvPr/>
        </p:nvSpPr>
        <p:spPr>
          <a:xfrm>
            <a:off x="395536" y="3219822"/>
            <a:ext cx="6048672" cy="17543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&lt;table&gt; </a:t>
            </a:r>
          </a:p>
          <a:p>
            <a:pPr defTabSz="180000" fontAlgn="base" latinLnBrk="0"/>
            <a:r>
              <a:rPr lang="en-US" altLang="ko-KR" sz="1200" dirty="0" smtClean="0"/>
              <a:t>	&lt;</a:t>
            </a:r>
            <a:r>
              <a:rPr lang="en-US" altLang="ko-KR" sz="1200" dirty="0" err="1"/>
              <a:t>thead</a:t>
            </a:r>
            <a:r>
              <a:rPr lang="en-US" altLang="ko-KR" sz="1200" dirty="0"/>
              <a:t>&gt;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th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교과목</a:t>
            </a:r>
            <a:r>
              <a:rPr lang="en-US" altLang="ko-KR" sz="1200" dirty="0" smtClean="0"/>
              <a:t>&lt;</a:t>
            </a:r>
            <a:r>
              <a:rPr lang="en-US" altLang="ko-KR" sz="1200" dirty="0"/>
              <a:t>/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&gt;HTML&lt;/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&gt;CSS&lt;/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&gt;&lt;/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pPr defTabSz="180000" fontAlgn="base" latinLnBrk="0"/>
            <a:r>
              <a:rPr lang="en-US" altLang="ko-KR" sz="1200" dirty="0" smtClean="0"/>
              <a:t>	&lt;/</a:t>
            </a:r>
            <a:r>
              <a:rPr lang="en-US" altLang="ko-KR" sz="1200" dirty="0" err="1"/>
              <a:t>thead</a:t>
            </a:r>
            <a:r>
              <a:rPr lang="en-US" altLang="ko-KR" sz="1200" dirty="0"/>
              <a:t>&gt;</a:t>
            </a:r>
          </a:p>
          <a:p>
            <a:pPr defTabSz="180000" fontAlgn="base" latinLnBrk="0"/>
            <a:r>
              <a:rPr lang="en-US" altLang="ko-KR" sz="1200" dirty="0" smtClean="0"/>
              <a:t>	&lt;</a:t>
            </a:r>
            <a:r>
              <a:rPr lang="en-US" altLang="ko-KR" sz="1200" dirty="0" err="1"/>
              <a:t>tbody</a:t>
            </a:r>
            <a:r>
              <a:rPr lang="en-US" altLang="ko-KR" sz="1200" dirty="0"/>
              <a:t>&gt;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b="1" dirty="0" smtClean="0"/>
              <a:t>&lt;</a:t>
            </a:r>
            <a:r>
              <a:rPr lang="en-US" altLang="ko-KR" sz="1200" b="1" dirty="0" err="1"/>
              <a:t>tr</a:t>
            </a:r>
            <a:r>
              <a:rPr lang="en-US" altLang="ko-KR" sz="1200" b="1" dirty="0"/>
              <a:t>&gt;&lt;td</a:t>
            </a:r>
            <a:r>
              <a:rPr lang="en-US" altLang="ko-KR" sz="1200" b="1" dirty="0" smtClean="0"/>
              <a:t>&gt;</a:t>
            </a:r>
            <a:r>
              <a:rPr lang="ko-KR" altLang="en-US" sz="1200" b="1" dirty="0" smtClean="0"/>
              <a:t>웹디자인</a:t>
            </a:r>
            <a:r>
              <a:rPr lang="en-US" altLang="ko-KR" sz="1200" b="1" dirty="0" smtClean="0"/>
              <a:t>&lt;</a:t>
            </a:r>
            <a:r>
              <a:rPr lang="en-US" altLang="ko-KR" sz="1200" b="1" dirty="0"/>
              <a:t>/td&gt;&lt;td&gt;80&lt;/td&gt;&lt;td&gt;70&lt;/td&gt;&lt;/</a:t>
            </a:r>
            <a:r>
              <a:rPr lang="en-US" altLang="ko-KR" sz="1200" b="1" dirty="0" err="1"/>
              <a:t>tr</a:t>
            </a:r>
            <a:r>
              <a:rPr lang="en-US" altLang="ko-KR" sz="1200" b="1" dirty="0"/>
              <a:t>&gt;</a:t>
            </a:r>
          </a:p>
          <a:p>
            <a:pPr defTabSz="180000" fontAlgn="base" latinLnBrk="0"/>
            <a:r>
              <a:rPr lang="en-US" altLang="ko-KR" sz="1200" dirty="0" smtClean="0"/>
              <a:t>	</a:t>
            </a:r>
            <a:r>
              <a:rPr lang="en-US" altLang="ko-KR" sz="1200" dirty="0"/>
              <a:t>	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&gt;...&lt;/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pPr defTabSz="180000" fontAlgn="base" latinLnBrk="0"/>
            <a:r>
              <a:rPr lang="en-US" altLang="ko-KR" sz="1200" dirty="0" smtClean="0"/>
              <a:t>	&lt;/</a:t>
            </a:r>
            <a:r>
              <a:rPr lang="en-US" altLang="ko-KR" sz="1200" dirty="0" err="1" smtClean="0"/>
              <a:t>tbody</a:t>
            </a:r>
            <a:r>
              <a:rPr lang="en-US" altLang="ko-KR" sz="1200" dirty="0"/>
              <a:t>&gt;</a:t>
            </a:r>
          </a:p>
          <a:p>
            <a:pPr defTabSz="180000" fontAlgn="base" latinLnBrk="0"/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&lt;/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table&gt;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50050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96144"/>
            <a:ext cx="5257761" cy="37238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표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정의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태그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타원 5"/>
          <p:cNvSpPr/>
          <p:nvPr/>
        </p:nvSpPr>
        <p:spPr>
          <a:xfrm>
            <a:off x="1115616" y="2211710"/>
            <a:ext cx="1044022" cy="28803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11510"/>
            <a:ext cx="1930772" cy="230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7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표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정의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태그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4"/>
          <p:cNvSpPr/>
          <p:nvPr/>
        </p:nvSpPr>
        <p:spPr>
          <a:xfrm>
            <a:off x="107504" y="1059582"/>
            <a:ext cx="4392488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표에 이미지 삽입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표에 이미지 삽입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&lt;</a:t>
            </a:r>
            <a:r>
              <a:rPr lang="en-US" altLang="ko-KR" sz="1400" b="1" dirty="0" smtClean="0"/>
              <a:t>table&gt; </a:t>
            </a:r>
            <a:endParaRPr lang="en-US" altLang="ko-KR" sz="1400" b="1" dirty="0"/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dirty="0"/>
              <a:t>caption&gt;</a:t>
            </a:r>
            <a:r>
              <a:rPr lang="ko-KR" altLang="en-US" sz="1400" dirty="0"/>
              <a:t>좋아하는 과일</a:t>
            </a:r>
            <a:r>
              <a:rPr lang="en-US" altLang="ko-KR" sz="1400" dirty="0"/>
              <a:t>&lt;/caption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tbody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			&lt;</a:t>
            </a:r>
            <a:r>
              <a:rPr lang="en-US" altLang="ko-KR" sz="1400" dirty="0"/>
              <a:t>td&gt;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img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src</a:t>
            </a:r>
            <a:r>
              <a:rPr lang="en-US" altLang="ko-KR" sz="1400" b="1" dirty="0" smtClean="0"/>
              <a:t>="</a:t>
            </a:r>
            <a:r>
              <a:rPr lang="en-US" altLang="ko-KR" sz="1400" b="1" dirty="0"/>
              <a:t>media/apple.jpg"&gt;</a:t>
            </a:r>
            <a:r>
              <a:rPr lang="en-US" altLang="ko-KR" sz="1400" dirty="0"/>
              <a:t>&lt;/td&gt;</a:t>
            </a:r>
          </a:p>
          <a:p>
            <a:pPr defTabSz="180000"/>
            <a:r>
              <a:rPr lang="en-US" altLang="ko-KR" sz="1400" dirty="0" smtClean="0"/>
              <a:t>			&lt;</a:t>
            </a:r>
            <a:r>
              <a:rPr lang="en-US" altLang="ko-KR" sz="1400" dirty="0"/>
              <a:t>td&gt;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img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="media/banana.jpg"&gt;</a:t>
            </a:r>
            <a:r>
              <a:rPr lang="en-US" altLang="ko-KR" sz="1400" dirty="0"/>
              <a:t>&lt;/td&gt;</a:t>
            </a:r>
          </a:p>
          <a:p>
            <a:pPr defTabSz="180000"/>
            <a:r>
              <a:rPr lang="en-US" altLang="ko-KR" sz="1400" dirty="0" smtClean="0"/>
              <a:t>			&lt;</a:t>
            </a:r>
            <a:r>
              <a:rPr lang="en-US" altLang="ko-KR" sz="1400" dirty="0"/>
              <a:t>td&gt;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img</a:t>
            </a:r>
            <a:r>
              <a:rPr lang="en-US" altLang="ko-KR" sz="1400" b="1" dirty="0"/>
              <a:t> </a:t>
            </a:r>
            <a:r>
              <a:rPr lang="en-US" altLang="ko-KR" sz="1400" b="1" dirty="0" err="1" smtClean="0"/>
              <a:t>src</a:t>
            </a:r>
            <a:r>
              <a:rPr lang="en-US" altLang="ko-KR" sz="1400" b="1" dirty="0"/>
              <a:t>="media/mango.jpg"&gt;</a:t>
            </a:r>
            <a:r>
              <a:rPr lang="en-US" altLang="ko-KR" sz="1400" dirty="0"/>
              <a:t>&lt;/td&gt;</a:t>
            </a:r>
          </a:p>
          <a:p>
            <a:pPr defTabSz="180000"/>
            <a:r>
              <a:rPr lang="en-US" altLang="ko-KR" sz="1400" dirty="0" smtClean="0"/>
              <a:t>		&lt;/</a:t>
            </a:r>
            <a:r>
              <a:rPr lang="en-US" altLang="ko-KR" sz="1400" dirty="0" err="1"/>
              <a:t>tr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tbody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  <a:p>
            <a:pPr defTabSz="180000"/>
            <a:r>
              <a:rPr lang="en-US" altLang="ko-KR" sz="1400" b="1" dirty="0"/>
              <a:t>&lt;/table&gt; 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187624" y="2211710"/>
            <a:ext cx="2232248" cy="408623"/>
          </a:xfrm>
          <a:prstGeom prst="wedgeRoundRectCallout">
            <a:avLst>
              <a:gd name="adj1" fmla="val -61413"/>
              <a:gd name="adj2" fmla="val 1668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디폴트 굵기</a:t>
            </a:r>
            <a:r>
              <a:rPr lang="en-US" altLang="ko-KR" sz="900" dirty="0" smtClean="0"/>
              <a:t>(0)</a:t>
            </a:r>
            <a:r>
              <a:rPr lang="ko-KR" altLang="en-US" sz="900" dirty="0" smtClean="0"/>
              <a:t>로 하여 테두리 제거</a:t>
            </a:r>
            <a:r>
              <a:rPr lang="en-US" altLang="ko-KR" sz="900" dirty="0" smtClean="0"/>
              <a:t>. </a:t>
            </a:r>
          </a:p>
          <a:p>
            <a:r>
              <a:rPr lang="ko-KR" altLang="en-US" sz="900" dirty="0" smtClean="0"/>
              <a:t>굵기 조절은 </a:t>
            </a:r>
            <a:r>
              <a:rPr lang="en-US" altLang="ko-KR" sz="900" dirty="0" smtClean="0"/>
              <a:t>CSS3</a:t>
            </a:r>
            <a:r>
              <a:rPr lang="ko-KR" altLang="en-US" sz="900" dirty="0" smtClean="0"/>
              <a:t>로 하는 것이 </a:t>
            </a:r>
            <a:r>
              <a:rPr lang="ko-KR" altLang="en-US" sz="900" dirty="0" err="1" smtClean="0"/>
              <a:t>바람직</a:t>
            </a:r>
            <a:r>
              <a:rPr lang="ko-KR" altLang="en-US" sz="900" dirty="0" smtClean="0"/>
              <a:t> 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3939902"/>
            <a:ext cx="2088232" cy="612934"/>
          </a:xfrm>
          <a:prstGeom prst="wedgeRoundRectCallout">
            <a:avLst>
              <a:gd name="adj1" fmla="val -34353"/>
              <a:gd name="adj2" fmla="val -6431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이미지들은 </a:t>
            </a:r>
            <a:r>
              <a:rPr lang="en-US" altLang="ko-KR" sz="1000" dirty="0" smtClean="0"/>
              <a:t>HTML </a:t>
            </a:r>
            <a:r>
              <a:rPr lang="ko-KR" altLang="en-US" sz="1000" dirty="0" smtClean="0"/>
              <a:t>파일이 있는 경로 아래 </a:t>
            </a:r>
            <a:r>
              <a:rPr lang="en-US" altLang="ko-KR" sz="1000" dirty="0" smtClean="0"/>
              <a:t>media </a:t>
            </a:r>
            <a:r>
              <a:rPr lang="ko-KR" altLang="en-US" sz="1000" dirty="0" smtClean="0"/>
              <a:t>폴더를 만들고 그 곳에 두면 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5" y="483518"/>
            <a:ext cx="2874454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89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하이퍼링크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태그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25"/>
          <p:cNvSpPr/>
          <p:nvPr/>
        </p:nvSpPr>
        <p:spPr>
          <a:xfrm>
            <a:off x="395536" y="771550"/>
            <a:ext cx="6106294" cy="3534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srgbClr val="002060"/>
                </a:solidFill>
              </a:rPr>
              <a:t>&lt;a&gt; </a:t>
            </a:r>
            <a:r>
              <a:rPr lang="ko-KR" altLang="en-US" sz="1600" dirty="0">
                <a:solidFill>
                  <a:srgbClr val="002060"/>
                </a:solidFill>
              </a:rPr>
              <a:t>태그의 </a:t>
            </a:r>
            <a:r>
              <a:rPr lang="en-US" altLang="ko-KR" sz="1600" dirty="0" err="1">
                <a:solidFill>
                  <a:srgbClr val="002060"/>
                </a:solidFill>
              </a:rPr>
              <a:t>href</a:t>
            </a:r>
            <a:r>
              <a:rPr lang="en-US" altLang="ko-KR" sz="1600" dirty="0">
                <a:solidFill>
                  <a:srgbClr val="002060"/>
                </a:solidFill>
              </a:rPr>
              <a:t> </a:t>
            </a:r>
            <a:r>
              <a:rPr lang="ko-KR" altLang="en-US" sz="1600" dirty="0">
                <a:solidFill>
                  <a:srgbClr val="002060"/>
                </a:solidFill>
              </a:rPr>
              <a:t>속성을 이용하여 하이퍼링크 작성</a:t>
            </a: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solidFill>
                  <a:srgbClr val="002060"/>
                </a:solidFill>
              </a:rPr>
              <a:t>하이퍼링크</a:t>
            </a:r>
            <a:r>
              <a:rPr lang="en-US" altLang="ko-KR" sz="1600" dirty="0">
                <a:solidFill>
                  <a:srgbClr val="002060"/>
                </a:solidFill>
              </a:rPr>
              <a:t>(hyperlink)</a:t>
            </a:r>
            <a:r>
              <a:rPr lang="ko-KR" altLang="en-US" sz="1600" dirty="0">
                <a:solidFill>
                  <a:srgbClr val="002060"/>
                </a:solidFill>
              </a:rPr>
              <a:t>란</a:t>
            </a:r>
            <a:r>
              <a:rPr lang="en-US" altLang="ko-KR" sz="1600" dirty="0">
                <a:solidFill>
                  <a:srgbClr val="002060"/>
                </a:solidFill>
              </a:rPr>
              <a:t>?</a:t>
            </a:r>
          </a:p>
          <a:p>
            <a:pPr marL="693884" lvl="1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>
                <a:solidFill>
                  <a:srgbClr val="002060"/>
                </a:solidFill>
              </a:rPr>
              <a:t>다른 </a:t>
            </a:r>
            <a:r>
              <a:rPr lang="en-US" altLang="ko-KR" sz="1400" dirty="0">
                <a:solidFill>
                  <a:srgbClr val="002060"/>
                </a:solidFill>
              </a:rPr>
              <a:t>HTML </a:t>
            </a:r>
            <a:r>
              <a:rPr lang="ko-KR" altLang="en-US" sz="1400" dirty="0">
                <a:solidFill>
                  <a:srgbClr val="002060"/>
                </a:solidFill>
              </a:rPr>
              <a:t>페이지의 연결 고리</a:t>
            </a:r>
          </a:p>
          <a:p>
            <a:pPr marL="1102019" lvl="2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002060"/>
                </a:solidFill>
              </a:rPr>
              <a:t>같은 웹 사이트의 다른 </a:t>
            </a:r>
            <a:r>
              <a:rPr lang="en-US" altLang="ko-KR" sz="1200" dirty="0">
                <a:solidFill>
                  <a:srgbClr val="002060"/>
                </a:solidFill>
              </a:rPr>
              <a:t>HTML </a:t>
            </a:r>
            <a:r>
              <a:rPr lang="ko-KR" altLang="en-US" sz="1200" dirty="0">
                <a:solidFill>
                  <a:srgbClr val="002060"/>
                </a:solidFill>
              </a:rPr>
              <a:t>페이지</a:t>
            </a:r>
          </a:p>
          <a:p>
            <a:pPr marL="1102019" lvl="2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002060"/>
                </a:solidFill>
              </a:rPr>
              <a:t>다른 웹 사이트의 </a:t>
            </a:r>
            <a:r>
              <a:rPr lang="en-US" altLang="ko-KR" sz="1200" dirty="0">
                <a:solidFill>
                  <a:srgbClr val="002060"/>
                </a:solidFill>
              </a:rPr>
              <a:t>HTML </a:t>
            </a:r>
            <a:r>
              <a:rPr lang="ko-KR" altLang="en-US" sz="1200" dirty="0">
                <a:solidFill>
                  <a:srgbClr val="002060"/>
                </a:solidFill>
              </a:rPr>
              <a:t>페이지 모두 연결 가능</a:t>
            </a:r>
          </a:p>
          <a:p>
            <a:pPr marL="693884" lvl="1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>
                <a:solidFill>
                  <a:srgbClr val="002060"/>
                </a:solidFill>
              </a:rPr>
              <a:t>하이퍼링크는 텍스트나 이미지로 작성</a:t>
            </a: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항해</a:t>
            </a:r>
            <a:r>
              <a:rPr lang="en-US" altLang="ko-KR" sz="1600" dirty="0" smtClean="0">
                <a:solidFill>
                  <a:srgbClr val="002060"/>
                </a:solidFill>
              </a:rPr>
              <a:t>(Navigation)</a:t>
            </a:r>
            <a:endParaRPr lang="ko-KR" altLang="en-US" sz="1600" dirty="0">
              <a:solidFill>
                <a:srgbClr val="002060"/>
              </a:solidFill>
            </a:endParaRPr>
          </a:p>
          <a:p>
            <a:pPr marL="693884" lvl="1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>
                <a:solidFill>
                  <a:srgbClr val="002060"/>
                </a:solidFill>
              </a:rPr>
              <a:t>하이퍼링크를 따라 다른 웹 페이지를 방문하는 것</a:t>
            </a: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solidFill>
                <a:srgbClr val="002060"/>
              </a:solidFill>
            </a:endParaRPr>
          </a:p>
        </p:txBody>
      </p:sp>
      <p:pic>
        <p:nvPicPr>
          <p:cNvPr id="6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515346"/>
            <a:ext cx="6912768" cy="157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00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sz="1600"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10217</TotalTime>
  <Words>734</Words>
  <Application>Microsoft Macintosh PowerPoint</Application>
  <PresentationFormat>On-screen Show (16:9)</PresentationFormat>
  <Paragraphs>170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권혜영</dc:creator>
  <cp:lastModifiedBy>Jeongmin Kim</cp:lastModifiedBy>
  <cp:revision>1133</cp:revision>
  <dcterms:created xsi:type="dcterms:W3CDTF">2012-05-25T08:26:49Z</dcterms:created>
  <dcterms:modified xsi:type="dcterms:W3CDTF">2019-10-05T07:21:41Z</dcterms:modified>
</cp:coreProperties>
</file>