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8044-1474-42F9-B099-035ACC177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00B44-B8F9-467D-85CA-291460E3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AEEB7-7F20-4C06-94C3-73262200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CD071-6581-487B-B8DE-931460FC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0748A-59B1-44D9-9F37-3E339AC7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5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886F-6A9F-467C-8DCE-5D36D8E7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9D593-D575-48D6-864E-F9D2E01B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35EAB-C84A-4EA1-9664-41D0EC9F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535B3-1EA3-40BE-B309-C808A219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B4278-DD57-4DB3-B8E7-49877D08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2BEAA-A4CA-438B-9494-D005EA343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53146-431C-445C-B376-B118AFD4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8043B-D2DC-43C8-AECC-D9FC8383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55985-4867-4BAC-BAC9-92710297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92294-A03A-486C-98D7-26CE4086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6B8B-8EDE-4B81-882E-CD3F172F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1D807-FD4A-45E0-AED0-23FDA3A5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55F8-FDCF-4DD9-A9E6-A0D0B6BF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F3F-9A28-4F15-A0F0-815913E0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754D-EBD1-4789-A945-756F21C2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0B2A-9653-48A1-86CA-02C57458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9436F-2645-4D87-8A76-66E55F73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80E57-F422-4747-8381-B81D3D50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DE910-005C-4416-B032-7D45B116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C4967-7548-4BCC-B527-D2A68E5D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DE131-9B12-4E88-A789-EA652377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DB096-58A3-428C-816A-EED3AC376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B45AE-CA7C-4290-A171-D8572EDA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DAD8-747D-4764-B3FD-E31A9110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6D517-4E11-4306-BC7A-EA318595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D62DA-2729-445C-AB3B-D9E2071D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82B5-DE9D-47E0-A953-C6F54AED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23E4C-B541-4CEA-92C7-BFBB222F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371E9-AFCD-4E53-B444-0E7EE22A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113C7-6856-40CA-9AFE-544358AB9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D404F-49FA-4AC3-BB77-A7CAD0587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BFD2C-5BEC-409B-BC5A-E91AD38C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484983-409B-4F8B-BD09-55EBA5DE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9EAFB-7B48-411D-80EB-6DCCA0BF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1040-92C8-468B-B605-6331D814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D153C9-852A-4385-8AB4-CDB65EE1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34229-C178-4CE4-8070-6445F75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1E56F-95A8-4A24-992A-897212AC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BCB1E-4DD4-4349-AB37-41759BD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AF5A0-9689-4868-9CE4-27CE6420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5BE10-4C87-4B68-A740-D9EE74A8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85AEC-1D24-42AA-A179-A68B6BDD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EDE8A-B1B6-4E7A-A0C5-332EE0D5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E4F1D-0874-49D9-9EAA-EE7E8D20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1FA51-8128-4BE8-869A-3078F4B1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8A56A-EFED-4B49-8329-473EB28B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C1BA7-B445-4DC6-9A81-736CCB32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7FF7-E84F-4557-B963-65213BC7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622E8-142B-4870-9EE3-A3FFEADE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AA6FE-7A8A-4BE2-9615-34F4679A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184E8-9C74-456E-B8BC-396ADDA4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7F4CD-17DC-461F-BE2E-8CFE8513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54CA4-0ECF-4D7C-B6BC-6E906B20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2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CC935-AF00-49BF-B3FB-F7FDF965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571C-624C-4562-930C-B4B91D52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C7A3-37EE-4446-9535-007ECBB7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58F7-F71D-4B6C-BA56-457940CB7DD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14289-150B-45E4-B08A-99B4D7BA3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C8141-BE4D-4E2E-B26E-3CCB25D49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3D487-8195-4C87-8639-649736DFCEB8}"/>
              </a:ext>
            </a:extLst>
          </p:cNvPr>
          <p:cNvSpPr txBox="1"/>
          <p:nvPr/>
        </p:nvSpPr>
        <p:spPr>
          <a:xfrm>
            <a:off x="787400" y="736600"/>
            <a:ext cx="2402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Design pattern</a:t>
            </a:r>
            <a:endParaRPr lang="en-US" altLang="ko-KR" dirty="0"/>
          </a:p>
          <a:p>
            <a:r>
              <a:rPr lang="en-US" altLang="ko-KR" dirty="0"/>
              <a:t>Singleton</a:t>
            </a:r>
          </a:p>
          <a:p>
            <a:endParaRPr lang="en-US" altLang="ko-KR" dirty="0"/>
          </a:p>
          <a:p>
            <a:r>
              <a:rPr lang="en-US" altLang="ko-KR" b="1" dirty="0"/>
              <a:t>Architecture Pattern</a:t>
            </a:r>
          </a:p>
          <a:p>
            <a:r>
              <a:rPr lang="en-US" altLang="ko-KR" dirty="0"/>
              <a:t>Layered pattern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52DF0-C92A-43E3-BBAC-6E41EA4CB4B4}"/>
              </a:ext>
            </a:extLst>
          </p:cNvPr>
          <p:cNvSpPr txBox="1"/>
          <p:nvPr/>
        </p:nvSpPr>
        <p:spPr>
          <a:xfrm>
            <a:off x="4762500" y="787400"/>
            <a:ext cx="1294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Skill</a:t>
            </a:r>
          </a:p>
          <a:p>
            <a:endParaRPr lang="en-US" altLang="ko-KR" dirty="0"/>
          </a:p>
          <a:p>
            <a:r>
              <a:rPr lang="en-US" altLang="ko-KR" dirty="0"/>
              <a:t>Junit 5</a:t>
            </a:r>
          </a:p>
          <a:p>
            <a:r>
              <a:rPr lang="en-US" altLang="ko-KR" dirty="0"/>
              <a:t>Gradle</a:t>
            </a:r>
          </a:p>
          <a:p>
            <a:r>
              <a:rPr lang="en-US" altLang="ko-KR" dirty="0"/>
              <a:t>Java ver.15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23C3E-E805-45A5-99A9-988F40107F23}"/>
              </a:ext>
            </a:extLst>
          </p:cNvPr>
          <p:cNvSpPr txBox="1"/>
          <p:nvPr/>
        </p:nvSpPr>
        <p:spPr>
          <a:xfrm>
            <a:off x="812800" y="2832100"/>
            <a:ext cx="340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Develop Process</a:t>
            </a:r>
          </a:p>
          <a:p>
            <a:r>
              <a:rPr lang="en-US" altLang="ko-KR" dirty="0"/>
              <a:t>TDD(Test Driven Development)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256F3-6B1F-41D6-A701-F05B5A7F13DA}"/>
              </a:ext>
            </a:extLst>
          </p:cNvPr>
          <p:cNvSpPr txBox="1"/>
          <p:nvPr/>
        </p:nvSpPr>
        <p:spPr>
          <a:xfrm>
            <a:off x="5865448" y="1106239"/>
            <a:ext cx="1609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Check_In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Check_Out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Request_List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96B6E-0963-43E8-B00E-BF65424AB172}"/>
              </a:ext>
            </a:extLst>
          </p:cNvPr>
          <p:cNvSpPr txBox="1"/>
          <p:nvPr/>
        </p:nvSpPr>
        <p:spPr>
          <a:xfrm>
            <a:off x="1228921" y="1466325"/>
            <a:ext cx="2214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Check_in_request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Check_out_request</a:t>
            </a:r>
            <a:endParaRPr lang="en-US" altLang="ko-KR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07FDE2-34D3-4A71-88B4-14FA2F14BA9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443310" y="1974157"/>
            <a:ext cx="2422138" cy="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1E0096-1D3C-4966-B30A-0D303A3C745C}"/>
              </a:ext>
            </a:extLst>
          </p:cNvPr>
          <p:cNvSpPr txBox="1"/>
          <p:nvPr/>
        </p:nvSpPr>
        <p:spPr>
          <a:xfrm>
            <a:off x="4247123" y="17671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F6193-448C-4E7D-BA6F-2530D213803C}"/>
              </a:ext>
            </a:extLst>
          </p:cNvPr>
          <p:cNvSpPr txBox="1"/>
          <p:nvPr/>
        </p:nvSpPr>
        <p:spPr>
          <a:xfrm>
            <a:off x="6880137" y="3661067"/>
            <a:ext cx="104143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Info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5DDA31-CF43-4AD1-9609-26CC72596787}"/>
              </a:ext>
            </a:extLst>
          </p:cNvPr>
          <p:cNvCxnSpPr>
            <a:stCxn id="12" idx="1"/>
            <a:endCxn id="4" idx="2"/>
          </p:cNvCxnSpPr>
          <p:nvPr/>
        </p:nvCxnSpPr>
        <p:spPr>
          <a:xfrm flipH="1" flipV="1">
            <a:off x="6670412" y="2860565"/>
            <a:ext cx="209725" cy="106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E71153-4448-4FC3-B470-5C40376CC098}"/>
              </a:ext>
            </a:extLst>
          </p:cNvPr>
          <p:cNvSpPr txBox="1"/>
          <p:nvPr/>
        </p:nvSpPr>
        <p:spPr>
          <a:xfrm>
            <a:off x="1117372" y="4431095"/>
            <a:ext cx="28119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How request??</a:t>
            </a:r>
          </a:p>
          <a:p>
            <a:r>
              <a:rPr lang="en-US" altLang="ko-KR" sz="1100" dirty="0"/>
              <a:t>&gt;&gt; save to </a:t>
            </a:r>
            <a:r>
              <a:rPr lang="en-US" altLang="ko-KR" sz="1100" dirty="0" err="1"/>
              <a:t>AdminController.Request_List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&gt;&gt; 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 make sound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FA2F1-276D-4138-9D77-D7A2D2CAEFDA}"/>
              </a:ext>
            </a:extLst>
          </p:cNvPr>
          <p:cNvSpPr txBox="1"/>
          <p:nvPr/>
        </p:nvSpPr>
        <p:spPr>
          <a:xfrm>
            <a:off x="495300" y="49530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Controller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5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90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68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재성</dc:creator>
  <cp:lastModifiedBy>김 재성</cp:lastModifiedBy>
  <cp:revision>9</cp:revision>
  <dcterms:created xsi:type="dcterms:W3CDTF">2021-04-26T06:42:55Z</dcterms:created>
  <dcterms:modified xsi:type="dcterms:W3CDTF">2021-04-30T15:26:33Z</dcterms:modified>
</cp:coreProperties>
</file>