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2" r:id="rId2"/>
    <p:sldId id="256" r:id="rId3"/>
    <p:sldId id="278" r:id="rId4"/>
    <p:sldId id="301" r:id="rId5"/>
    <p:sldId id="283" r:id="rId6"/>
    <p:sldId id="284" r:id="rId7"/>
    <p:sldId id="304" r:id="rId8"/>
    <p:sldId id="303" r:id="rId9"/>
    <p:sldId id="307" r:id="rId10"/>
    <p:sldId id="311" r:id="rId11"/>
    <p:sldId id="308" r:id="rId12"/>
    <p:sldId id="310" r:id="rId13"/>
    <p:sldId id="300" r:id="rId14"/>
    <p:sldId id="291" r:id="rId15"/>
    <p:sldId id="302" r:id="rId16"/>
    <p:sldId id="295" r:id="rId17"/>
    <p:sldId id="286" r:id="rId18"/>
    <p:sldId id="289" r:id="rId19"/>
    <p:sldId id="29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24357"/>
    <a:srgbClr val="8F8F8F"/>
    <a:srgbClr val="B0B0B0"/>
    <a:srgbClr val="E88376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3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D51F0-E049-48AC-B832-F56E2D7EB2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3E837-A21D-4721-88A0-57EBF0C88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3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01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kimjack#!/vizhome/PROJECT_15749129728790/Dat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 flipV="1">
            <a:off x="3468914" y="5216403"/>
            <a:ext cx="8723086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-1"/>
            <a:ext cx="12192000" cy="382258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2746007" y="69377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0" y="-1"/>
            <a:ext cx="12192000" cy="2620856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620856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10777899" y="4666090"/>
                  <a:pt x="3385776" y="-1550564"/>
                  <a:pt x="117739" y="2285206"/>
                </a:cubicBezTo>
                <a:lnTo>
                  <a:pt x="0" y="2432188"/>
                </a:lnTo>
                <a:lnTo>
                  <a:pt x="0" y="590309"/>
                </a:lnTo>
                <a:lnTo>
                  <a:pt x="0" y="267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614855" y="-627556"/>
            <a:ext cx="865790" cy="2120900"/>
          </a:xfrm>
          <a:custGeom>
            <a:avLst/>
            <a:gdLst>
              <a:gd name="connsiteX0" fmla="*/ 0 w 800100"/>
              <a:gd name="connsiteY0" fmla="*/ 1638300 h 1638300"/>
              <a:gd name="connsiteX1" fmla="*/ 0 w 800100"/>
              <a:gd name="connsiteY1" fmla="*/ 0 h 1638300"/>
              <a:gd name="connsiteX2" fmla="*/ 800100 w 800100"/>
              <a:gd name="connsiteY2" fmla="*/ 1638300 h 1638300"/>
              <a:gd name="connsiteX3" fmla="*/ 0 w 800100"/>
              <a:gd name="connsiteY3" fmla="*/ 1638300 h 1638300"/>
              <a:gd name="connsiteX0" fmla="*/ 0 w 1088916"/>
              <a:gd name="connsiteY0" fmla="*/ 1638300 h 1638300"/>
              <a:gd name="connsiteX1" fmla="*/ 0 w 1088916"/>
              <a:gd name="connsiteY1" fmla="*/ 0 h 1638300"/>
              <a:gd name="connsiteX2" fmla="*/ 800100 w 1088916"/>
              <a:gd name="connsiteY2" fmla="*/ 1638300 h 1638300"/>
              <a:gd name="connsiteX3" fmla="*/ 0 w 1088916"/>
              <a:gd name="connsiteY3" fmla="*/ 1638300 h 1638300"/>
              <a:gd name="connsiteX0" fmla="*/ 0 w 1090674"/>
              <a:gd name="connsiteY0" fmla="*/ 2120900 h 2120900"/>
              <a:gd name="connsiteX1" fmla="*/ 12700 w 1090674"/>
              <a:gd name="connsiteY1" fmla="*/ 0 h 2120900"/>
              <a:gd name="connsiteX2" fmla="*/ 800100 w 1090674"/>
              <a:gd name="connsiteY2" fmla="*/ 2120900 h 2120900"/>
              <a:gd name="connsiteX3" fmla="*/ 0 w 1090674"/>
              <a:gd name="connsiteY3" fmla="*/ 2120900 h 2120900"/>
              <a:gd name="connsiteX0" fmla="*/ 0 w 1079801"/>
              <a:gd name="connsiteY0" fmla="*/ 2120900 h 2120900"/>
              <a:gd name="connsiteX1" fmla="*/ 12700 w 1079801"/>
              <a:gd name="connsiteY1" fmla="*/ 0 h 2120900"/>
              <a:gd name="connsiteX2" fmla="*/ 800100 w 1079801"/>
              <a:gd name="connsiteY2" fmla="*/ 2120900 h 2120900"/>
              <a:gd name="connsiteX3" fmla="*/ 0 w 1079801"/>
              <a:gd name="connsiteY3" fmla="*/ 2120900 h 2120900"/>
              <a:gd name="connsiteX0" fmla="*/ 0 w 865790"/>
              <a:gd name="connsiteY0" fmla="*/ 2120900 h 2120900"/>
              <a:gd name="connsiteX1" fmla="*/ 12700 w 865790"/>
              <a:gd name="connsiteY1" fmla="*/ 0 h 2120900"/>
              <a:gd name="connsiteX2" fmla="*/ 800100 w 865790"/>
              <a:gd name="connsiteY2" fmla="*/ 2120900 h 2120900"/>
              <a:gd name="connsiteX3" fmla="*/ 0 w 865790"/>
              <a:gd name="connsiteY3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90" h="2120900">
                <a:moveTo>
                  <a:pt x="0" y="2120900"/>
                </a:moveTo>
                <a:cubicBezTo>
                  <a:pt x="4233" y="1413933"/>
                  <a:pt x="8467" y="706967"/>
                  <a:pt x="12700" y="0"/>
                </a:cubicBezTo>
                <a:cubicBezTo>
                  <a:pt x="190500" y="1257300"/>
                  <a:pt x="1117603" y="1320800"/>
                  <a:pt x="800100" y="2120900"/>
                </a:cubicBezTo>
                <a:lnTo>
                  <a:pt x="0" y="2120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-12700" y="5283199"/>
            <a:ext cx="12192000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2700" y="2571183"/>
            <a:ext cx="12191999" cy="319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i="1" dirty="0">
                <a:solidFill>
                  <a:srgbClr val="C00000"/>
                </a:solidFill>
              </a:rPr>
              <a:t>ROSSMANN</a:t>
            </a:r>
            <a:r>
              <a:rPr lang="en-US" altLang="ko-KR" sz="4400" i="1" dirty="0">
                <a:solidFill>
                  <a:srgbClr val="C00000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4400" i="1" dirty="0">
                <a:solidFill>
                  <a:srgbClr val="C00000"/>
                </a:solidFill>
              </a:rPr>
              <a:t>Sales Presentation </a:t>
            </a:r>
            <a:endParaRPr lang="en-US" altLang="ko-KR" sz="5400" b="1" i="1" dirty="0">
              <a:solidFill>
                <a:srgbClr val="C000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김 재 경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3449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8F8F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시장 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문체부 돋음체" panose="020B0609000101010101" pitchFamily="49" charset="-127"/>
              </a:rPr>
              <a:t>시각화 인사이트</a:t>
            </a:r>
            <a:endParaRPr lang="en-US" altLang="ko-KR" sz="2000" b="1" dirty="0">
              <a:ea typeface="문체부 돋음체" panose="020B0609000101010101" pitchFamily="49" charset="-127"/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C07DF2EF-DC92-4CF9-B8B1-833AC65D02C5}"/>
              </a:ext>
            </a:extLst>
          </p:cNvPr>
          <p:cNvSpPr/>
          <p:nvPr/>
        </p:nvSpPr>
        <p:spPr>
          <a:xfrm>
            <a:off x="492034" y="2080948"/>
            <a:ext cx="296236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38">
            <a:extLst>
              <a:ext uri="{FF2B5EF4-FFF2-40B4-BE49-F238E27FC236}">
                <a16:creationId xmlns:a16="http://schemas.microsoft.com/office/drawing/2014/main" id="{5B13D36C-A163-4872-9149-0EF4F392E930}"/>
              </a:ext>
            </a:extLst>
          </p:cNvPr>
          <p:cNvSpPr/>
          <p:nvPr/>
        </p:nvSpPr>
        <p:spPr>
          <a:xfrm>
            <a:off x="661900" y="2206959"/>
            <a:ext cx="1554865" cy="31205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</a:rPr>
              <a:t>전 </a:t>
            </a:r>
            <a:r>
              <a:rPr lang="ko-KR" altLang="en-US" b="1" dirty="0" err="1">
                <a:solidFill>
                  <a:prstClr val="white"/>
                </a:solidFill>
              </a:rPr>
              <a:t>략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D138708B-B3AF-4EEC-9D9A-DCBFF4B65291}"/>
              </a:ext>
            </a:extLst>
          </p:cNvPr>
          <p:cNvSpPr/>
          <p:nvPr/>
        </p:nvSpPr>
        <p:spPr>
          <a:xfrm>
            <a:off x="3618217" y="2091777"/>
            <a:ext cx="8041887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721590-E0DE-4B05-B40A-4469B2E6B3F6}"/>
              </a:ext>
            </a:extLst>
          </p:cNvPr>
          <p:cNvSpPr/>
          <p:nvPr/>
        </p:nvSpPr>
        <p:spPr>
          <a:xfrm>
            <a:off x="3873375" y="2091777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그래프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121" y="2721070"/>
            <a:ext cx="372564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높이는 전략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타입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평균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높음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Train station store)</a:t>
            </a:r>
          </a:p>
          <a:p>
            <a:pPr algn="ctr">
              <a:defRPr/>
            </a:pPr>
            <a:endParaRPr lang="en-US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인구 이동이 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defRPr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많은 역에 매장 오픈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471" y="2857059"/>
            <a:ext cx="3797293" cy="3625282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3748406" y="2461728"/>
            <a:ext cx="1402784" cy="230948"/>
            <a:chOff x="7420335" y="5665919"/>
            <a:chExt cx="1402784" cy="230948"/>
          </a:xfrm>
        </p:grpSpPr>
        <p:sp>
          <p:nvSpPr>
            <p:cNvPr id="15" name="모서리가 둥근 직사각형 16">
              <a:extLst>
                <a:ext uri="{FF2B5EF4-FFF2-40B4-BE49-F238E27FC236}">
                  <a16:creationId xmlns:a16="http://schemas.microsoft.com/office/drawing/2014/main" id="{3154242F-E2B9-458D-AB00-7FDA3CD42A27}"/>
                </a:ext>
              </a:extLst>
            </p:cNvPr>
            <p:cNvSpPr/>
            <p:nvPr/>
          </p:nvSpPr>
          <p:spPr>
            <a:xfrm>
              <a:off x="7420337" y="5665919"/>
              <a:ext cx="1402782" cy="230948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12</a:t>
              </a:r>
              <a:r>
                <a:rPr lang="ko-KR" altLang="en-US" sz="800" b="1" dirty="0">
                  <a:solidFill>
                    <a:prstClr val="white"/>
                  </a:solidFill>
                </a:rPr>
                <a:t>월</a:t>
              </a:r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id="{647A3B2B-76BB-42C6-9E4E-8B267F1F5B0F}"/>
                </a:ext>
              </a:extLst>
            </p:cNvPr>
            <p:cNvSpPr/>
            <p:nvPr/>
          </p:nvSpPr>
          <p:spPr>
            <a:xfrm>
              <a:off x="7420335" y="5665919"/>
              <a:ext cx="374698" cy="2309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7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rcRect l="-582" t="-692" r="48758" b="62"/>
          <a:stretch/>
        </p:blipFill>
        <p:spPr>
          <a:xfrm>
            <a:off x="7320932" y="2519013"/>
            <a:ext cx="4180409" cy="200911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 l="50128" t="7704"/>
          <a:stretch/>
        </p:blipFill>
        <p:spPr>
          <a:xfrm>
            <a:off x="7779414" y="4599106"/>
            <a:ext cx="3797294" cy="1962415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15018BD3-21E0-478E-8C45-2DCA106EEA43}"/>
              </a:ext>
            </a:extLst>
          </p:cNvPr>
          <p:cNvSpPr/>
          <p:nvPr/>
        </p:nvSpPr>
        <p:spPr>
          <a:xfrm>
            <a:off x="4751304" y="5147732"/>
            <a:ext cx="1166896" cy="641921"/>
          </a:xfrm>
          <a:prstGeom prst="ellipse">
            <a:avLst/>
          </a:prstGeom>
          <a:solidFill>
            <a:schemeClr val="accent2">
              <a:lumMod val="20000"/>
              <a:lumOff val="80000"/>
              <a:alpha val="22000"/>
            </a:schemeClr>
          </a:solidFill>
          <a:ln w="38100"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5018BD3-21E0-478E-8C45-2DCA106EEA43}"/>
              </a:ext>
            </a:extLst>
          </p:cNvPr>
          <p:cNvSpPr/>
          <p:nvPr/>
        </p:nvSpPr>
        <p:spPr>
          <a:xfrm>
            <a:off x="9588400" y="2930979"/>
            <a:ext cx="2071704" cy="867309"/>
          </a:xfrm>
          <a:prstGeom prst="ellipse">
            <a:avLst/>
          </a:prstGeom>
          <a:solidFill>
            <a:schemeClr val="accent2">
              <a:lumMod val="20000"/>
              <a:lumOff val="80000"/>
              <a:alpha val="22000"/>
            </a:schemeClr>
          </a:solidFill>
          <a:ln w="38100"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꺾인 연결선 33">
            <a:extLst>
              <a:ext uri="{FF2B5EF4-FFF2-40B4-BE49-F238E27FC236}">
                <a16:creationId xmlns:a16="http://schemas.microsoft.com/office/drawing/2014/main" id="{89446740-98A9-4AED-8C99-90DB9BDB1C56}"/>
              </a:ext>
            </a:extLst>
          </p:cNvPr>
          <p:cNvCxnSpPr/>
          <p:nvPr/>
        </p:nvCxnSpPr>
        <p:spPr>
          <a:xfrm flipV="1">
            <a:off x="3083864" y="5794782"/>
            <a:ext cx="2185615" cy="318506"/>
          </a:xfrm>
          <a:prstGeom prst="bentConnector2">
            <a:avLst/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33">
            <a:extLst>
              <a:ext uri="{FF2B5EF4-FFF2-40B4-BE49-F238E27FC236}">
                <a16:creationId xmlns:a16="http://schemas.microsoft.com/office/drawing/2014/main" id="{89446740-98A9-4AED-8C99-90DB9BDB1C56}"/>
              </a:ext>
            </a:extLst>
          </p:cNvPr>
          <p:cNvCxnSpPr>
            <a:endCxn id="42" idx="4"/>
          </p:cNvCxnSpPr>
          <p:nvPr/>
        </p:nvCxnSpPr>
        <p:spPr>
          <a:xfrm flipV="1">
            <a:off x="3083864" y="3798288"/>
            <a:ext cx="7540388" cy="2436258"/>
          </a:xfrm>
          <a:prstGeom prst="bentConnector2">
            <a:avLst/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371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8F8F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시장 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문체부 돋음체" panose="020B0609000101010101" pitchFamily="49" charset="-127"/>
              </a:rPr>
              <a:t>시각화 인사이트</a:t>
            </a:r>
            <a:endParaRPr lang="en-US" altLang="ko-KR" sz="2000" b="1" dirty="0">
              <a:ea typeface="문체부 돋음체" panose="020B0609000101010101" pitchFamily="49" charset="-127"/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C07DF2EF-DC92-4CF9-B8B1-833AC65D02C5}"/>
              </a:ext>
            </a:extLst>
          </p:cNvPr>
          <p:cNvSpPr/>
          <p:nvPr/>
        </p:nvSpPr>
        <p:spPr>
          <a:xfrm>
            <a:off x="492034" y="2080948"/>
            <a:ext cx="296236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38">
            <a:extLst>
              <a:ext uri="{FF2B5EF4-FFF2-40B4-BE49-F238E27FC236}">
                <a16:creationId xmlns:a16="http://schemas.microsoft.com/office/drawing/2014/main" id="{5B13D36C-A163-4872-9149-0EF4F392E930}"/>
              </a:ext>
            </a:extLst>
          </p:cNvPr>
          <p:cNvSpPr/>
          <p:nvPr/>
        </p:nvSpPr>
        <p:spPr>
          <a:xfrm>
            <a:off x="661900" y="2206959"/>
            <a:ext cx="1554865" cy="31205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</a:rPr>
              <a:t>전 </a:t>
            </a:r>
            <a:r>
              <a:rPr lang="ko-KR" altLang="en-US" b="1" dirty="0" err="1">
                <a:solidFill>
                  <a:prstClr val="white"/>
                </a:solidFill>
              </a:rPr>
              <a:t>략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D138708B-B3AF-4EEC-9D9A-DCBFF4B65291}"/>
              </a:ext>
            </a:extLst>
          </p:cNvPr>
          <p:cNvSpPr/>
          <p:nvPr/>
        </p:nvSpPr>
        <p:spPr>
          <a:xfrm>
            <a:off x="3618217" y="2091777"/>
            <a:ext cx="8041887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721590-E0DE-4B05-B40A-4469B2E6B3F6}"/>
              </a:ext>
            </a:extLst>
          </p:cNvPr>
          <p:cNvSpPr/>
          <p:nvPr/>
        </p:nvSpPr>
        <p:spPr>
          <a:xfrm>
            <a:off x="3873375" y="2091777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그래프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121" y="2721070"/>
            <a:ext cx="372564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높이는 전략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경쟁 업체와 붙어있는 가게가 多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영향을 미치지 않음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→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경쟁업체를 이길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defRPr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프로모션 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경쟁업체 고객 빼앗기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0"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 startAt="2"/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 holiday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높음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</a:t>
            </a:r>
          </a:p>
          <a:p>
            <a:pPr lvl="0" algn="ctr">
              <a:defRPr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휴일에 프로모션 진행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48406" y="2461728"/>
            <a:ext cx="1402784" cy="230948"/>
            <a:chOff x="7420335" y="5665919"/>
            <a:chExt cx="1402784" cy="230948"/>
          </a:xfrm>
        </p:grpSpPr>
        <p:sp>
          <p:nvSpPr>
            <p:cNvPr id="15" name="모서리가 둥근 직사각형 16">
              <a:extLst>
                <a:ext uri="{FF2B5EF4-FFF2-40B4-BE49-F238E27FC236}">
                  <a16:creationId xmlns:a16="http://schemas.microsoft.com/office/drawing/2014/main" id="{3154242F-E2B9-458D-AB00-7FDA3CD42A27}"/>
                </a:ext>
              </a:extLst>
            </p:cNvPr>
            <p:cNvSpPr/>
            <p:nvPr/>
          </p:nvSpPr>
          <p:spPr>
            <a:xfrm>
              <a:off x="7420337" y="5665919"/>
              <a:ext cx="1402782" cy="230948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12</a:t>
              </a:r>
              <a:r>
                <a:rPr lang="ko-KR" altLang="en-US" sz="800" b="1" dirty="0">
                  <a:solidFill>
                    <a:prstClr val="white"/>
                  </a:solidFill>
                </a:rPr>
                <a:t>월</a:t>
              </a:r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id="{647A3B2B-76BB-42C6-9E4E-8B267F1F5B0F}"/>
                </a:ext>
              </a:extLst>
            </p:cNvPr>
            <p:cNvSpPr/>
            <p:nvPr/>
          </p:nvSpPr>
          <p:spPr>
            <a:xfrm>
              <a:off x="7420335" y="5665919"/>
              <a:ext cx="374698" cy="2309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7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48" y="2838294"/>
            <a:ext cx="4486397" cy="21106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279" y="4985604"/>
            <a:ext cx="4836849" cy="15372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851" y="2461728"/>
            <a:ext cx="2896153" cy="301123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3748406" y="4907386"/>
            <a:ext cx="1402783" cy="230948"/>
            <a:chOff x="9111442" y="5665919"/>
            <a:chExt cx="1402783" cy="230948"/>
          </a:xfrm>
        </p:grpSpPr>
        <p:sp>
          <p:nvSpPr>
            <p:cNvPr id="17" name="모서리가 둥근 직사각형 19">
              <a:extLst>
                <a:ext uri="{FF2B5EF4-FFF2-40B4-BE49-F238E27FC236}">
                  <a16:creationId xmlns:a16="http://schemas.microsoft.com/office/drawing/2014/main" id="{D908C307-307D-4969-83DB-A02BB59FD36F}"/>
                </a:ext>
              </a:extLst>
            </p:cNvPr>
            <p:cNvSpPr/>
            <p:nvPr/>
          </p:nvSpPr>
          <p:spPr>
            <a:xfrm>
              <a:off x="9111443" y="5665919"/>
              <a:ext cx="1402782" cy="230948"/>
            </a:xfrm>
            <a:prstGeom prst="roundRect">
              <a:avLst>
                <a:gd name="adj" fmla="val 50000"/>
              </a:avLst>
            </a:prstGeom>
            <a:solidFill>
              <a:srgbClr val="FBB9B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B </a:t>
              </a:r>
              <a:r>
                <a:rPr lang="ko-KR" altLang="en-US" sz="800" b="1" dirty="0">
                  <a:solidFill>
                    <a:prstClr val="white"/>
                  </a:solidFill>
                </a:rPr>
                <a:t>타입</a:t>
              </a:r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20">
              <a:extLst>
                <a:ext uri="{FF2B5EF4-FFF2-40B4-BE49-F238E27FC236}">
                  <a16:creationId xmlns:a16="http://schemas.microsoft.com/office/drawing/2014/main" id="{4CAA45E6-F78B-4922-AF9D-E67F90A476EC}"/>
                </a:ext>
              </a:extLst>
            </p:cNvPr>
            <p:cNvSpPr/>
            <p:nvPr/>
          </p:nvSpPr>
          <p:spPr>
            <a:xfrm>
              <a:off x="9111442" y="5665919"/>
              <a:ext cx="374698" cy="2309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7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02</a:t>
              </a:r>
              <a:endPara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cxnSp>
        <p:nvCxnSpPr>
          <p:cNvPr id="44" name="꺾인 연결선 5">
            <a:extLst>
              <a:ext uri="{FF2B5EF4-FFF2-40B4-BE49-F238E27FC236}">
                <a16:creationId xmlns:a16="http://schemas.microsoft.com/office/drawing/2014/main" id="{54EFB368-AB3E-4909-BB45-C22C6C48E481}"/>
              </a:ext>
            </a:extLst>
          </p:cNvPr>
          <p:cNvCxnSpPr/>
          <p:nvPr/>
        </p:nvCxnSpPr>
        <p:spPr>
          <a:xfrm>
            <a:off x="3048000" y="5754208"/>
            <a:ext cx="667266" cy="50438"/>
          </a:xfrm>
          <a:prstGeom prst="bentConnector3">
            <a:avLst>
              <a:gd name="adj1" fmla="val 50000"/>
            </a:avLst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0F399CB-727B-47FD-A277-8246BA7B9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490" y="2774607"/>
            <a:ext cx="4591672" cy="2068014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15018BD3-21E0-478E-8C45-2DCA106EEA43}"/>
              </a:ext>
            </a:extLst>
          </p:cNvPr>
          <p:cNvSpPr/>
          <p:nvPr/>
        </p:nvSpPr>
        <p:spPr>
          <a:xfrm>
            <a:off x="6457790" y="4751129"/>
            <a:ext cx="1166896" cy="1245887"/>
          </a:xfrm>
          <a:prstGeom prst="ellipse">
            <a:avLst/>
          </a:prstGeom>
          <a:solidFill>
            <a:schemeClr val="accent2">
              <a:lumMod val="20000"/>
              <a:lumOff val="80000"/>
              <a:alpha val="22000"/>
            </a:schemeClr>
          </a:solidFill>
          <a:ln w="38100"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꺾인 연결선 33">
            <a:extLst>
              <a:ext uri="{FF2B5EF4-FFF2-40B4-BE49-F238E27FC236}">
                <a16:creationId xmlns:a16="http://schemas.microsoft.com/office/drawing/2014/main" id="{89446740-98A9-4AED-8C99-90DB9BDB1C56}"/>
              </a:ext>
            </a:extLst>
          </p:cNvPr>
          <p:cNvCxnSpPr/>
          <p:nvPr/>
        </p:nvCxnSpPr>
        <p:spPr>
          <a:xfrm flipV="1">
            <a:off x="3264462" y="3764824"/>
            <a:ext cx="981634" cy="96432"/>
          </a:xfrm>
          <a:prstGeom prst="bentConnector3">
            <a:avLst>
              <a:gd name="adj1" fmla="val 50000"/>
            </a:avLst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15018BD3-21E0-478E-8C45-2DCA106EEA43}"/>
              </a:ext>
            </a:extLst>
          </p:cNvPr>
          <p:cNvSpPr/>
          <p:nvPr/>
        </p:nvSpPr>
        <p:spPr>
          <a:xfrm>
            <a:off x="4167856" y="2877226"/>
            <a:ext cx="1166896" cy="1721407"/>
          </a:xfrm>
          <a:prstGeom prst="ellipse">
            <a:avLst/>
          </a:prstGeom>
          <a:solidFill>
            <a:schemeClr val="accent2">
              <a:lumMod val="20000"/>
              <a:lumOff val="80000"/>
              <a:alpha val="22000"/>
            </a:schemeClr>
          </a:solidFill>
          <a:ln w="38100"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8641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8F8F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시장 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문체부 돋음체" panose="020B0609000101010101" pitchFamily="49" charset="-127"/>
              </a:rPr>
              <a:t>시각화 인사이트</a:t>
            </a:r>
            <a:endParaRPr lang="en-US" altLang="ko-KR" sz="2000" b="1" dirty="0">
              <a:ea typeface="문체부 돋음체" panose="020B0609000101010101" pitchFamily="49" charset="-127"/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C07DF2EF-DC92-4CF9-B8B1-833AC65D02C5}"/>
              </a:ext>
            </a:extLst>
          </p:cNvPr>
          <p:cNvSpPr/>
          <p:nvPr/>
        </p:nvSpPr>
        <p:spPr>
          <a:xfrm>
            <a:off x="492034" y="2080948"/>
            <a:ext cx="296236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38">
            <a:extLst>
              <a:ext uri="{FF2B5EF4-FFF2-40B4-BE49-F238E27FC236}">
                <a16:creationId xmlns:a16="http://schemas.microsoft.com/office/drawing/2014/main" id="{5B13D36C-A163-4872-9149-0EF4F392E930}"/>
              </a:ext>
            </a:extLst>
          </p:cNvPr>
          <p:cNvSpPr/>
          <p:nvPr/>
        </p:nvSpPr>
        <p:spPr>
          <a:xfrm>
            <a:off x="661900" y="2206959"/>
            <a:ext cx="1554865" cy="31205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</a:rPr>
              <a:t>전 </a:t>
            </a:r>
            <a:r>
              <a:rPr lang="ko-KR" altLang="en-US" b="1" dirty="0" err="1">
                <a:solidFill>
                  <a:prstClr val="white"/>
                </a:solidFill>
              </a:rPr>
              <a:t>략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D138708B-B3AF-4EEC-9D9A-DCBFF4B65291}"/>
              </a:ext>
            </a:extLst>
          </p:cNvPr>
          <p:cNvSpPr/>
          <p:nvPr/>
        </p:nvSpPr>
        <p:spPr>
          <a:xfrm>
            <a:off x="3618217" y="2091777"/>
            <a:ext cx="8041887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721590-E0DE-4B05-B40A-4469B2E6B3F6}"/>
              </a:ext>
            </a:extLst>
          </p:cNvPr>
          <p:cNvSpPr/>
          <p:nvPr/>
        </p:nvSpPr>
        <p:spPr>
          <a:xfrm>
            <a:off x="3873375" y="2091777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그래프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48406" y="2461728"/>
            <a:ext cx="1402784" cy="230948"/>
            <a:chOff x="7420335" y="5665919"/>
            <a:chExt cx="1402784" cy="230948"/>
          </a:xfrm>
        </p:grpSpPr>
        <p:sp>
          <p:nvSpPr>
            <p:cNvPr id="15" name="모서리가 둥근 직사각형 16">
              <a:extLst>
                <a:ext uri="{FF2B5EF4-FFF2-40B4-BE49-F238E27FC236}">
                  <a16:creationId xmlns:a16="http://schemas.microsoft.com/office/drawing/2014/main" id="{3154242F-E2B9-458D-AB00-7FDA3CD42A27}"/>
                </a:ext>
              </a:extLst>
            </p:cNvPr>
            <p:cNvSpPr/>
            <p:nvPr/>
          </p:nvSpPr>
          <p:spPr>
            <a:xfrm>
              <a:off x="7420337" y="5665919"/>
              <a:ext cx="1402782" cy="230948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12</a:t>
              </a:r>
              <a:r>
                <a:rPr lang="ko-KR" altLang="en-US" sz="800" b="1" dirty="0">
                  <a:solidFill>
                    <a:prstClr val="white"/>
                  </a:solidFill>
                </a:rPr>
                <a:t>월</a:t>
              </a:r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id="{647A3B2B-76BB-42C6-9E4E-8B267F1F5B0F}"/>
                </a:ext>
              </a:extLst>
            </p:cNvPr>
            <p:cNvSpPr/>
            <p:nvPr/>
          </p:nvSpPr>
          <p:spPr>
            <a:xfrm>
              <a:off x="7420335" y="5665919"/>
              <a:ext cx="374698" cy="2309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7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0150" y="3191617"/>
            <a:ext cx="37256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높이는 전략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ctr">
              <a:buFontTx/>
              <a:buAutoNum type="arabicPeriod"/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Promo 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한게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 ↑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Promo2 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안한게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 ↑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전략 폐지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138BCB-43F8-4D0F-991A-3821C5D24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796" y="2857058"/>
            <a:ext cx="7519257" cy="3596399"/>
          </a:xfrm>
          <a:prstGeom prst="rect">
            <a:avLst/>
          </a:prstGeom>
        </p:spPr>
      </p:pic>
      <p:cxnSp>
        <p:nvCxnSpPr>
          <p:cNvPr id="43" name="꺾인 연결선 33">
            <a:extLst>
              <a:ext uri="{FF2B5EF4-FFF2-40B4-BE49-F238E27FC236}">
                <a16:creationId xmlns:a16="http://schemas.microsoft.com/office/drawing/2014/main" id="{89446740-98A9-4AED-8C99-90DB9BDB1C56}"/>
              </a:ext>
            </a:extLst>
          </p:cNvPr>
          <p:cNvCxnSpPr>
            <a:cxnSpLocks/>
          </p:cNvCxnSpPr>
          <p:nvPr/>
        </p:nvCxnSpPr>
        <p:spPr>
          <a:xfrm>
            <a:off x="3341716" y="3507971"/>
            <a:ext cx="2060633" cy="602241"/>
          </a:xfrm>
          <a:prstGeom prst="bentConnector3">
            <a:avLst>
              <a:gd name="adj1" fmla="val 50000"/>
            </a:avLst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15018BD3-21E0-478E-8C45-2DCA106EEA43}"/>
              </a:ext>
            </a:extLst>
          </p:cNvPr>
          <p:cNvSpPr/>
          <p:nvPr/>
        </p:nvSpPr>
        <p:spPr>
          <a:xfrm>
            <a:off x="5567004" y="2925287"/>
            <a:ext cx="1824914" cy="1895288"/>
          </a:xfrm>
          <a:prstGeom prst="ellipse">
            <a:avLst/>
          </a:prstGeom>
          <a:solidFill>
            <a:schemeClr val="accent2">
              <a:lumMod val="20000"/>
              <a:lumOff val="80000"/>
              <a:alpha val="22000"/>
            </a:schemeClr>
          </a:solidFill>
          <a:ln w="38100"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3C758A6-2764-4D2C-9D5C-E6830D84C050}"/>
              </a:ext>
            </a:extLst>
          </p:cNvPr>
          <p:cNvSpPr/>
          <p:nvPr/>
        </p:nvSpPr>
        <p:spPr>
          <a:xfrm>
            <a:off x="7556573" y="2934165"/>
            <a:ext cx="1824914" cy="1895288"/>
          </a:xfrm>
          <a:prstGeom prst="ellipse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4832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8F8F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시장 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문체부 돋음체" panose="020B0609000101010101" pitchFamily="49" charset="-127"/>
              </a:rPr>
              <a:t>유럽 소비 문화와 시장 파악</a:t>
            </a:r>
            <a:endParaRPr lang="en-US" altLang="ko-KR" sz="2000" b="1" dirty="0">
              <a:ea typeface="문체부 돋음체" panose="020B0609000101010101" pitchFamily="49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B854C5-1BF0-4BF0-8745-08A8363CAF7C}"/>
              </a:ext>
            </a:extLst>
          </p:cNvPr>
          <p:cNvGrpSpPr/>
          <p:nvPr/>
        </p:nvGrpSpPr>
        <p:grpSpPr>
          <a:xfrm>
            <a:off x="873491" y="2446329"/>
            <a:ext cx="3880132" cy="3627330"/>
            <a:chOff x="1234527" y="2046834"/>
            <a:chExt cx="3880132" cy="3627330"/>
          </a:xfrm>
        </p:grpSpPr>
        <p:sp>
          <p:nvSpPr>
            <p:cNvPr id="15" name="Freeform 88">
              <a:extLst>
                <a:ext uri="{FF2B5EF4-FFF2-40B4-BE49-F238E27FC236}">
                  <a16:creationId xmlns:a16="http://schemas.microsoft.com/office/drawing/2014/main" id="{D5D7B94A-B163-4D39-87D3-6535FC6A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592" y="4046270"/>
              <a:ext cx="47880" cy="47880"/>
            </a:xfrm>
            <a:custGeom>
              <a:avLst/>
              <a:gdLst>
                <a:gd name="T0" fmla="*/ 14 w 25"/>
                <a:gd name="T1" fmla="*/ 0 h 25"/>
                <a:gd name="T2" fmla="*/ 18 w 25"/>
                <a:gd name="T3" fmla="*/ 1 h 25"/>
                <a:gd name="T4" fmla="*/ 20 w 25"/>
                <a:gd name="T5" fmla="*/ 3 h 25"/>
                <a:gd name="T6" fmla="*/ 23 w 25"/>
                <a:gd name="T7" fmla="*/ 5 h 25"/>
                <a:gd name="T8" fmla="*/ 25 w 25"/>
                <a:gd name="T9" fmla="*/ 9 h 25"/>
                <a:gd name="T10" fmla="*/ 25 w 25"/>
                <a:gd name="T11" fmla="*/ 13 h 25"/>
                <a:gd name="T12" fmla="*/ 25 w 25"/>
                <a:gd name="T13" fmla="*/ 17 h 25"/>
                <a:gd name="T14" fmla="*/ 23 w 25"/>
                <a:gd name="T15" fmla="*/ 21 h 25"/>
                <a:gd name="T16" fmla="*/ 20 w 25"/>
                <a:gd name="T17" fmla="*/ 24 h 25"/>
                <a:gd name="T18" fmla="*/ 18 w 25"/>
                <a:gd name="T19" fmla="*/ 25 h 25"/>
                <a:gd name="T20" fmla="*/ 14 w 25"/>
                <a:gd name="T21" fmla="*/ 25 h 25"/>
                <a:gd name="T22" fmla="*/ 8 w 25"/>
                <a:gd name="T23" fmla="*/ 25 h 25"/>
                <a:gd name="T24" fmla="*/ 6 w 25"/>
                <a:gd name="T25" fmla="*/ 24 h 25"/>
                <a:gd name="T26" fmla="*/ 3 w 25"/>
                <a:gd name="T27" fmla="*/ 21 h 25"/>
                <a:gd name="T28" fmla="*/ 0 w 25"/>
                <a:gd name="T29" fmla="*/ 17 h 25"/>
                <a:gd name="T30" fmla="*/ 0 w 25"/>
                <a:gd name="T31" fmla="*/ 13 h 25"/>
                <a:gd name="T32" fmla="*/ 0 w 25"/>
                <a:gd name="T33" fmla="*/ 9 h 25"/>
                <a:gd name="T34" fmla="*/ 3 w 25"/>
                <a:gd name="T35" fmla="*/ 5 h 25"/>
                <a:gd name="T36" fmla="*/ 6 w 25"/>
                <a:gd name="T37" fmla="*/ 3 h 25"/>
                <a:gd name="T38" fmla="*/ 8 w 25"/>
                <a:gd name="T39" fmla="*/ 1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8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2ADDA797-FF83-46CC-9468-9A66AFDE54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695" y="4023288"/>
              <a:ext cx="99589" cy="95758"/>
            </a:xfrm>
            <a:custGeom>
              <a:avLst/>
              <a:gdLst>
                <a:gd name="T0" fmla="*/ 27 w 52"/>
                <a:gd name="T1" fmla="*/ 12 h 50"/>
                <a:gd name="T2" fmla="*/ 21 w 52"/>
                <a:gd name="T3" fmla="*/ 13 h 50"/>
                <a:gd name="T4" fmla="*/ 19 w 52"/>
                <a:gd name="T5" fmla="*/ 15 h 50"/>
                <a:gd name="T6" fmla="*/ 16 w 52"/>
                <a:gd name="T7" fmla="*/ 17 h 50"/>
                <a:gd name="T8" fmla="*/ 13 w 52"/>
                <a:gd name="T9" fmla="*/ 21 h 50"/>
                <a:gd name="T10" fmla="*/ 13 w 52"/>
                <a:gd name="T11" fmla="*/ 25 h 50"/>
                <a:gd name="T12" fmla="*/ 13 w 52"/>
                <a:gd name="T13" fmla="*/ 29 h 50"/>
                <a:gd name="T14" fmla="*/ 16 w 52"/>
                <a:gd name="T15" fmla="*/ 33 h 50"/>
                <a:gd name="T16" fmla="*/ 19 w 52"/>
                <a:gd name="T17" fmla="*/ 36 h 50"/>
                <a:gd name="T18" fmla="*/ 21 w 52"/>
                <a:gd name="T19" fmla="*/ 37 h 50"/>
                <a:gd name="T20" fmla="*/ 27 w 52"/>
                <a:gd name="T21" fmla="*/ 37 h 50"/>
                <a:gd name="T22" fmla="*/ 31 w 52"/>
                <a:gd name="T23" fmla="*/ 37 h 50"/>
                <a:gd name="T24" fmla="*/ 33 w 52"/>
                <a:gd name="T25" fmla="*/ 36 h 50"/>
                <a:gd name="T26" fmla="*/ 36 w 52"/>
                <a:gd name="T27" fmla="*/ 33 h 50"/>
                <a:gd name="T28" fmla="*/ 38 w 52"/>
                <a:gd name="T29" fmla="*/ 29 h 50"/>
                <a:gd name="T30" fmla="*/ 38 w 52"/>
                <a:gd name="T31" fmla="*/ 25 h 50"/>
                <a:gd name="T32" fmla="*/ 38 w 52"/>
                <a:gd name="T33" fmla="*/ 21 h 50"/>
                <a:gd name="T34" fmla="*/ 36 w 52"/>
                <a:gd name="T35" fmla="*/ 17 h 50"/>
                <a:gd name="T36" fmla="*/ 33 w 52"/>
                <a:gd name="T37" fmla="*/ 15 h 50"/>
                <a:gd name="T38" fmla="*/ 31 w 52"/>
                <a:gd name="T39" fmla="*/ 13 h 50"/>
                <a:gd name="T40" fmla="*/ 27 w 52"/>
                <a:gd name="T41" fmla="*/ 12 h 50"/>
                <a:gd name="T42" fmla="*/ 27 w 52"/>
                <a:gd name="T43" fmla="*/ 0 h 50"/>
                <a:gd name="T44" fmla="*/ 38 w 52"/>
                <a:gd name="T45" fmla="*/ 3 h 50"/>
                <a:gd name="T46" fmla="*/ 48 w 52"/>
                <a:gd name="T47" fmla="*/ 12 h 50"/>
                <a:gd name="T48" fmla="*/ 52 w 52"/>
                <a:gd name="T49" fmla="*/ 25 h 50"/>
                <a:gd name="T50" fmla="*/ 48 w 52"/>
                <a:gd name="T51" fmla="*/ 38 h 50"/>
                <a:gd name="T52" fmla="*/ 38 w 52"/>
                <a:gd name="T53" fmla="*/ 46 h 50"/>
                <a:gd name="T54" fmla="*/ 27 w 52"/>
                <a:gd name="T55" fmla="*/ 50 h 50"/>
                <a:gd name="T56" fmla="*/ 13 w 52"/>
                <a:gd name="T57" fmla="*/ 46 h 50"/>
                <a:gd name="T58" fmla="*/ 4 w 52"/>
                <a:gd name="T59" fmla="*/ 38 h 50"/>
                <a:gd name="T60" fmla="*/ 0 w 52"/>
                <a:gd name="T61" fmla="*/ 25 h 50"/>
                <a:gd name="T62" fmla="*/ 4 w 52"/>
                <a:gd name="T63" fmla="*/ 12 h 50"/>
                <a:gd name="T64" fmla="*/ 13 w 52"/>
                <a:gd name="T65" fmla="*/ 3 h 50"/>
                <a:gd name="T66" fmla="*/ 27 w 5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0">
                  <a:moveTo>
                    <a:pt x="27" y="12"/>
                  </a:moveTo>
                  <a:lnTo>
                    <a:pt x="21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21" y="37"/>
                  </a:lnTo>
                  <a:lnTo>
                    <a:pt x="27" y="37"/>
                  </a:lnTo>
                  <a:lnTo>
                    <a:pt x="31" y="37"/>
                  </a:lnTo>
                  <a:lnTo>
                    <a:pt x="33" y="36"/>
                  </a:lnTo>
                  <a:lnTo>
                    <a:pt x="36" y="33"/>
                  </a:lnTo>
                  <a:lnTo>
                    <a:pt x="38" y="29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6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close/>
                  <a:moveTo>
                    <a:pt x="27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27" y="50"/>
                  </a:lnTo>
                  <a:lnTo>
                    <a:pt x="13" y="46"/>
                  </a:lnTo>
                  <a:lnTo>
                    <a:pt x="4" y="38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7" name="Freeform 90">
              <a:extLst>
                <a:ext uri="{FF2B5EF4-FFF2-40B4-BE49-F238E27FC236}">
                  <a16:creationId xmlns:a16="http://schemas.microsoft.com/office/drawing/2014/main" id="{8DC8F0CC-9523-4805-A57B-EFA84A0F4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4797" y="3998390"/>
              <a:ext cx="149383" cy="145553"/>
            </a:xfrm>
            <a:custGeom>
              <a:avLst/>
              <a:gdLst>
                <a:gd name="T0" fmla="*/ 40 w 78"/>
                <a:gd name="T1" fmla="*/ 13 h 76"/>
                <a:gd name="T2" fmla="*/ 26 w 78"/>
                <a:gd name="T3" fmla="*/ 16 h 76"/>
                <a:gd name="T4" fmla="*/ 17 w 78"/>
                <a:gd name="T5" fmla="*/ 25 h 76"/>
                <a:gd name="T6" fmla="*/ 13 w 78"/>
                <a:gd name="T7" fmla="*/ 38 h 76"/>
                <a:gd name="T8" fmla="*/ 17 w 78"/>
                <a:gd name="T9" fmla="*/ 51 h 76"/>
                <a:gd name="T10" fmla="*/ 26 w 78"/>
                <a:gd name="T11" fmla="*/ 59 h 76"/>
                <a:gd name="T12" fmla="*/ 40 w 78"/>
                <a:gd name="T13" fmla="*/ 63 h 76"/>
                <a:gd name="T14" fmla="*/ 51 w 78"/>
                <a:gd name="T15" fmla="*/ 59 h 76"/>
                <a:gd name="T16" fmla="*/ 61 w 78"/>
                <a:gd name="T17" fmla="*/ 51 h 76"/>
                <a:gd name="T18" fmla="*/ 65 w 78"/>
                <a:gd name="T19" fmla="*/ 38 h 76"/>
                <a:gd name="T20" fmla="*/ 61 w 78"/>
                <a:gd name="T21" fmla="*/ 25 h 76"/>
                <a:gd name="T22" fmla="*/ 51 w 78"/>
                <a:gd name="T23" fmla="*/ 16 h 76"/>
                <a:gd name="T24" fmla="*/ 40 w 78"/>
                <a:gd name="T25" fmla="*/ 13 h 76"/>
                <a:gd name="T26" fmla="*/ 40 w 78"/>
                <a:gd name="T27" fmla="*/ 0 h 76"/>
                <a:gd name="T28" fmla="*/ 54 w 78"/>
                <a:gd name="T29" fmla="*/ 3 h 76"/>
                <a:gd name="T30" fmla="*/ 66 w 78"/>
                <a:gd name="T31" fmla="*/ 10 h 76"/>
                <a:gd name="T32" fmla="*/ 74 w 78"/>
                <a:gd name="T33" fmla="*/ 24 h 76"/>
                <a:gd name="T34" fmla="*/ 78 w 78"/>
                <a:gd name="T35" fmla="*/ 38 h 76"/>
                <a:gd name="T36" fmla="*/ 74 w 78"/>
                <a:gd name="T37" fmla="*/ 53 h 76"/>
                <a:gd name="T38" fmla="*/ 66 w 78"/>
                <a:gd name="T39" fmla="*/ 64 h 76"/>
                <a:gd name="T40" fmla="*/ 54 w 78"/>
                <a:gd name="T41" fmla="*/ 72 h 76"/>
                <a:gd name="T42" fmla="*/ 40 w 78"/>
                <a:gd name="T43" fmla="*/ 76 h 76"/>
                <a:gd name="T44" fmla="*/ 24 w 78"/>
                <a:gd name="T45" fmla="*/ 72 h 76"/>
                <a:gd name="T46" fmla="*/ 12 w 78"/>
                <a:gd name="T47" fmla="*/ 64 h 76"/>
                <a:gd name="T48" fmla="*/ 4 w 78"/>
                <a:gd name="T49" fmla="*/ 53 h 76"/>
                <a:gd name="T50" fmla="*/ 0 w 78"/>
                <a:gd name="T51" fmla="*/ 38 h 76"/>
                <a:gd name="T52" fmla="*/ 4 w 78"/>
                <a:gd name="T53" fmla="*/ 24 h 76"/>
                <a:gd name="T54" fmla="*/ 12 w 78"/>
                <a:gd name="T55" fmla="*/ 10 h 76"/>
                <a:gd name="T56" fmla="*/ 24 w 78"/>
                <a:gd name="T57" fmla="*/ 3 h 76"/>
                <a:gd name="T58" fmla="*/ 40 w 78"/>
                <a:gd name="T5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76">
                  <a:moveTo>
                    <a:pt x="40" y="13"/>
                  </a:moveTo>
                  <a:lnTo>
                    <a:pt x="26" y="16"/>
                  </a:lnTo>
                  <a:lnTo>
                    <a:pt x="17" y="25"/>
                  </a:lnTo>
                  <a:lnTo>
                    <a:pt x="13" y="38"/>
                  </a:lnTo>
                  <a:lnTo>
                    <a:pt x="17" y="51"/>
                  </a:lnTo>
                  <a:lnTo>
                    <a:pt x="26" y="59"/>
                  </a:lnTo>
                  <a:lnTo>
                    <a:pt x="40" y="63"/>
                  </a:lnTo>
                  <a:lnTo>
                    <a:pt x="51" y="59"/>
                  </a:lnTo>
                  <a:lnTo>
                    <a:pt x="61" y="51"/>
                  </a:lnTo>
                  <a:lnTo>
                    <a:pt x="65" y="38"/>
                  </a:lnTo>
                  <a:lnTo>
                    <a:pt x="61" y="25"/>
                  </a:lnTo>
                  <a:lnTo>
                    <a:pt x="51" y="16"/>
                  </a:lnTo>
                  <a:lnTo>
                    <a:pt x="40" y="13"/>
                  </a:lnTo>
                  <a:close/>
                  <a:moveTo>
                    <a:pt x="40" y="0"/>
                  </a:moveTo>
                  <a:lnTo>
                    <a:pt x="54" y="3"/>
                  </a:lnTo>
                  <a:lnTo>
                    <a:pt x="66" y="10"/>
                  </a:lnTo>
                  <a:lnTo>
                    <a:pt x="74" y="24"/>
                  </a:lnTo>
                  <a:lnTo>
                    <a:pt x="78" y="38"/>
                  </a:lnTo>
                  <a:lnTo>
                    <a:pt x="74" y="53"/>
                  </a:lnTo>
                  <a:lnTo>
                    <a:pt x="66" y="64"/>
                  </a:lnTo>
                  <a:lnTo>
                    <a:pt x="54" y="72"/>
                  </a:lnTo>
                  <a:lnTo>
                    <a:pt x="40" y="76"/>
                  </a:lnTo>
                  <a:lnTo>
                    <a:pt x="24" y="72"/>
                  </a:lnTo>
                  <a:lnTo>
                    <a:pt x="12" y="64"/>
                  </a:lnTo>
                  <a:lnTo>
                    <a:pt x="4" y="53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0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8" name="Freeform 335">
              <a:extLst>
                <a:ext uri="{FF2B5EF4-FFF2-40B4-BE49-F238E27FC236}">
                  <a16:creationId xmlns:a16="http://schemas.microsoft.com/office/drawing/2014/main" id="{656CD2FA-C12F-43AF-9C0C-C6BB57345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006" y="5141746"/>
              <a:ext cx="7661" cy="11491"/>
            </a:xfrm>
            <a:custGeom>
              <a:avLst/>
              <a:gdLst>
                <a:gd name="T0" fmla="*/ 3 w 4"/>
                <a:gd name="T1" fmla="*/ 0 h 6"/>
                <a:gd name="T2" fmla="*/ 4 w 4"/>
                <a:gd name="T3" fmla="*/ 2 h 6"/>
                <a:gd name="T4" fmla="*/ 1 w 4"/>
                <a:gd name="T5" fmla="*/ 6 h 6"/>
                <a:gd name="T6" fmla="*/ 0 w 4"/>
                <a:gd name="T7" fmla="*/ 4 h 6"/>
                <a:gd name="T8" fmla="*/ 1 w 4"/>
                <a:gd name="T9" fmla="*/ 3 h 6"/>
                <a:gd name="T10" fmla="*/ 1 w 4"/>
                <a:gd name="T11" fmla="*/ 0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2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9" name="Freeform 336">
              <a:extLst>
                <a:ext uri="{FF2B5EF4-FFF2-40B4-BE49-F238E27FC236}">
                  <a16:creationId xmlns:a16="http://schemas.microsoft.com/office/drawing/2014/main" id="{FB9A94AF-F80B-497F-8C57-0DC30BB32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873" y="5109189"/>
              <a:ext cx="34473" cy="28728"/>
            </a:xfrm>
            <a:custGeom>
              <a:avLst/>
              <a:gdLst>
                <a:gd name="T0" fmla="*/ 4 w 18"/>
                <a:gd name="T1" fmla="*/ 13 h 15"/>
                <a:gd name="T2" fmla="*/ 5 w 18"/>
                <a:gd name="T3" fmla="*/ 13 h 15"/>
                <a:gd name="T4" fmla="*/ 6 w 18"/>
                <a:gd name="T5" fmla="*/ 15 h 15"/>
                <a:gd name="T6" fmla="*/ 5 w 18"/>
                <a:gd name="T7" fmla="*/ 15 h 15"/>
                <a:gd name="T8" fmla="*/ 4 w 18"/>
                <a:gd name="T9" fmla="*/ 13 h 15"/>
                <a:gd name="T10" fmla="*/ 4 w 18"/>
                <a:gd name="T11" fmla="*/ 13 h 15"/>
                <a:gd name="T12" fmla="*/ 17 w 18"/>
                <a:gd name="T13" fmla="*/ 11 h 15"/>
                <a:gd name="T14" fmla="*/ 18 w 18"/>
                <a:gd name="T15" fmla="*/ 13 h 15"/>
                <a:gd name="T16" fmla="*/ 17 w 18"/>
                <a:gd name="T17" fmla="*/ 15 h 15"/>
                <a:gd name="T18" fmla="*/ 16 w 18"/>
                <a:gd name="T19" fmla="*/ 13 h 15"/>
                <a:gd name="T20" fmla="*/ 13 w 18"/>
                <a:gd name="T21" fmla="*/ 12 h 15"/>
                <a:gd name="T22" fmla="*/ 16 w 18"/>
                <a:gd name="T23" fmla="*/ 12 h 15"/>
                <a:gd name="T24" fmla="*/ 17 w 18"/>
                <a:gd name="T25" fmla="*/ 11 h 15"/>
                <a:gd name="T26" fmla="*/ 1 w 18"/>
                <a:gd name="T27" fmla="*/ 0 h 15"/>
                <a:gd name="T28" fmla="*/ 2 w 18"/>
                <a:gd name="T29" fmla="*/ 1 h 15"/>
                <a:gd name="T30" fmla="*/ 4 w 18"/>
                <a:gd name="T31" fmla="*/ 3 h 15"/>
                <a:gd name="T32" fmla="*/ 4 w 18"/>
                <a:gd name="T33" fmla="*/ 4 h 15"/>
                <a:gd name="T34" fmla="*/ 4 w 18"/>
                <a:gd name="T35" fmla="*/ 7 h 15"/>
                <a:gd name="T36" fmla="*/ 2 w 18"/>
                <a:gd name="T37" fmla="*/ 8 h 15"/>
                <a:gd name="T38" fmla="*/ 2 w 18"/>
                <a:gd name="T39" fmla="*/ 8 h 15"/>
                <a:gd name="T40" fmla="*/ 1 w 18"/>
                <a:gd name="T41" fmla="*/ 8 h 15"/>
                <a:gd name="T42" fmla="*/ 1 w 18"/>
                <a:gd name="T43" fmla="*/ 5 h 15"/>
                <a:gd name="T44" fmla="*/ 0 w 18"/>
                <a:gd name="T45" fmla="*/ 4 h 15"/>
                <a:gd name="T46" fmla="*/ 1 w 1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5">
                  <a:moveTo>
                    <a:pt x="4" y="13"/>
                  </a:moveTo>
                  <a:lnTo>
                    <a:pt x="5" y="13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7" y="11"/>
                  </a:moveTo>
                  <a:lnTo>
                    <a:pt x="18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7" y="1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23" name="Freeform 337">
              <a:extLst>
                <a:ext uri="{FF2B5EF4-FFF2-40B4-BE49-F238E27FC236}">
                  <a16:creationId xmlns:a16="http://schemas.microsoft.com/office/drawing/2014/main" id="{432DD66B-FBED-4A56-93AE-D1FB595A7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6649" y="4957890"/>
              <a:ext cx="216415" cy="118740"/>
            </a:xfrm>
            <a:custGeom>
              <a:avLst/>
              <a:gdLst>
                <a:gd name="T0" fmla="*/ 4 w 113"/>
                <a:gd name="T1" fmla="*/ 61 h 62"/>
                <a:gd name="T2" fmla="*/ 4 w 113"/>
                <a:gd name="T3" fmla="*/ 62 h 62"/>
                <a:gd name="T4" fmla="*/ 4 w 113"/>
                <a:gd name="T5" fmla="*/ 61 h 62"/>
                <a:gd name="T6" fmla="*/ 4 w 113"/>
                <a:gd name="T7" fmla="*/ 61 h 62"/>
                <a:gd name="T8" fmla="*/ 1 w 113"/>
                <a:gd name="T9" fmla="*/ 55 h 62"/>
                <a:gd name="T10" fmla="*/ 4 w 113"/>
                <a:gd name="T11" fmla="*/ 57 h 62"/>
                <a:gd name="T12" fmla="*/ 4 w 113"/>
                <a:gd name="T13" fmla="*/ 57 h 62"/>
                <a:gd name="T14" fmla="*/ 4 w 113"/>
                <a:gd name="T15" fmla="*/ 57 h 62"/>
                <a:gd name="T16" fmla="*/ 1 w 113"/>
                <a:gd name="T17" fmla="*/ 58 h 62"/>
                <a:gd name="T18" fmla="*/ 0 w 113"/>
                <a:gd name="T19" fmla="*/ 57 h 62"/>
                <a:gd name="T20" fmla="*/ 1 w 113"/>
                <a:gd name="T21" fmla="*/ 55 h 62"/>
                <a:gd name="T22" fmla="*/ 110 w 113"/>
                <a:gd name="T23" fmla="*/ 0 h 62"/>
                <a:gd name="T24" fmla="*/ 113 w 113"/>
                <a:gd name="T25" fmla="*/ 2 h 62"/>
                <a:gd name="T26" fmla="*/ 113 w 113"/>
                <a:gd name="T27" fmla="*/ 3 h 62"/>
                <a:gd name="T28" fmla="*/ 110 w 113"/>
                <a:gd name="T29" fmla="*/ 4 h 62"/>
                <a:gd name="T30" fmla="*/ 109 w 113"/>
                <a:gd name="T31" fmla="*/ 2 h 62"/>
                <a:gd name="T32" fmla="*/ 110 w 113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62">
                  <a:moveTo>
                    <a:pt x="4" y="61"/>
                  </a:moveTo>
                  <a:lnTo>
                    <a:pt x="4" y="62"/>
                  </a:lnTo>
                  <a:lnTo>
                    <a:pt x="4" y="61"/>
                  </a:lnTo>
                  <a:lnTo>
                    <a:pt x="4" y="61"/>
                  </a:lnTo>
                  <a:close/>
                  <a:moveTo>
                    <a:pt x="1" y="55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" y="58"/>
                  </a:lnTo>
                  <a:lnTo>
                    <a:pt x="0" y="57"/>
                  </a:lnTo>
                  <a:lnTo>
                    <a:pt x="1" y="55"/>
                  </a:lnTo>
                  <a:close/>
                  <a:moveTo>
                    <a:pt x="110" y="0"/>
                  </a:moveTo>
                  <a:lnTo>
                    <a:pt x="113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09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24" name="Freeform 338">
              <a:extLst>
                <a:ext uri="{FF2B5EF4-FFF2-40B4-BE49-F238E27FC236}">
                  <a16:creationId xmlns:a16="http://schemas.microsoft.com/office/drawing/2014/main" id="{1575D5B5-69D7-4368-8DBF-C4BB063016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2332" y="4532722"/>
              <a:ext cx="47880" cy="166621"/>
            </a:xfrm>
            <a:custGeom>
              <a:avLst/>
              <a:gdLst>
                <a:gd name="T0" fmla="*/ 24 w 25"/>
                <a:gd name="T1" fmla="*/ 80 h 87"/>
                <a:gd name="T2" fmla="*/ 25 w 25"/>
                <a:gd name="T3" fmla="*/ 84 h 87"/>
                <a:gd name="T4" fmla="*/ 23 w 25"/>
                <a:gd name="T5" fmla="*/ 84 h 87"/>
                <a:gd name="T6" fmla="*/ 21 w 25"/>
                <a:gd name="T7" fmla="*/ 81 h 87"/>
                <a:gd name="T8" fmla="*/ 21 w 25"/>
                <a:gd name="T9" fmla="*/ 76 h 87"/>
                <a:gd name="T10" fmla="*/ 21 w 25"/>
                <a:gd name="T11" fmla="*/ 79 h 87"/>
                <a:gd name="T12" fmla="*/ 21 w 25"/>
                <a:gd name="T13" fmla="*/ 76 h 87"/>
                <a:gd name="T14" fmla="*/ 20 w 25"/>
                <a:gd name="T15" fmla="*/ 72 h 87"/>
                <a:gd name="T16" fmla="*/ 17 w 25"/>
                <a:gd name="T17" fmla="*/ 72 h 87"/>
                <a:gd name="T18" fmla="*/ 19 w 25"/>
                <a:gd name="T19" fmla="*/ 71 h 87"/>
                <a:gd name="T20" fmla="*/ 21 w 25"/>
                <a:gd name="T21" fmla="*/ 67 h 87"/>
                <a:gd name="T22" fmla="*/ 20 w 25"/>
                <a:gd name="T23" fmla="*/ 70 h 87"/>
                <a:gd name="T24" fmla="*/ 20 w 25"/>
                <a:gd name="T25" fmla="*/ 66 h 87"/>
                <a:gd name="T26" fmla="*/ 16 w 25"/>
                <a:gd name="T27" fmla="*/ 66 h 87"/>
                <a:gd name="T28" fmla="*/ 15 w 25"/>
                <a:gd name="T29" fmla="*/ 67 h 87"/>
                <a:gd name="T30" fmla="*/ 11 w 25"/>
                <a:gd name="T31" fmla="*/ 55 h 87"/>
                <a:gd name="T32" fmla="*/ 8 w 25"/>
                <a:gd name="T33" fmla="*/ 56 h 87"/>
                <a:gd name="T34" fmla="*/ 7 w 25"/>
                <a:gd name="T35" fmla="*/ 35 h 87"/>
                <a:gd name="T36" fmla="*/ 7 w 25"/>
                <a:gd name="T37" fmla="*/ 41 h 87"/>
                <a:gd name="T38" fmla="*/ 4 w 25"/>
                <a:gd name="T39" fmla="*/ 39 h 87"/>
                <a:gd name="T40" fmla="*/ 7 w 25"/>
                <a:gd name="T41" fmla="*/ 35 h 87"/>
                <a:gd name="T42" fmla="*/ 3 w 25"/>
                <a:gd name="T43" fmla="*/ 29 h 87"/>
                <a:gd name="T44" fmla="*/ 2 w 25"/>
                <a:gd name="T45" fmla="*/ 26 h 87"/>
                <a:gd name="T46" fmla="*/ 10 w 25"/>
                <a:gd name="T47" fmla="*/ 18 h 87"/>
                <a:gd name="T48" fmla="*/ 7 w 25"/>
                <a:gd name="T49" fmla="*/ 22 h 87"/>
                <a:gd name="T50" fmla="*/ 8 w 25"/>
                <a:gd name="T51" fmla="*/ 26 h 87"/>
                <a:gd name="T52" fmla="*/ 6 w 25"/>
                <a:gd name="T53" fmla="*/ 29 h 87"/>
                <a:gd name="T54" fmla="*/ 6 w 25"/>
                <a:gd name="T55" fmla="*/ 24 h 87"/>
                <a:gd name="T56" fmla="*/ 6 w 25"/>
                <a:gd name="T57" fmla="*/ 18 h 87"/>
                <a:gd name="T58" fmla="*/ 10 w 25"/>
                <a:gd name="T59" fmla="*/ 0 h 87"/>
                <a:gd name="T60" fmla="*/ 10 w 25"/>
                <a:gd name="T61" fmla="*/ 4 h 87"/>
                <a:gd name="T62" fmla="*/ 11 w 25"/>
                <a:gd name="T63" fmla="*/ 8 h 87"/>
                <a:gd name="T64" fmla="*/ 10 w 25"/>
                <a:gd name="T65" fmla="*/ 10 h 87"/>
                <a:gd name="T66" fmla="*/ 7 w 25"/>
                <a:gd name="T67" fmla="*/ 16 h 87"/>
                <a:gd name="T68" fmla="*/ 8 w 25"/>
                <a:gd name="T69" fmla="*/ 10 h 87"/>
                <a:gd name="T70" fmla="*/ 8 w 25"/>
                <a:gd name="T71" fmla="*/ 6 h 87"/>
                <a:gd name="T72" fmla="*/ 10 w 2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87">
                  <a:moveTo>
                    <a:pt x="23" y="79"/>
                  </a:moveTo>
                  <a:lnTo>
                    <a:pt x="24" y="80"/>
                  </a:lnTo>
                  <a:lnTo>
                    <a:pt x="24" y="83"/>
                  </a:lnTo>
                  <a:lnTo>
                    <a:pt x="25" y="84"/>
                  </a:lnTo>
                  <a:lnTo>
                    <a:pt x="24" y="87"/>
                  </a:lnTo>
                  <a:lnTo>
                    <a:pt x="23" y="84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3" y="79"/>
                  </a:lnTo>
                  <a:close/>
                  <a:moveTo>
                    <a:pt x="21" y="76"/>
                  </a:moveTo>
                  <a:lnTo>
                    <a:pt x="23" y="76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21" y="76"/>
                  </a:lnTo>
                  <a:close/>
                  <a:moveTo>
                    <a:pt x="19" y="71"/>
                  </a:moveTo>
                  <a:lnTo>
                    <a:pt x="20" y="72"/>
                  </a:lnTo>
                  <a:lnTo>
                    <a:pt x="19" y="74"/>
                  </a:lnTo>
                  <a:lnTo>
                    <a:pt x="17" y="72"/>
                  </a:lnTo>
                  <a:lnTo>
                    <a:pt x="16" y="71"/>
                  </a:lnTo>
                  <a:lnTo>
                    <a:pt x="19" y="71"/>
                  </a:lnTo>
                  <a:close/>
                  <a:moveTo>
                    <a:pt x="20" y="66"/>
                  </a:moveTo>
                  <a:lnTo>
                    <a:pt x="21" y="67"/>
                  </a:lnTo>
                  <a:lnTo>
                    <a:pt x="21" y="68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20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6" y="68"/>
                  </a:lnTo>
                  <a:lnTo>
                    <a:pt x="15" y="67"/>
                  </a:lnTo>
                  <a:lnTo>
                    <a:pt x="14" y="64"/>
                  </a:lnTo>
                  <a:close/>
                  <a:moveTo>
                    <a:pt x="11" y="55"/>
                  </a:moveTo>
                  <a:lnTo>
                    <a:pt x="11" y="56"/>
                  </a:lnTo>
                  <a:lnTo>
                    <a:pt x="8" y="56"/>
                  </a:lnTo>
                  <a:lnTo>
                    <a:pt x="11" y="55"/>
                  </a:lnTo>
                  <a:close/>
                  <a:moveTo>
                    <a:pt x="7" y="35"/>
                  </a:moveTo>
                  <a:lnTo>
                    <a:pt x="8" y="38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7" y="35"/>
                  </a:lnTo>
                  <a:close/>
                  <a:moveTo>
                    <a:pt x="2" y="26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2" y="26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10" y="0"/>
                  </a:moveTo>
                  <a:lnTo>
                    <a:pt x="11" y="2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25" name="Freeform 340">
              <a:extLst>
                <a:ext uri="{FF2B5EF4-FFF2-40B4-BE49-F238E27FC236}">
                  <a16:creationId xmlns:a16="http://schemas.microsoft.com/office/drawing/2014/main" id="{7891F081-2ED8-46E0-B9E5-D58AE29F0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6996" y="2244097"/>
              <a:ext cx="2987663" cy="1602997"/>
            </a:xfrm>
            <a:custGeom>
              <a:avLst/>
              <a:gdLst>
                <a:gd name="T0" fmla="*/ 1431 w 1560"/>
                <a:gd name="T1" fmla="*/ 645 h 837"/>
                <a:gd name="T2" fmla="*/ 1209 w 1560"/>
                <a:gd name="T3" fmla="*/ 533 h 837"/>
                <a:gd name="T4" fmla="*/ 1315 w 1560"/>
                <a:gd name="T5" fmla="*/ 646 h 837"/>
                <a:gd name="T6" fmla="*/ 1269 w 1560"/>
                <a:gd name="T7" fmla="*/ 526 h 837"/>
                <a:gd name="T8" fmla="*/ 83 w 1560"/>
                <a:gd name="T9" fmla="*/ 433 h 837"/>
                <a:gd name="T10" fmla="*/ 276 w 1560"/>
                <a:gd name="T11" fmla="*/ 337 h 837"/>
                <a:gd name="T12" fmla="*/ 280 w 1560"/>
                <a:gd name="T13" fmla="*/ 309 h 837"/>
                <a:gd name="T14" fmla="*/ 258 w 1560"/>
                <a:gd name="T15" fmla="*/ 287 h 837"/>
                <a:gd name="T16" fmla="*/ 205 w 1560"/>
                <a:gd name="T17" fmla="*/ 255 h 837"/>
                <a:gd name="T18" fmla="*/ 400 w 1560"/>
                <a:gd name="T19" fmla="*/ 197 h 837"/>
                <a:gd name="T20" fmla="*/ 469 w 1560"/>
                <a:gd name="T21" fmla="*/ 145 h 837"/>
                <a:gd name="T22" fmla="*/ 292 w 1560"/>
                <a:gd name="T23" fmla="*/ 100 h 837"/>
                <a:gd name="T24" fmla="*/ 229 w 1560"/>
                <a:gd name="T25" fmla="*/ 225 h 837"/>
                <a:gd name="T26" fmla="*/ 205 w 1560"/>
                <a:gd name="T27" fmla="*/ 171 h 837"/>
                <a:gd name="T28" fmla="*/ 974 w 1560"/>
                <a:gd name="T29" fmla="*/ 103 h 837"/>
                <a:gd name="T30" fmla="*/ 513 w 1560"/>
                <a:gd name="T31" fmla="*/ 58 h 837"/>
                <a:gd name="T32" fmla="*/ 1199 w 1560"/>
                <a:gd name="T33" fmla="*/ 42 h 837"/>
                <a:gd name="T34" fmla="*/ 956 w 1560"/>
                <a:gd name="T35" fmla="*/ 36 h 837"/>
                <a:gd name="T36" fmla="*/ 143 w 1560"/>
                <a:gd name="T37" fmla="*/ 4 h 837"/>
                <a:gd name="T38" fmla="*/ 600 w 1560"/>
                <a:gd name="T39" fmla="*/ 16 h 837"/>
                <a:gd name="T40" fmla="*/ 691 w 1560"/>
                <a:gd name="T41" fmla="*/ 55 h 837"/>
                <a:gd name="T42" fmla="*/ 710 w 1560"/>
                <a:gd name="T43" fmla="*/ 112 h 837"/>
                <a:gd name="T44" fmla="*/ 844 w 1560"/>
                <a:gd name="T45" fmla="*/ 82 h 837"/>
                <a:gd name="T46" fmla="*/ 926 w 1560"/>
                <a:gd name="T47" fmla="*/ 108 h 837"/>
                <a:gd name="T48" fmla="*/ 1022 w 1560"/>
                <a:gd name="T49" fmla="*/ 53 h 837"/>
                <a:gd name="T50" fmla="*/ 1188 w 1560"/>
                <a:gd name="T51" fmla="*/ 57 h 837"/>
                <a:gd name="T52" fmla="*/ 1314 w 1560"/>
                <a:gd name="T53" fmla="*/ 51 h 837"/>
                <a:gd name="T54" fmla="*/ 1472 w 1560"/>
                <a:gd name="T55" fmla="*/ 37 h 837"/>
                <a:gd name="T56" fmla="*/ 1544 w 1560"/>
                <a:gd name="T57" fmla="*/ 67 h 837"/>
                <a:gd name="T58" fmla="*/ 1486 w 1560"/>
                <a:gd name="T59" fmla="*/ 107 h 837"/>
                <a:gd name="T60" fmla="*/ 1509 w 1560"/>
                <a:gd name="T61" fmla="*/ 188 h 837"/>
                <a:gd name="T62" fmla="*/ 1484 w 1560"/>
                <a:gd name="T63" fmla="*/ 317 h 837"/>
                <a:gd name="T64" fmla="*/ 1454 w 1560"/>
                <a:gd name="T65" fmla="*/ 413 h 837"/>
                <a:gd name="T66" fmla="*/ 1435 w 1560"/>
                <a:gd name="T67" fmla="*/ 538 h 837"/>
                <a:gd name="T68" fmla="*/ 1397 w 1560"/>
                <a:gd name="T69" fmla="*/ 282 h 837"/>
                <a:gd name="T70" fmla="*/ 1342 w 1560"/>
                <a:gd name="T71" fmla="*/ 311 h 837"/>
                <a:gd name="T72" fmla="*/ 1288 w 1560"/>
                <a:gd name="T73" fmla="*/ 379 h 837"/>
                <a:gd name="T74" fmla="*/ 1193 w 1560"/>
                <a:gd name="T75" fmla="*/ 521 h 837"/>
                <a:gd name="T76" fmla="*/ 1278 w 1560"/>
                <a:gd name="T77" fmla="*/ 613 h 837"/>
                <a:gd name="T78" fmla="*/ 1211 w 1560"/>
                <a:gd name="T79" fmla="*/ 734 h 837"/>
                <a:gd name="T80" fmla="*/ 1186 w 1560"/>
                <a:gd name="T81" fmla="*/ 666 h 837"/>
                <a:gd name="T82" fmla="*/ 1098 w 1560"/>
                <a:gd name="T83" fmla="*/ 575 h 837"/>
                <a:gd name="T84" fmla="*/ 1019 w 1560"/>
                <a:gd name="T85" fmla="*/ 645 h 837"/>
                <a:gd name="T86" fmla="*/ 804 w 1560"/>
                <a:gd name="T87" fmla="*/ 626 h 837"/>
                <a:gd name="T88" fmla="*/ 663 w 1560"/>
                <a:gd name="T89" fmla="*/ 679 h 837"/>
                <a:gd name="T90" fmla="*/ 491 w 1560"/>
                <a:gd name="T91" fmla="*/ 604 h 837"/>
                <a:gd name="T92" fmla="*/ 400 w 1560"/>
                <a:gd name="T93" fmla="*/ 671 h 837"/>
                <a:gd name="T94" fmla="*/ 246 w 1560"/>
                <a:gd name="T95" fmla="*/ 712 h 837"/>
                <a:gd name="T96" fmla="*/ 241 w 1560"/>
                <a:gd name="T97" fmla="*/ 834 h 837"/>
                <a:gd name="T98" fmla="*/ 170 w 1560"/>
                <a:gd name="T99" fmla="*/ 717 h 837"/>
                <a:gd name="T100" fmla="*/ 22 w 1560"/>
                <a:gd name="T101" fmla="*/ 553 h 837"/>
                <a:gd name="T102" fmla="*/ 20 w 1560"/>
                <a:gd name="T103" fmla="*/ 340 h 837"/>
                <a:gd name="T104" fmla="*/ 118 w 1560"/>
                <a:gd name="T105" fmla="*/ 375 h 837"/>
                <a:gd name="T106" fmla="*/ 76 w 1560"/>
                <a:gd name="T107" fmla="*/ 447 h 837"/>
                <a:gd name="T108" fmla="*/ 153 w 1560"/>
                <a:gd name="T109" fmla="*/ 368 h 837"/>
                <a:gd name="T110" fmla="*/ 242 w 1560"/>
                <a:gd name="T111" fmla="*/ 345 h 837"/>
                <a:gd name="T112" fmla="*/ 353 w 1560"/>
                <a:gd name="T113" fmla="*/ 321 h 837"/>
                <a:gd name="T114" fmla="*/ 386 w 1560"/>
                <a:gd name="T115" fmla="*/ 249 h 837"/>
                <a:gd name="T116" fmla="*/ 437 w 1560"/>
                <a:gd name="T117" fmla="*/ 326 h 837"/>
                <a:gd name="T118" fmla="*/ 409 w 1560"/>
                <a:gd name="T119" fmla="*/ 234 h 837"/>
                <a:gd name="T120" fmla="*/ 496 w 1560"/>
                <a:gd name="T121" fmla="*/ 267 h 837"/>
                <a:gd name="T122" fmla="*/ 495 w 1560"/>
                <a:gd name="T123" fmla="*/ 166 h 837"/>
                <a:gd name="T124" fmla="*/ 530 w 1560"/>
                <a:gd name="T125" fmla="*/ 75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0" h="837">
                  <a:moveTo>
                    <a:pt x="241" y="834"/>
                  </a:moveTo>
                  <a:lnTo>
                    <a:pt x="243" y="837"/>
                  </a:lnTo>
                  <a:lnTo>
                    <a:pt x="241" y="834"/>
                  </a:lnTo>
                  <a:lnTo>
                    <a:pt x="241" y="834"/>
                  </a:lnTo>
                  <a:close/>
                  <a:moveTo>
                    <a:pt x="390" y="767"/>
                  </a:moveTo>
                  <a:lnTo>
                    <a:pt x="394" y="768"/>
                  </a:lnTo>
                  <a:lnTo>
                    <a:pt x="376" y="770"/>
                  </a:lnTo>
                  <a:lnTo>
                    <a:pt x="390" y="767"/>
                  </a:lnTo>
                  <a:close/>
                  <a:moveTo>
                    <a:pt x="1389" y="716"/>
                  </a:moveTo>
                  <a:lnTo>
                    <a:pt x="1389" y="718"/>
                  </a:lnTo>
                  <a:lnTo>
                    <a:pt x="1386" y="720"/>
                  </a:lnTo>
                  <a:lnTo>
                    <a:pt x="1385" y="718"/>
                  </a:lnTo>
                  <a:lnTo>
                    <a:pt x="1388" y="717"/>
                  </a:lnTo>
                  <a:lnTo>
                    <a:pt x="1389" y="716"/>
                  </a:lnTo>
                  <a:close/>
                  <a:moveTo>
                    <a:pt x="1376" y="707"/>
                  </a:moveTo>
                  <a:lnTo>
                    <a:pt x="1377" y="708"/>
                  </a:lnTo>
                  <a:lnTo>
                    <a:pt x="1378" y="708"/>
                  </a:lnTo>
                  <a:lnTo>
                    <a:pt x="1380" y="708"/>
                  </a:lnTo>
                  <a:lnTo>
                    <a:pt x="1381" y="708"/>
                  </a:lnTo>
                  <a:lnTo>
                    <a:pt x="1380" y="709"/>
                  </a:lnTo>
                  <a:lnTo>
                    <a:pt x="1377" y="713"/>
                  </a:lnTo>
                  <a:lnTo>
                    <a:pt x="1376" y="713"/>
                  </a:lnTo>
                  <a:lnTo>
                    <a:pt x="1376" y="718"/>
                  </a:lnTo>
                  <a:lnTo>
                    <a:pt x="1376" y="722"/>
                  </a:lnTo>
                  <a:lnTo>
                    <a:pt x="1373" y="720"/>
                  </a:lnTo>
                  <a:lnTo>
                    <a:pt x="1373" y="718"/>
                  </a:lnTo>
                  <a:lnTo>
                    <a:pt x="1373" y="716"/>
                  </a:lnTo>
                  <a:lnTo>
                    <a:pt x="1375" y="712"/>
                  </a:lnTo>
                  <a:lnTo>
                    <a:pt x="1375" y="709"/>
                  </a:lnTo>
                  <a:lnTo>
                    <a:pt x="1376" y="707"/>
                  </a:lnTo>
                  <a:lnTo>
                    <a:pt x="1376" y="707"/>
                  </a:lnTo>
                  <a:close/>
                  <a:moveTo>
                    <a:pt x="1401" y="682"/>
                  </a:moveTo>
                  <a:lnTo>
                    <a:pt x="1402" y="684"/>
                  </a:lnTo>
                  <a:lnTo>
                    <a:pt x="1402" y="687"/>
                  </a:lnTo>
                  <a:lnTo>
                    <a:pt x="1400" y="688"/>
                  </a:lnTo>
                  <a:lnTo>
                    <a:pt x="1397" y="688"/>
                  </a:lnTo>
                  <a:lnTo>
                    <a:pt x="1396" y="691"/>
                  </a:lnTo>
                  <a:lnTo>
                    <a:pt x="1393" y="695"/>
                  </a:lnTo>
                  <a:lnTo>
                    <a:pt x="1392" y="696"/>
                  </a:lnTo>
                  <a:lnTo>
                    <a:pt x="1390" y="696"/>
                  </a:lnTo>
                  <a:lnTo>
                    <a:pt x="1389" y="696"/>
                  </a:lnTo>
                  <a:lnTo>
                    <a:pt x="1389" y="697"/>
                  </a:lnTo>
                  <a:lnTo>
                    <a:pt x="1388" y="699"/>
                  </a:lnTo>
                  <a:lnTo>
                    <a:pt x="1389" y="701"/>
                  </a:lnTo>
                  <a:lnTo>
                    <a:pt x="1386" y="704"/>
                  </a:lnTo>
                  <a:lnTo>
                    <a:pt x="1386" y="705"/>
                  </a:lnTo>
                  <a:lnTo>
                    <a:pt x="1385" y="707"/>
                  </a:lnTo>
                  <a:lnTo>
                    <a:pt x="1385" y="704"/>
                  </a:lnTo>
                  <a:lnTo>
                    <a:pt x="1385" y="701"/>
                  </a:lnTo>
                  <a:lnTo>
                    <a:pt x="1386" y="701"/>
                  </a:lnTo>
                  <a:lnTo>
                    <a:pt x="1385" y="700"/>
                  </a:lnTo>
                  <a:lnTo>
                    <a:pt x="1385" y="699"/>
                  </a:lnTo>
                  <a:lnTo>
                    <a:pt x="1386" y="697"/>
                  </a:lnTo>
                  <a:lnTo>
                    <a:pt x="1388" y="695"/>
                  </a:lnTo>
                  <a:lnTo>
                    <a:pt x="1388" y="693"/>
                  </a:lnTo>
                  <a:lnTo>
                    <a:pt x="1388" y="693"/>
                  </a:lnTo>
                  <a:lnTo>
                    <a:pt x="1390" y="692"/>
                  </a:lnTo>
                  <a:lnTo>
                    <a:pt x="1390" y="690"/>
                  </a:lnTo>
                  <a:lnTo>
                    <a:pt x="1390" y="688"/>
                  </a:lnTo>
                  <a:lnTo>
                    <a:pt x="1390" y="687"/>
                  </a:lnTo>
                  <a:lnTo>
                    <a:pt x="1392" y="687"/>
                  </a:lnTo>
                  <a:lnTo>
                    <a:pt x="1392" y="688"/>
                  </a:lnTo>
                  <a:lnTo>
                    <a:pt x="1393" y="688"/>
                  </a:lnTo>
                  <a:lnTo>
                    <a:pt x="1396" y="687"/>
                  </a:lnTo>
                  <a:lnTo>
                    <a:pt x="1397" y="687"/>
                  </a:lnTo>
                  <a:lnTo>
                    <a:pt x="1397" y="686"/>
                  </a:lnTo>
                  <a:lnTo>
                    <a:pt x="1400" y="683"/>
                  </a:lnTo>
                  <a:lnTo>
                    <a:pt x="1401" y="682"/>
                  </a:lnTo>
                  <a:close/>
                  <a:moveTo>
                    <a:pt x="1418" y="666"/>
                  </a:moveTo>
                  <a:lnTo>
                    <a:pt x="1415" y="670"/>
                  </a:lnTo>
                  <a:lnTo>
                    <a:pt x="1414" y="672"/>
                  </a:lnTo>
                  <a:lnTo>
                    <a:pt x="1414" y="674"/>
                  </a:lnTo>
                  <a:lnTo>
                    <a:pt x="1413" y="675"/>
                  </a:lnTo>
                  <a:lnTo>
                    <a:pt x="1411" y="678"/>
                  </a:lnTo>
                  <a:lnTo>
                    <a:pt x="1409" y="680"/>
                  </a:lnTo>
                  <a:lnTo>
                    <a:pt x="1407" y="680"/>
                  </a:lnTo>
                  <a:lnTo>
                    <a:pt x="1407" y="676"/>
                  </a:lnTo>
                  <a:lnTo>
                    <a:pt x="1410" y="675"/>
                  </a:lnTo>
                  <a:lnTo>
                    <a:pt x="1410" y="674"/>
                  </a:lnTo>
                  <a:lnTo>
                    <a:pt x="1411" y="672"/>
                  </a:lnTo>
                  <a:lnTo>
                    <a:pt x="1411" y="671"/>
                  </a:lnTo>
                  <a:lnTo>
                    <a:pt x="1413" y="670"/>
                  </a:lnTo>
                  <a:lnTo>
                    <a:pt x="1414" y="667"/>
                  </a:lnTo>
                  <a:lnTo>
                    <a:pt x="1417" y="667"/>
                  </a:lnTo>
                  <a:lnTo>
                    <a:pt x="1418" y="666"/>
                  </a:lnTo>
                  <a:close/>
                  <a:moveTo>
                    <a:pt x="1429" y="649"/>
                  </a:moveTo>
                  <a:lnTo>
                    <a:pt x="1429" y="649"/>
                  </a:lnTo>
                  <a:lnTo>
                    <a:pt x="1429" y="653"/>
                  </a:lnTo>
                  <a:lnTo>
                    <a:pt x="1427" y="654"/>
                  </a:lnTo>
                  <a:lnTo>
                    <a:pt x="1427" y="653"/>
                  </a:lnTo>
                  <a:lnTo>
                    <a:pt x="1427" y="650"/>
                  </a:lnTo>
                  <a:lnTo>
                    <a:pt x="1429" y="649"/>
                  </a:lnTo>
                  <a:close/>
                  <a:moveTo>
                    <a:pt x="1430" y="643"/>
                  </a:moveTo>
                  <a:lnTo>
                    <a:pt x="1431" y="643"/>
                  </a:lnTo>
                  <a:lnTo>
                    <a:pt x="1431" y="645"/>
                  </a:lnTo>
                  <a:lnTo>
                    <a:pt x="1430" y="645"/>
                  </a:lnTo>
                  <a:lnTo>
                    <a:pt x="1430" y="643"/>
                  </a:lnTo>
                  <a:lnTo>
                    <a:pt x="1430" y="643"/>
                  </a:lnTo>
                  <a:close/>
                  <a:moveTo>
                    <a:pt x="1431" y="640"/>
                  </a:moveTo>
                  <a:lnTo>
                    <a:pt x="1432" y="640"/>
                  </a:lnTo>
                  <a:lnTo>
                    <a:pt x="1432" y="641"/>
                  </a:lnTo>
                  <a:lnTo>
                    <a:pt x="1431" y="640"/>
                  </a:lnTo>
                  <a:close/>
                  <a:moveTo>
                    <a:pt x="1432" y="634"/>
                  </a:moveTo>
                  <a:lnTo>
                    <a:pt x="1432" y="636"/>
                  </a:lnTo>
                  <a:lnTo>
                    <a:pt x="1432" y="638"/>
                  </a:lnTo>
                  <a:lnTo>
                    <a:pt x="1431" y="636"/>
                  </a:lnTo>
                  <a:lnTo>
                    <a:pt x="1432" y="634"/>
                  </a:lnTo>
                  <a:close/>
                  <a:moveTo>
                    <a:pt x="1432" y="628"/>
                  </a:moveTo>
                  <a:lnTo>
                    <a:pt x="1434" y="629"/>
                  </a:lnTo>
                  <a:lnTo>
                    <a:pt x="1432" y="629"/>
                  </a:lnTo>
                  <a:lnTo>
                    <a:pt x="1432" y="628"/>
                  </a:lnTo>
                  <a:lnTo>
                    <a:pt x="1432" y="628"/>
                  </a:lnTo>
                  <a:close/>
                  <a:moveTo>
                    <a:pt x="1438" y="611"/>
                  </a:moveTo>
                  <a:lnTo>
                    <a:pt x="1438" y="611"/>
                  </a:lnTo>
                  <a:lnTo>
                    <a:pt x="1438" y="613"/>
                  </a:lnTo>
                  <a:lnTo>
                    <a:pt x="1436" y="615"/>
                  </a:lnTo>
                  <a:lnTo>
                    <a:pt x="1436" y="615"/>
                  </a:lnTo>
                  <a:lnTo>
                    <a:pt x="1436" y="612"/>
                  </a:lnTo>
                  <a:lnTo>
                    <a:pt x="1438" y="611"/>
                  </a:lnTo>
                  <a:close/>
                  <a:moveTo>
                    <a:pt x="1434" y="608"/>
                  </a:moveTo>
                  <a:lnTo>
                    <a:pt x="1435" y="608"/>
                  </a:lnTo>
                  <a:lnTo>
                    <a:pt x="1435" y="609"/>
                  </a:lnTo>
                  <a:lnTo>
                    <a:pt x="1435" y="609"/>
                  </a:lnTo>
                  <a:lnTo>
                    <a:pt x="1434" y="609"/>
                  </a:lnTo>
                  <a:lnTo>
                    <a:pt x="1434" y="608"/>
                  </a:lnTo>
                  <a:close/>
                  <a:moveTo>
                    <a:pt x="1438" y="603"/>
                  </a:moveTo>
                  <a:lnTo>
                    <a:pt x="1439" y="604"/>
                  </a:lnTo>
                  <a:lnTo>
                    <a:pt x="1440" y="605"/>
                  </a:lnTo>
                  <a:lnTo>
                    <a:pt x="1439" y="605"/>
                  </a:lnTo>
                  <a:lnTo>
                    <a:pt x="1438" y="605"/>
                  </a:lnTo>
                  <a:lnTo>
                    <a:pt x="1438" y="604"/>
                  </a:lnTo>
                  <a:lnTo>
                    <a:pt x="1438" y="603"/>
                  </a:lnTo>
                  <a:close/>
                  <a:moveTo>
                    <a:pt x="1438" y="595"/>
                  </a:moveTo>
                  <a:lnTo>
                    <a:pt x="1438" y="596"/>
                  </a:lnTo>
                  <a:lnTo>
                    <a:pt x="1438" y="597"/>
                  </a:lnTo>
                  <a:lnTo>
                    <a:pt x="1439" y="600"/>
                  </a:lnTo>
                  <a:lnTo>
                    <a:pt x="1438" y="601"/>
                  </a:lnTo>
                  <a:lnTo>
                    <a:pt x="1436" y="600"/>
                  </a:lnTo>
                  <a:lnTo>
                    <a:pt x="1438" y="597"/>
                  </a:lnTo>
                  <a:lnTo>
                    <a:pt x="1438" y="595"/>
                  </a:lnTo>
                  <a:close/>
                  <a:moveTo>
                    <a:pt x="1442" y="568"/>
                  </a:moveTo>
                  <a:lnTo>
                    <a:pt x="1446" y="571"/>
                  </a:lnTo>
                  <a:lnTo>
                    <a:pt x="1447" y="574"/>
                  </a:lnTo>
                  <a:lnTo>
                    <a:pt x="1446" y="575"/>
                  </a:lnTo>
                  <a:lnTo>
                    <a:pt x="1444" y="576"/>
                  </a:lnTo>
                  <a:lnTo>
                    <a:pt x="1446" y="579"/>
                  </a:lnTo>
                  <a:lnTo>
                    <a:pt x="1443" y="582"/>
                  </a:lnTo>
                  <a:lnTo>
                    <a:pt x="1442" y="583"/>
                  </a:lnTo>
                  <a:lnTo>
                    <a:pt x="1442" y="584"/>
                  </a:lnTo>
                  <a:lnTo>
                    <a:pt x="1442" y="587"/>
                  </a:lnTo>
                  <a:lnTo>
                    <a:pt x="1440" y="587"/>
                  </a:lnTo>
                  <a:lnTo>
                    <a:pt x="1439" y="586"/>
                  </a:lnTo>
                  <a:lnTo>
                    <a:pt x="1438" y="586"/>
                  </a:lnTo>
                  <a:lnTo>
                    <a:pt x="1436" y="584"/>
                  </a:lnTo>
                  <a:lnTo>
                    <a:pt x="1438" y="584"/>
                  </a:lnTo>
                  <a:lnTo>
                    <a:pt x="1438" y="583"/>
                  </a:lnTo>
                  <a:lnTo>
                    <a:pt x="1436" y="580"/>
                  </a:lnTo>
                  <a:lnTo>
                    <a:pt x="1436" y="579"/>
                  </a:lnTo>
                  <a:lnTo>
                    <a:pt x="1438" y="579"/>
                  </a:lnTo>
                  <a:lnTo>
                    <a:pt x="1439" y="578"/>
                  </a:lnTo>
                  <a:lnTo>
                    <a:pt x="1442" y="576"/>
                  </a:lnTo>
                  <a:lnTo>
                    <a:pt x="1442" y="574"/>
                  </a:lnTo>
                  <a:lnTo>
                    <a:pt x="1442" y="570"/>
                  </a:lnTo>
                  <a:lnTo>
                    <a:pt x="1442" y="568"/>
                  </a:lnTo>
                  <a:close/>
                  <a:moveTo>
                    <a:pt x="1435" y="566"/>
                  </a:moveTo>
                  <a:lnTo>
                    <a:pt x="1438" y="568"/>
                  </a:lnTo>
                  <a:lnTo>
                    <a:pt x="1438" y="570"/>
                  </a:lnTo>
                  <a:lnTo>
                    <a:pt x="1435" y="570"/>
                  </a:lnTo>
                  <a:lnTo>
                    <a:pt x="1434" y="568"/>
                  </a:lnTo>
                  <a:lnTo>
                    <a:pt x="1434" y="567"/>
                  </a:lnTo>
                  <a:lnTo>
                    <a:pt x="1435" y="566"/>
                  </a:lnTo>
                  <a:close/>
                  <a:moveTo>
                    <a:pt x="1447" y="566"/>
                  </a:moveTo>
                  <a:lnTo>
                    <a:pt x="1448" y="567"/>
                  </a:lnTo>
                  <a:lnTo>
                    <a:pt x="1448" y="568"/>
                  </a:lnTo>
                  <a:lnTo>
                    <a:pt x="1447" y="570"/>
                  </a:lnTo>
                  <a:lnTo>
                    <a:pt x="1447" y="570"/>
                  </a:lnTo>
                  <a:lnTo>
                    <a:pt x="1444" y="568"/>
                  </a:lnTo>
                  <a:lnTo>
                    <a:pt x="1444" y="567"/>
                  </a:lnTo>
                  <a:lnTo>
                    <a:pt x="1447" y="566"/>
                  </a:lnTo>
                  <a:close/>
                  <a:moveTo>
                    <a:pt x="25" y="532"/>
                  </a:moveTo>
                  <a:lnTo>
                    <a:pt x="26" y="534"/>
                  </a:lnTo>
                  <a:lnTo>
                    <a:pt x="26" y="536"/>
                  </a:lnTo>
                  <a:lnTo>
                    <a:pt x="24" y="534"/>
                  </a:lnTo>
                  <a:lnTo>
                    <a:pt x="25" y="532"/>
                  </a:lnTo>
                  <a:close/>
                  <a:moveTo>
                    <a:pt x="1211" y="526"/>
                  </a:moveTo>
                  <a:lnTo>
                    <a:pt x="1211" y="528"/>
                  </a:lnTo>
                  <a:lnTo>
                    <a:pt x="1211" y="528"/>
                  </a:lnTo>
                  <a:lnTo>
                    <a:pt x="1211" y="530"/>
                  </a:lnTo>
                  <a:lnTo>
                    <a:pt x="1210" y="530"/>
                  </a:lnTo>
                  <a:lnTo>
                    <a:pt x="1209" y="533"/>
                  </a:lnTo>
                  <a:lnTo>
                    <a:pt x="1207" y="532"/>
                  </a:lnTo>
                  <a:lnTo>
                    <a:pt x="1206" y="529"/>
                  </a:lnTo>
                  <a:lnTo>
                    <a:pt x="1209" y="526"/>
                  </a:lnTo>
                  <a:lnTo>
                    <a:pt x="1211" y="526"/>
                  </a:lnTo>
                  <a:close/>
                  <a:moveTo>
                    <a:pt x="1211" y="521"/>
                  </a:moveTo>
                  <a:lnTo>
                    <a:pt x="1213" y="522"/>
                  </a:lnTo>
                  <a:lnTo>
                    <a:pt x="1213" y="524"/>
                  </a:lnTo>
                  <a:lnTo>
                    <a:pt x="1211" y="525"/>
                  </a:lnTo>
                  <a:lnTo>
                    <a:pt x="1210" y="524"/>
                  </a:lnTo>
                  <a:lnTo>
                    <a:pt x="1211" y="522"/>
                  </a:lnTo>
                  <a:lnTo>
                    <a:pt x="1211" y="522"/>
                  </a:lnTo>
                  <a:lnTo>
                    <a:pt x="1211" y="521"/>
                  </a:lnTo>
                  <a:close/>
                  <a:moveTo>
                    <a:pt x="1209" y="521"/>
                  </a:moveTo>
                  <a:lnTo>
                    <a:pt x="1209" y="521"/>
                  </a:lnTo>
                  <a:lnTo>
                    <a:pt x="1209" y="524"/>
                  </a:lnTo>
                  <a:lnTo>
                    <a:pt x="1209" y="525"/>
                  </a:lnTo>
                  <a:lnTo>
                    <a:pt x="1207" y="522"/>
                  </a:lnTo>
                  <a:lnTo>
                    <a:pt x="1207" y="521"/>
                  </a:lnTo>
                  <a:lnTo>
                    <a:pt x="1209" y="521"/>
                  </a:lnTo>
                  <a:close/>
                  <a:moveTo>
                    <a:pt x="1264" y="515"/>
                  </a:moveTo>
                  <a:lnTo>
                    <a:pt x="1265" y="516"/>
                  </a:lnTo>
                  <a:lnTo>
                    <a:pt x="1267" y="518"/>
                  </a:lnTo>
                  <a:lnTo>
                    <a:pt x="1271" y="520"/>
                  </a:lnTo>
                  <a:lnTo>
                    <a:pt x="1272" y="522"/>
                  </a:lnTo>
                  <a:lnTo>
                    <a:pt x="1272" y="526"/>
                  </a:lnTo>
                  <a:lnTo>
                    <a:pt x="1273" y="529"/>
                  </a:lnTo>
                  <a:lnTo>
                    <a:pt x="1278" y="532"/>
                  </a:lnTo>
                  <a:lnTo>
                    <a:pt x="1278" y="534"/>
                  </a:lnTo>
                  <a:lnTo>
                    <a:pt x="1280" y="534"/>
                  </a:lnTo>
                  <a:lnTo>
                    <a:pt x="1282" y="537"/>
                  </a:lnTo>
                  <a:lnTo>
                    <a:pt x="1285" y="541"/>
                  </a:lnTo>
                  <a:lnTo>
                    <a:pt x="1286" y="545"/>
                  </a:lnTo>
                  <a:lnTo>
                    <a:pt x="1284" y="541"/>
                  </a:lnTo>
                  <a:lnTo>
                    <a:pt x="1281" y="538"/>
                  </a:lnTo>
                  <a:lnTo>
                    <a:pt x="1281" y="540"/>
                  </a:lnTo>
                  <a:lnTo>
                    <a:pt x="1281" y="541"/>
                  </a:lnTo>
                  <a:lnTo>
                    <a:pt x="1282" y="541"/>
                  </a:lnTo>
                  <a:lnTo>
                    <a:pt x="1282" y="543"/>
                  </a:lnTo>
                  <a:lnTo>
                    <a:pt x="1285" y="546"/>
                  </a:lnTo>
                  <a:lnTo>
                    <a:pt x="1288" y="547"/>
                  </a:lnTo>
                  <a:lnTo>
                    <a:pt x="1288" y="550"/>
                  </a:lnTo>
                  <a:lnTo>
                    <a:pt x="1288" y="553"/>
                  </a:lnTo>
                  <a:lnTo>
                    <a:pt x="1289" y="557"/>
                  </a:lnTo>
                  <a:lnTo>
                    <a:pt x="1288" y="557"/>
                  </a:lnTo>
                  <a:lnTo>
                    <a:pt x="1288" y="558"/>
                  </a:lnTo>
                  <a:lnTo>
                    <a:pt x="1288" y="561"/>
                  </a:lnTo>
                  <a:lnTo>
                    <a:pt x="1289" y="562"/>
                  </a:lnTo>
                  <a:lnTo>
                    <a:pt x="1290" y="566"/>
                  </a:lnTo>
                  <a:lnTo>
                    <a:pt x="1293" y="568"/>
                  </a:lnTo>
                  <a:lnTo>
                    <a:pt x="1294" y="570"/>
                  </a:lnTo>
                  <a:lnTo>
                    <a:pt x="1296" y="571"/>
                  </a:lnTo>
                  <a:lnTo>
                    <a:pt x="1296" y="574"/>
                  </a:lnTo>
                  <a:lnTo>
                    <a:pt x="1296" y="574"/>
                  </a:lnTo>
                  <a:lnTo>
                    <a:pt x="1297" y="575"/>
                  </a:lnTo>
                  <a:lnTo>
                    <a:pt x="1297" y="574"/>
                  </a:lnTo>
                  <a:lnTo>
                    <a:pt x="1298" y="574"/>
                  </a:lnTo>
                  <a:lnTo>
                    <a:pt x="1299" y="576"/>
                  </a:lnTo>
                  <a:lnTo>
                    <a:pt x="1299" y="579"/>
                  </a:lnTo>
                  <a:lnTo>
                    <a:pt x="1302" y="580"/>
                  </a:lnTo>
                  <a:lnTo>
                    <a:pt x="1303" y="584"/>
                  </a:lnTo>
                  <a:lnTo>
                    <a:pt x="1307" y="590"/>
                  </a:lnTo>
                  <a:lnTo>
                    <a:pt x="1309" y="592"/>
                  </a:lnTo>
                  <a:lnTo>
                    <a:pt x="1311" y="599"/>
                  </a:lnTo>
                  <a:lnTo>
                    <a:pt x="1315" y="603"/>
                  </a:lnTo>
                  <a:lnTo>
                    <a:pt x="1315" y="605"/>
                  </a:lnTo>
                  <a:lnTo>
                    <a:pt x="1318" y="605"/>
                  </a:lnTo>
                  <a:lnTo>
                    <a:pt x="1318" y="608"/>
                  </a:lnTo>
                  <a:lnTo>
                    <a:pt x="1321" y="612"/>
                  </a:lnTo>
                  <a:lnTo>
                    <a:pt x="1322" y="613"/>
                  </a:lnTo>
                  <a:lnTo>
                    <a:pt x="1322" y="615"/>
                  </a:lnTo>
                  <a:lnTo>
                    <a:pt x="1325" y="618"/>
                  </a:lnTo>
                  <a:lnTo>
                    <a:pt x="1326" y="621"/>
                  </a:lnTo>
                  <a:lnTo>
                    <a:pt x="1330" y="624"/>
                  </a:lnTo>
                  <a:lnTo>
                    <a:pt x="1331" y="626"/>
                  </a:lnTo>
                  <a:lnTo>
                    <a:pt x="1332" y="630"/>
                  </a:lnTo>
                  <a:lnTo>
                    <a:pt x="1331" y="629"/>
                  </a:lnTo>
                  <a:lnTo>
                    <a:pt x="1330" y="626"/>
                  </a:lnTo>
                  <a:lnTo>
                    <a:pt x="1327" y="625"/>
                  </a:lnTo>
                  <a:lnTo>
                    <a:pt x="1325" y="624"/>
                  </a:lnTo>
                  <a:lnTo>
                    <a:pt x="1323" y="620"/>
                  </a:lnTo>
                  <a:lnTo>
                    <a:pt x="1321" y="618"/>
                  </a:lnTo>
                  <a:lnTo>
                    <a:pt x="1318" y="618"/>
                  </a:lnTo>
                  <a:lnTo>
                    <a:pt x="1315" y="618"/>
                  </a:lnTo>
                  <a:lnTo>
                    <a:pt x="1314" y="618"/>
                  </a:lnTo>
                  <a:lnTo>
                    <a:pt x="1313" y="618"/>
                  </a:lnTo>
                  <a:lnTo>
                    <a:pt x="1313" y="620"/>
                  </a:lnTo>
                  <a:lnTo>
                    <a:pt x="1313" y="622"/>
                  </a:lnTo>
                  <a:lnTo>
                    <a:pt x="1311" y="624"/>
                  </a:lnTo>
                  <a:lnTo>
                    <a:pt x="1313" y="626"/>
                  </a:lnTo>
                  <a:lnTo>
                    <a:pt x="1313" y="629"/>
                  </a:lnTo>
                  <a:lnTo>
                    <a:pt x="1313" y="633"/>
                  </a:lnTo>
                  <a:lnTo>
                    <a:pt x="1314" y="636"/>
                  </a:lnTo>
                  <a:lnTo>
                    <a:pt x="1314" y="640"/>
                  </a:lnTo>
                  <a:lnTo>
                    <a:pt x="1314" y="643"/>
                  </a:lnTo>
                  <a:lnTo>
                    <a:pt x="1315" y="646"/>
                  </a:lnTo>
                  <a:lnTo>
                    <a:pt x="1317" y="650"/>
                  </a:lnTo>
                  <a:lnTo>
                    <a:pt x="1318" y="654"/>
                  </a:lnTo>
                  <a:lnTo>
                    <a:pt x="1319" y="655"/>
                  </a:lnTo>
                  <a:lnTo>
                    <a:pt x="1322" y="657"/>
                  </a:lnTo>
                  <a:lnTo>
                    <a:pt x="1325" y="659"/>
                  </a:lnTo>
                  <a:lnTo>
                    <a:pt x="1326" y="662"/>
                  </a:lnTo>
                  <a:lnTo>
                    <a:pt x="1326" y="665"/>
                  </a:lnTo>
                  <a:lnTo>
                    <a:pt x="1330" y="667"/>
                  </a:lnTo>
                  <a:lnTo>
                    <a:pt x="1331" y="667"/>
                  </a:lnTo>
                  <a:lnTo>
                    <a:pt x="1332" y="666"/>
                  </a:lnTo>
                  <a:lnTo>
                    <a:pt x="1334" y="668"/>
                  </a:lnTo>
                  <a:lnTo>
                    <a:pt x="1335" y="671"/>
                  </a:lnTo>
                  <a:lnTo>
                    <a:pt x="1336" y="674"/>
                  </a:lnTo>
                  <a:lnTo>
                    <a:pt x="1336" y="676"/>
                  </a:lnTo>
                  <a:lnTo>
                    <a:pt x="1336" y="679"/>
                  </a:lnTo>
                  <a:lnTo>
                    <a:pt x="1336" y="680"/>
                  </a:lnTo>
                  <a:lnTo>
                    <a:pt x="1336" y="682"/>
                  </a:lnTo>
                  <a:lnTo>
                    <a:pt x="1335" y="680"/>
                  </a:lnTo>
                  <a:lnTo>
                    <a:pt x="1335" y="678"/>
                  </a:lnTo>
                  <a:lnTo>
                    <a:pt x="1332" y="675"/>
                  </a:lnTo>
                  <a:lnTo>
                    <a:pt x="1332" y="674"/>
                  </a:lnTo>
                  <a:lnTo>
                    <a:pt x="1334" y="672"/>
                  </a:lnTo>
                  <a:lnTo>
                    <a:pt x="1332" y="671"/>
                  </a:lnTo>
                  <a:lnTo>
                    <a:pt x="1331" y="671"/>
                  </a:lnTo>
                  <a:lnTo>
                    <a:pt x="1331" y="672"/>
                  </a:lnTo>
                  <a:lnTo>
                    <a:pt x="1326" y="672"/>
                  </a:lnTo>
                  <a:lnTo>
                    <a:pt x="1325" y="672"/>
                  </a:lnTo>
                  <a:lnTo>
                    <a:pt x="1325" y="670"/>
                  </a:lnTo>
                  <a:lnTo>
                    <a:pt x="1323" y="670"/>
                  </a:lnTo>
                  <a:lnTo>
                    <a:pt x="1322" y="672"/>
                  </a:lnTo>
                  <a:lnTo>
                    <a:pt x="1321" y="675"/>
                  </a:lnTo>
                  <a:lnTo>
                    <a:pt x="1322" y="679"/>
                  </a:lnTo>
                  <a:lnTo>
                    <a:pt x="1323" y="680"/>
                  </a:lnTo>
                  <a:lnTo>
                    <a:pt x="1322" y="683"/>
                  </a:lnTo>
                  <a:lnTo>
                    <a:pt x="1323" y="686"/>
                  </a:lnTo>
                  <a:lnTo>
                    <a:pt x="1319" y="684"/>
                  </a:lnTo>
                  <a:lnTo>
                    <a:pt x="1318" y="680"/>
                  </a:lnTo>
                  <a:lnTo>
                    <a:pt x="1315" y="679"/>
                  </a:lnTo>
                  <a:lnTo>
                    <a:pt x="1314" y="675"/>
                  </a:lnTo>
                  <a:lnTo>
                    <a:pt x="1315" y="671"/>
                  </a:lnTo>
                  <a:lnTo>
                    <a:pt x="1315" y="667"/>
                  </a:lnTo>
                  <a:lnTo>
                    <a:pt x="1315" y="665"/>
                  </a:lnTo>
                  <a:lnTo>
                    <a:pt x="1313" y="661"/>
                  </a:lnTo>
                  <a:lnTo>
                    <a:pt x="1311" y="658"/>
                  </a:lnTo>
                  <a:lnTo>
                    <a:pt x="1310" y="655"/>
                  </a:lnTo>
                  <a:lnTo>
                    <a:pt x="1309" y="651"/>
                  </a:lnTo>
                  <a:lnTo>
                    <a:pt x="1309" y="646"/>
                  </a:lnTo>
                  <a:lnTo>
                    <a:pt x="1307" y="642"/>
                  </a:lnTo>
                  <a:lnTo>
                    <a:pt x="1307" y="641"/>
                  </a:lnTo>
                  <a:lnTo>
                    <a:pt x="1303" y="636"/>
                  </a:lnTo>
                  <a:lnTo>
                    <a:pt x="1301" y="633"/>
                  </a:lnTo>
                  <a:lnTo>
                    <a:pt x="1301" y="630"/>
                  </a:lnTo>
                  <a:lnTo>
                    <a:pt x="1301" y="628"/>
                  </a:lnTo>
                  <a:lnTo>
                    <a:pt x="1299" y="624"/>
                  </a:lnTo>
                  <a:lnTo>
                    <a:pt x="1298" y="620"/>
                  </a:lnTo>
                  <a:lnTo>
                    <a:pt x="1299" y="617"/>
                  </a:lnTo>
                  <a:lnTo>
                    <a:pt x="1298" y="616"/>
                  </a:lnTo>
                  <a:lnTo>
                    <a:pt x="1298" y="612"/>
                  </a:lnTo>
                  <a:lnTo>
                    <a:pt x="1297" y="608"/>
                  </a:lnTo>
                  <a:lnTo>
                    <a:pt x="1296" y="605"/>
                  </a:lnTo>
                  <a:lnTo>
                    <a:pt x="1293" y="601"/>
                  </a:lnTo>
                  <a:lnTo>
                    <a:pt x="1293" y="600"/>
                  </a:lnTo>
                  <a:lnTo>
                    <a:pt x="1294" y="599"/>
                  </a:lnTo>
                  <a:lnTo>
                    <a:pt x="1292" y="596"/>
                  </a:lnTo>
                  <a:lnTo>
                    <a:pt x="1289" y="595"/>
                  </a:lnTo>
                  <a:lnTo>
                    <a:pt x="1289" y="592"/>
                  </a:lnTo>
                  <a:lnTo>
                    <a:pt x="1288" y="590"/>
                  </a:lnTo>
                  <a:lnTo>
                    <a:pt x="1288" y="587"/>
                  </a:lnTo>
                  <a:lnTo>
                    <a:pt x="1288" y="583"/>
                  </a:lnTo>
                  <a:lnTo>
                    <a:pt x="1285" y="579"/>
                  </a:lnTo>
                  <a:lnTo>
                    <a:pt x="1282" y="578"/>
                  </a:lnTo>
                  <a:lnTo>
                    <a:pt x="1277" y="572"/>
                  </a:lnTo>
                  <a:lnTo>
                    <a:pt x="1278" y="571"/>
                  </a:lnTo>
                  <a:lnTo>
                    <a:pt x="1277" y="570"/>
                  </a:lnTo>
                  <a:lnTo>
                    <a:pt x="1274" y="568"/>
                  </a:lnTo>
                  <a:lnTo>
                    <a:pt x="1273" y="565"/>
                  </a:lnTo>
                  <a:lnTo>
                    <a:pt x="1272" y="559"/>
                  </a:lnTo>
                  <a:lnTo>
                    <a:pt x="1271" y="555"/>
                  </a:lnTo>
                  <a:lnTo>
                    <a:pt x="1271" y="554"/>
                  </a:lnTo>
                  <a:lnTo>
                    <a:pt x="1271" y="550"/>
                  </a:lnTo>
                  <a:lnTo>
                    <a:pt x="1268" y="546"/>
                  </a:lnTo>
                  <a:lnTo>
                    <a:pt x="1265" y="543"/>
                  </a:lnTo>
                  <a:lnTo>
                    <a:pt x="1265" y="540"/>
                  </a:lnTo>
                  <a:lnTo>
                    <a:pt x="1263" y="538"/>
                  </a:lnTo>
                  <a:lnTo>
                    <a:pt x="1264" y="534"/>
                  </a:lnTo>
                  <a:lnTo>
                    <a:pt x="1265" y="533"/>
                  </a:lnTo>
                  <a:lnTo>
                    <a:pt x="1267" y="536"/>
                  </a:lnTo>
                  <a:lnTo>
                    <a:pt x="1269" y="536"/>
                  </a:lnTo>
                  <a:lnTo>
                    <a:pt x="1271" y="534"/>
                  </a:lnTo>
                  <a:lnTo>
                    <a:pt x="1271" y="532"/>
                  </a:lnTo>
                  <a:lnTo>
                    <a:pt x="1268" y="532"/>
                  </a:lnTo>
                  <a:lnTo>
                    <a:pt x="1268" y="530"/>
                  </a:lnTo>
                  <a:lnTo>
                    <a:pt x="1269" y="529"/>
                  </a:lnTo>
                  <a:lnTo>
                    <a:pt x="1271" y="529"/>
                  </a:lnTo>
                  <a:lnTo>
                    <a:pt x="1269" y="526"/>
                  </a:lnTo>
                  <a:lnTo>
                    <a:pt x="1268" y="528"/>
                  </a:lnTo>
                  <a:lnTo>
                    <a:pt x="1268" y="528"/>
                  </a:lnTo>
                  <a:lnTo>
                    <a:pt x="1268" y="525"/>
                  </a:lnTo>
                  <a:lnTo>
                    <a:pt x="1267" y="524"/>
                  </a:lnTo>
                  <a:lnTo>
                    <a:pt x="1263" y="521"/>
                  </a:lnTo>
                  <a:lnTo>
                    <a:pt x="1259" y="518"/>
                  </a:lnTo>
                  <a:lnTo>
                    <a:pt x="1261" y="517"/>
                  </a:lnTo>
                  <a:lnTo>
                    <a:pt x="1263" y="518"/>
                  </a:lnTo>
                  <a:lnTo>
                    <a:pt x="1264" y="518"/>
                  </a:lnTo>
                  <a:lnTo>
                    <a:pt x="1264" y="517"/>
                  </a:lnTo>
                  <a:lnTo>
                    <a:pt x="1264" y="516"/>
                  </a:lnTo>
                  <a:lnTo>
                    <a:pt x="1264" y="515"/>
                  </a:lnTo>
                  <a:close/>
                  <a:moveTo>
                    <a:pt x="1198" y="511"/>
                  </a:moveTo>
                  <a:lnTo>
                    <a:pt x="1198" y="512"/>
                  </a:lnTo>
                  <a:lnTo>
                    <a:pt x="1197" y="513"/>
                  </a:lnTo>
                  <a:lnTo>
                    <a:pt x="1198" y="515"/>
                  </a:lnTo>
                  <a:lnTo>
                    <a:pt x="1197" y="516"/>
                  </a:lnTo>
                  <a:lnTo>
                    <a:pt x="1195" y="515"/>
                  </a:lnTo>
                  <a:lnTo>
                    <a:pt x="1195" y="516"/>
                  </a:lnTo>
                  <a:lnTo>
                    <a:pt x="1195" y="516"/>
                  </a:lnTo>
                  <a:lnTo>
                    <a:pt x="1194" y="516"/>
                  </a:lnTo>
                  <a:lnTo>
                    <a:pt x="1193" y="515"/>
                  </a:lnTo>
                  <a:lnTo>
                    <a:pt x="1193" y="513"/>
                  </a:lnTo>
                  <a:lnTo>
                    <a:pt x="1195" y="512"/>
                  </a:lnTo>
                  <a:lnTo>
                    <a:pt x="1197" y="511"/>
                  </a:lnTo>
                  <a:lnTo>
                    <a:pt x="1198" y="511"/>
                  </a:lnTo>
                  <a:close/>
                  <a:moveTo>
                    <a:pt x="1203" y="509"/>
                  </a:moveTo>
                  <a:lnTo>
                    <a:pt x="1205" y="509"/>
                  </a:lnTo>
                  <a:lnTo>
                    <a:pt x="1207" y="509"/>
                  </a:lnTo>
                  <a:lnTo>
                    <a:pt x="1209" y="509"/>
                  </a:lnTo>
                  <a:lnTo>
                    <a:pt x="1209" y="511"/>
                  </a:lnTo>
                  <a:lnTo>
                    <a:pt x="1207" y="512"/>
                  </a:lnTo>
                  <a:lnTo>
                    <a:pt x="1207" y="513"/>
                  </a:lnTo>
                  <a:lnTo>
                    <a:pt x="1209" y="512"/>
                  </a:lnTo>
                  <a:lnTo>
                    <a:pt x="1209" y="511"/>
                  </a:lnTo>
                  <a:lnTo>
                    <a:pt x="1211" y="511"/>
                  </a:lnTo>
                  <a:lnTo>
                    <a:pt x="1211" y="512"/>
                  </a:lnTo>
                  <a:lnTo>
                    <a:pt x="1210" y="513"/>
                  </a:lnTo>
                  <a:lnTo>
                    <a:pt x="1210" y="515"/>
                  </a:lnTo>
                  <a:lnTo>
                    <a:pt x="1210" y="516"/>
                  </a:lnTo>
                  <a:lnTo>
                    <a:pt x="1210" y="517"/>
                  </a:lnTo>
                  <a:lnTo>
                    <a:pt x="1209" y="518"/>
                  </a:lnTo>
                  <a:lnTo>
                    <a:pt x="1206" y="518"/>
                  </a:lnTo>
                  <a:lnTo>
                    <a:pt x="1205" y="516"/>
                  </a:lnTo>
                  <a:lnTo>
                    <a:pt x="1203" y="516"/>
                  </a:lnTo>
                  <a:lnTo>
                    <a:pt x="1203" y="517"/>
                  </a:lnTo>
                  <a:lnTo>
                    <a:pt x="1202" y="518"/>
                  </a:lnTo>
                  <a:lnTo>
                    <a:pt x="1202" y="518"/>
                  </a:lnTo>
                  <a:lnTo>
                    <a:pt x="1199" y="515"/>
                  </a:lnTo>
                  <a:lnTo>
                    <a:pt x="1199" y="513"/>
                  </a:lnTo>
                  <a:lnTo>
                    <a:pt x="1202" y="512"/>
                  </a:lnTo>
                  <a:lnTo>
                    <a:pt x="1202" y="509"/>
                  </a:lnTo>
                  <a:lnTo>
                    <a:pt x="1203" y="509"/>
                  </a:lnTo>
                  <a:close/>
                  <a:moveTo>
                    <a:pt x="1530" y="453"/>
                  </a:moveTo>
                  <a:lnTo>
                    <a:pt x="1533" y="454"/>
                  </a:lnTo>
                  <a:lnTo>
                    <a:pt x="1535" y="455"/>
                  </a:lnTo>
                  <a:lnTo>
                    <a:pt x="1536" y="455"/>
                  </a:lnTo>
                  <a:lnTo>
                    <a:pt x="1539" y="457"/>
                  </a:lnTo>
                  <a:lnTo>
                    <a:pt x="1542" y="459"/>
                  </a:lnTo>
                  <a:lnTo>
                    <a:pt x="1543" y="459"/>
                  </a:lnTo>
                  <a:lnTo>
                    <a:pt x="1540" y="461"/>
                  </a:lnTo>
                  <a:lnTo>
                    <a:pt x="1539" y="459"/>
                  </a:lnTo>
                  <a:lnTo>
                    <a:pt x="1535" y="458"/>
                  </a:lnTo>
                  <a:lnTo>
                    <a:pt x="1533" y="455"/>
                  </a:lnTo>
                  <a:lnTo>
                    <a:pt x="1530" y="455"/>
                  </a:lnTo>
                  <a:lnTo>
                    <a:pt x="1529" y="454"/>
                  </a:lnTo>
                  <a:lnTo>
                    <a:pt x="1530" y="453"/>
                  </a:lnTo>
                  <a:close/>
                  <a:moveTo>
                    <a:pt x="1509" y="443"/>
                  </a:moveTo>
                  <a:lnTo>
                    <a:pt x="1511" y="445"/>
                  </a:lnTo>
                  <a:lnTo>
                    <a:pt x="1510" y="445"/>
                  </a:lnTo>
                  <a:lnTo>
                    <a:pt x="1510" y="446"/>
                  </a:lnTo>
                  <a:lnTo>
                    <a:pt x="1513" y="449"/>
                  </a:lnTo>
                  <a:lnTo>
                    <a:pt x="1515" y="450"/>
                  </a:lnTo>
                  <a:lnTo>
                    <a:pt x="1515" y="451"/>
                  </a:lnTo>
                  <a:lnTo>
                    <a:pt x="1519" y="454"/>
                  </a:lnTo>
                  <a:lnTo>
                    <a:pt x="1522" y="455"/>
                  </a:lnTo>
                  <a:lnTo>
                    <a:pt x="1523" y="458"/>
                  </a:lnTo>
                  <a:lnTo>
                    <a:pt x="1522" y="458"/>
                  </a:lnTo>
                  <a:lnTo>
                    <a:pt x="1519" y="458"/>
                  </a:lnTo>
                  <a:lnTo>
                    <a:pt x="1518" y="455"/>
                  </a:lnTo>
                  <a:lnTo>
                    <a:pt x="1517" y="457"/>
                  </a:lnTo>
                  <a:lnTo>
                    <a:pt x="1515" y="457"/>
                  </a:lnTo>
                  <a:lnTo>
                    <a:pt x="1514" y="454"/>
                  </a:lnTo>
                  <a:lnTo>
                    <a:pt x="1511" y="454"/>
                  </a:lnTo>
                  <a:lnTo>
                    <a:pt x="1510" y="451"/>
                  </a:lnTo>
                  <a:lnTo>
                    <a:pt x="1510" y="450"/>
                  </a:lnTo>
                  <a:lnTo>
                    <a:pt x="1509" y="449"/>
                  </a:lnTo>
                  <a:lnTo>
                    <a:pt x="1506" y="449"/>
                  </a:lnTo>
                  <a:lnTo>
                    <a:pt x="1505" y="447"/>
                  </a:lnTo>
                  <a:lnTo>
                    <a:pt x="1505" y="446"/>
                  </a:lnTo>
                  <a:lnTo>
                    <a:pt x="1506" y="445"/>
                  </a:lnTo>
                  <a:lnTo>
                    <a:pt x="1508" y="445"/>
                  </a:lnTo>
                  <a:lnTo>
                    <a:pt x="1509" y="443"/>
                  </a:lnTo>
                  <a:close/>
                  <a:moveTo>
                    <a:pt x="80" y="433"/>
                  </a:moveTo>
                  <a:lnTo>
                    <a:pt x="83" y="433"/>
                  </a:lnTo>
                  <a:lnTo>
                    <a:pt x="83" y="434"/>
                  </a:lnTo>
                  <a:lnTo>
                    <a:pt x="81" y="436"/>
                  </a:lnTo>
                  <a:lnTo>
                    <a:pt x="83" y="437"/>
                  </a:lnTo>
                  <a:lnTo>
                    <a:pt x="83" y="438"/>
                  </a:lnTo>
                  <a:lnTo>
                    <a:pt x="81" y="438"/>
                  </a:lnTo>
                  <a:lnTo>
                    <a:pt x="81" y="437"/>
                  </a:lnTo>
                  <a:lnTo>
                    <a:pt x="79" y="436"/>
                  </a:lnTo>
                  <a:lnTo>
                    <a:pt x="79" y="434"/>
                  </a:lnTo>
                  <a:lnTo>
                    <a:pt x="80" y="433"/>
                  </a:lnTo>
                  <a:close/>
                  <a:moveTo>
                    <a:pt x="143" y="395"/>
                  </a:moveTo>
                  <a:lnTo>
                    <a:pt x="145" y="397"/>
                  </a:lnTo>
                  <a:lnTo>
                    <a:pt x="146" y="399"/>
                  </a:lnTo>
                  <a:lnTo>
                    <a:pt x="145" y="399"/>
                  </a:lnTo>
                  <a:lnTo>
                    <a:pt x="143" y="397"/>
                  </a:lnTo>
                  <a:lnTo>
                    <a:pt x="143" y="396"/>
                  </a:lnTo>
                  <a:lnTo>
                    <a:pt x="143" y="395"/>
                  </a:lnTo>
                  <a:close/>
                  <a:moveTo>
                    <a:pt x="1302" y="390"/>
                  </a:moveTo>
                  <a:lnTo>
                    <a:pt x="1302" y="392"/>
                  </a:lnTo>
                  <a:lnTo>
                    <a:pt x="1301" y="393"/>
                  </a:lnTo>
                  <a:lnTo>
                    <a:pt x="1299" y="393"/>
                  </a:lnTo>
                  <a:lnTo>
                    <a:pt x="1299" y="392"/>
                  </a:lnTo>
                  <a:lnTo>
                    <a:pt x="1301" y="391"/>
                  </a:lnTo>
                  <a:lnTo>
                    <a:pt x="1302" y="390"/>
                  </a:lnTo>
                  <a:close/>
                  <a:moveTo>
                    <a:pt x="401" y="368"/>
                  </a:moveTo>
                  <a:lnTo>
                    <a:pt x="404" y="368"/>
                  </a:lnTo>
                  <a:lnTo>
                    <a:pt x="405" y="370"/>
                  </a:lnTo>
                  <a:lnTo>
                    <a:pt x="407" y="368"/>
                  </a:lnTo>
                  <a:lnTo>
                    <a:pt x="409" y="370"/>
                  </a:lnTo>
                  <a:lnTo>
                    <a:pt x="409" y="372"/>
                  </a:lnTo>
                  <a:lnTo>
                    <a:pt x="409" y="372"/>
                  </a:lnTo>
                  <a:lnTo>
                    <a:pt x="407" y="374"/>
                  </a:lnTo>
                  <a:lnTo>
                    <a:pt x="404" y="372"/>
                  </a:lnTo>
                  <a:lnTo>
                    <a:pt x="404" y="371"/>
                  </a:lnTo>
                  <a:lnTo>
                    <a:pt x="403" y="370"/>
                  </a:lnTo>
                  <a:lnTo>
                    <a:pt x="401" y="368"/>
                  </a:lnTo>
                  <a:close/>
                  <a:moveTo>
                    <a:pt x="1446" y="355"/>
                  </a:moveTo>
                  <a:lnTo>
                    <a:pt x="1447" y="355"/>
                  </a:lnTo>
                  <a:lnTo>
                    <a:pt x="1450" y="358"/>
                  </a:lnTo>
                  <a:lnTo>
                    <a:pt x="1451" y="362"/>
                  </a:lnTo>
                  <a:lnTo>
                    <a:pt x="1451" y="365"/>
                  </a:lnTo>
                  <a:lnTo>
                    <a:pt x="1450" y="365"/>
                  </a:lnTo>
                  <a:lnTo>
                    <a:pt x="1447" y="367"/>
                  </a:lnTo>
                  <a:lnTo>
                    <a:pt x="1446" y="368"/>
                  </a:lnTo>
                  <a:lnTo>
                    <a:pt x="1444" y="371"/>
                  </a:lnTo>
                  <a:lnTo>
                    <a:pt x="1444" y="374"/>
                  </a:lnTo>
                  <a:lnTo>
                    <a:pt x="1443" y="374"/>
                  </a:lnTo>
                  <a:lnTo>
                    <a:pt x="1444" y="376"/>
                  </a:lnTo>
                  <a:lnTo>
                    <a:pt x="1444" y="379"/>
                  </a:lnTo>
                  <a:lnTo>
                    <a:pt x="1444" y="379"/>
                  </a:lnTo>
                  <a:lnTo>
                    <a:pt x="1442" y="376"/>
                  </a:lnTo>
                  <a:lnTo>
                    <a:pt x="1442" y="375"/>
                  </a:lnTo>
                  <a:lnTo>
                    <a:pt x="1443" y="374"/>
                  </a:lnTo>
                  <a:lnTo>
                    <a:pt x="1442" y="371"/>
                  </a:lnTo>
                  <a:lnTo>
                    <a:pt x="1442" y="370"/>
                  </a:lnTo>
                  <a:lnTo>
                    <a:pt x="1440" y="366"/>
                  </a:lnTo>
                  <a:lnTo>
                    <a:pt x="1440" y="363"/>
                  </a:lnTo>
                  <a:lnTo>
                    <a:pt x="1440" y="363"/>
                  </a:lnTo>
                  <a:lnTo>
                    <a:pt x="1439" y="365"/>
                  </a:lnTo>
                  <a:lnTo>
                    <a:pt x="1438" y="365"/>
                  </a:lnTo>
                  <a:lnTo>
                    <a:pt x="1439" y="362"/>
                  </a:lnTo>
                  <a:lnTo>
                    <a:pt x="1439" y="362"/>
                  </a:lnTo>
                  <a:lnTo>
                    <a:pt x="1443" y="358"/>
                  </a:lnTo>
                  <a:lnTo>
                    <a:pt x="1443" y="358"/>
                  </a:lnTo>
                  <a:lnTo>
                    <a:pt x="1444" y="357"/>
                  </a:lnTo>
                  <a:lnTo>
                    <a:pt x="1446" y="355"/>
                  </a:lnTo>
                  <a:close/>
                  <a:moveTo>
                    <a:pt x="216" y="349"/>
                  </a:moveTo>
                  <a:lnTo>
                    <a:pt x="218" y="349"/>
                  </a:lnTo>
                  <a:lnTo>
                    <a:pt x="217" y="350"/>
                  </a:lnTo>
                  <a:lnTo>
                    <a:pt x="214" y="350"/>
                  </a:lnTo>
                  <a:lnTo>
                    <a:pt x="214" y="351"/>
                  </a:lnTo>
                  <a:lnTo>
                    <a:pt x="213" y="351"/>
                  </a:lnTo>
                  <a:lnTo>
                    <a:pt x="213" y="350"/>
                  </a:lnTo>
                  <a:lnTo>
                    <a:pt x="216" y="349"/>
                  </a:lnTo>
                  <a:close/>
                  <a:moveTo>
                    <a:pt x="245" y="349"/>
                  </a:moveTo>
                  <a:lnTo>
                    <a:pt x="246" y="350"/>
                  </a:lnTo>
                  <a:lnTo>
                    <a:pt x="245" y="351"/>
                  </a:lnTo>
                  <a:lnTo>
                    <a:pt x="242" y="351"/>
                  </a:lnTo>
                  <a:lnTo>
                    <a:pt x="243" y="349"/>
                  </a:lnTo>
                  <a:lnTo>
                    <a:pt x="245" y="349"/>
                  </a:lnTo>
                  <a:close/>
                  <a:moveTo>
                    <a:pt x="250" y="347"/>
                  </a:moveTo>
                  <a:lnTo>
                    <a:pt x="250" y="349"/>
                  </a:lnTo>
                  <a:lnTo>
                    <a:pt x="249" y="351"/>
                  </a:lnTo>
                  <a:lnTo>
                    <a:pt x="247" y="350"/>
                  </a:lnTo>
                  <a:lnTo>
                    <a:pt x="247" y="350"/>
                  </a:lnTo>
                  <a:lnTo>
                    <a:pt x="249" y="347"/>
                  </a:lnTo>
                  <a:lnTo>
                    <a:pt x="250" y="347"/>
                  </a:lnTo>
                  <a:close/>
                  <a:moveTo>
                    <a:pt x="261" y="336"/>
                  </a:moveTo>
                  <a:lnTo>
                    <a:pt x="262" y="337"/>
                  </a:lnTo>
                  <a:lnTo>
                    <a:pt x="262" y="338"/>
                  </a:lnTo>
                  <a:lnTo>
                    <a:pt x="261" y="338"/>
                  </a:lnTo>
                  <a:lnTo>
                    <a:pt x="259" y="337"/>
                  </a:lnTo>
                  <a:lnTo>
                    <a:pt x="261" y="336"/>
                  </a:lnTo>
                  <a:close/>
                  <a:moveTo>
                    <a:pt x="275" y="336"/>
                  </a:moveTo>
                  <a:lnTo>
                    <a:pt x="278" y="337"/>
                  </a:lnTo>
                  <a:lnTo>
                    <a:pt x="276" y="337"/>
                  </a:lnTo>
                  <a:lnTo>
                    <a:pt x="274" y="338"/>
                  </a:lnTo>
                  <a:lnTo>
                    <a:pt x="272" y="340"/>
                  </a:lnTo>
                  <a:lnTo>
                    <a:pt x="271" y="340"/>
                  </a:lnTo>
                  <a:lnTo>
                    <a:pt x="272" y="337"/>
                  </a:lnTo>
                  <a:lnTo>
                    <a:pt x="275" y="336"/>
                  </a:lnTo>
                  <a:close/>
                  <a:moveTo>
                    <a:pt x="250" y="336"/>
                  </a:moveTo>
                  <a:lnTo>
                    <a:pt x="251" y="336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50" y="336"/>
                  </a:lnTo>
                  <a:close/>
                  <a:moveTo>
                    <a:pt x="254" y="336"/>
                  </a:moveTo>
                  <a:lnTo>
                    <a:pt x="257" y="336"/>
                  </a:lnTo>
                  <a:lnTo>
                    <a:pt x="257" y="338"/>
                  </a:lnTo>
                  <a:lnTo>
                    <a:pt x="255" y="338"/>
                  </a:lnTo>
                  <a:lnTo>
                    <a:pt x="254" y="337"/>
                  </a:lnTo>
                  <a:lnTo>
                    <a:pt x="253" y="336"/>
                  </a:lnTo>
                  <a:lnTo>
                    <a:pt x="254" y="336"/>
                  </a:lnTo>
                  <a:close/>
                  <a:moveTo>
                    <a:pt x="188" y="329"/>
                  </a:moveTo>
                  <a:lnTo>
                    <a:pt x="192" y="329"/>
                  </a:lnTo>
                  <a:lnTo>
                    <a:pt x="201" y="333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1" y="341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0" y="337"/>
                  </a:lnTo>
                  <a:lnTo>
                    <a:pt x="200" y="341"/>
                  </a:lnTo>
                  <a:lnTo>
                    <a:pt x="197" y="343"/>
                  </a:lnTo>
                  <a:lnTo>
                    <a:pt x="195" y="346"/>
                  </a:lnTo>
                  <a:lnTo>
                    <a:pt x="192" y="347"/>
                  </a:lnTo>
                  <a:lnTo>
                    <a:pt x="191" y="349"/>
                  </a:lnTo>
                  <a:lnTo>
                    <a:pt x="188" y="349"/>
                  </a:lnTo>
                  <a:lnTo>
                    <a:pt x="189" y="347"/>
                  </a:lnTo>
                  <a:lnTo>
                    <a:pt x="187" y="346"/>
                  </a:lnTo>
                  <a:lnTo>
                    <a:pt x="187" y="346"/>
                  </a:lnTo>
                  <a:lnTo>
                    <a:pt x="186" y="343"/>
                  </a:lnTo>
                  <a:lnTo>
                    <a:pt x="184" y="341"/>
                  </a:lnTo>
                  <a:lnTo>
                    <a:pt x="184" y="336"/>
                  </a:lnTo>
                  <a:lnTo>
                    <a:pt x="186" y="330"/>
                  </a:lnTo>
                  <a:lnTo>
                    <a:pt x="188" y="329"/>
                  </a:lnTo>
                  <a:close/>
                  <a:moveTo>
                    <a:pt x="292" y="326"/>
                  </a:moveTo>
                  <a:lnTo>
                    <a:pt x="290" y="329"/>
                  </a:lnTo>
                  <a:lnTo>
                    <a:pt x="290" y="328"/>
                  </a:lnTo>
                  <a:lnTo>
                    <a:pt x="292" y="326"/>
                  </a:lnTo>
                  <a:close/>
                  <a:moveTo>
                    <a:pt x="283" y="318"/>
                  </a:moveTo>
                  <a:lnTo>
                    <a:pt x="284" y="321"/>
                  </a:lnTo>
                  <a:lnTo>
                    <a:pt x="288" y="322"/>
                  </a:lnTo>
                  <a:lnTo>
                    <a:pt x="288" y="325"/>
                  </a:lnTo>
                  <a:lnTo>
                    <a:pt x="284" y="322"/>
                  </a:lnTo>
                  <a:lnTo>
                    <a:pt x="282" y="320"/>
                  </a:lnTo>
                  <a:lnTo>
                    <a:pt x="283" y="318"/>
                  </a:lnTo>
                  <a:close/>
                  <a:moveTo>
                    <a:pt x="279" y="316"/>
                  </a:moveTo>
                  <a:lnTo>
                    <a:pt x="280" y="317"/>
                  </a:lnTo>
                  <a:lnTo>
                    <a:pt x="279" y="318"/>
                  </a:lnTo>
                  <a:lnTo>
                    <a:pt x="279" y="318"/>
                  </a:lnTo>
                  <a:lnTo>
                    <a:pt x="279" y="316"/>
                  </a:lnTo>
                  <a:close/>
                  <a:moveTo>
                    <a:pt x="359" y="309"/>
                  </a:moveTo>
                  <a:lnTo>
                    <a:pt x="361" y="311"/>
                  </a:lnTo>
                  <a:lnTo>
                    <a:pt x="361" y="313"/>
                  </a:lnTo>
                  <a:lnTo>
                    <a:pt x="359" y="315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58" y="312"/>
                  </a:lnTo>
                  <a:lnTo>
                    <a:pt x="358" y="311"/>
                  </a:lnTo>
                  <a:lnTo>
                    <a:pt x="359" y="309"/>
                  </a:lnTo>
                  <a:close/>
                  <a:moveTo>
                    <a:pt x="1398" y="297"/>
                  </a:moveTo>
                  <a:lnTo>
                    <a:pt x="1398" y="297"/>
                  </a:lnTo>
                  <a:lnTo>
                    <a:pt x="1398" y="299"/>
                  </a:lnTo>
                  <a:lnTo>
                    <a:pt x="1397" y="300"/>
                  </a:lnTo>
                  <a:lnTo>
                    <a:pt x="1397" y="299"/>
                  </a:lnTo>
                  <a:lnTo>
                    <a:pt x="1397" y="297"/>
                  </a:lnTo>
                  <a:lnTo>
                    <a:pt x="1398" y="297"/>
                  </a:lnTo>
                  <a:close/>
                  <a:moveTo>
                    <a:pt x="275" y="293"/>
                  </a:moveTo>
                  <a:lnTo>
                    <a:pt x="276" y="293"/>
                  </a:lnTo>
                  <a:lnTo>
                    <a:pt x="279" y="296"/>
                  </a:lnTo>
                  <a:lnTo>
                    <a:pt x="280" y="297"/>
                  </a:lnTo>
                  <a:lnTo>
                    <a:pt x="283" y="299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291" y="305"/>
                  </a:lnTo>
                  <a:lnTo>
                    <a:pt x="295" y="308"/>
                  </a:lnTo>
                  <a:lnTo>
                    <a:pt x="295" y="312"/>
                  </a:lnTo>
                  <a:lnTo>
                    <a:pt x="293" y="313"/>
                  </a:lnTo>
                  <a:lnTo>
                    <a:pt x="292" y="313"/>
                  </a:lnTo>
                  <a:lnTo>
                    <a:pt x="291" y="315"/>
                  </a:lnTo>
                  <a:lnTo>
                    <a:pt x="287" y="315"/>
                  </a:lnTo>
                  <a:lnTo>
                    <a:pt x="286" y="313"/>
                  </a:lnTo>
                  <a:lnTo>
                    <a:pt x="287" y="312"/>
                  </a:lnTo>
                  <a:lnTo>
                    <a:pt x="286" y="309"/>
                  </a:lnTo>
                  <a:lnTo>
                    <a:pt x="286" y="308"/>
                  </a:lnTo>
                  <a:lnTo>
                    <a:pt x="283" y="308"/>
                  </a:lnTo>
                  <a:lnTo>
                    <a:pt x="282" y="308"/>
                  </a:lnTo>
                  <a:lnTo>
                    <a:pt x="282" y="311"/>
                  </a:lnTo>
                  <a:lnTo>
                    <a:pt x="280" y="309"/>
                  </a:lnTo>
                  <a:lnTo>
                    <a:pt x="279" y="308"/>
                  </a:lnTo>
                  <a:lnTo>
                    <a:pt x="276" y="307"/>
                  </a:lnTo>
                  <a:lnTo>
                    <a:pt x="272" y="301"/>
                  </a:lnTo>
                  <a:lnTo>
                    <a:pt x="271" y="300"/>
                  </a:lnTo>
                  <a:lnTo>
                    <a:pt x="272" y="300"/>
                  </a:lnTo>
                  <a:lnTo>
                    <a:pt x="274" y="301"/>
                  </a:lnTo>
                  <a:lnTo>
                    <a:pt x="275" y="301"/>
                  </a:lnTo>
                  <a:lnTo>
                    <a:pt x="275" y="300"/>
                  </a:lnTo>
                  <a:lnTo>
                    <a:pt x="274" y="299"/>
                  </a:lnTo>
                  <a:lnTo>
                    <a:pt x="272" y="297"/>
                  </a:lnTo>
                  <a:lnTo>
                    <a:pt x="274" y="296"/>
                  </a:lnTo>
                  <a:lnTo>
                    <a:pt x="274" y="295"/>
                  </a:lnTo>
                  <a:lnTo>
                    <a:pt x="275" y="293"/>
                  </a:lnTo>
                  <a:close/>
                  <a:moveTo>
                    <a:pt x="1397" y="292"/>
                  </a:moveTo>
                  <a:lnTo>
                    <a:pt x="1398" y="293"/>
                  </a:lnTo>
                  <a:lnTo>
                    <a:pt x="1398" y="295"/>
                  </a:lnTo>
                  <a:lnTo>
                    <a:pt x="1397" y="296"/>
                  </a:lnTo>
                  <a:lnTo>
                    <a:pt x="1394" y="293"/>
                  </a:lnTo>
                  <a:lnTo>
                    <a:pt x="1394" y="292"/>
                  </a:lnTo>
                  <a:lnTo>
                    <a:pt x="1397" y="292"/>
                  </a:lnTo>
                  <a:close/>
                  <a:moveTo>
                    <a:pt x="214" y="280"/>
                  </a:moveTo>
                  <a:lnTo>
                    <a:pt x="216" y="282"/>
                  </a:lnTo>
                  <a:lnTo>
                    <a:pt x="216" y="283"/>
                  </a:lnTo>
                  <a:lnTo>
                    <a:pt x="218" y="283"/>
                  </a:lnTo>
                  <a:lnTo>
                    <a:pt x="220" y="286"/>
                  </a:lnTo>
                  <a:lnTo>
                    <a:pt x="218" y="287"/>
                  </a:lnTo>
                  <a:lnTo>
                    <a:pt x="220" y="288"/>
                  </a:lnTo>
                  <a:lnTo>
                    <a:pt x="220" y="290"/>
                  </a:lnTo>
                  <a:lnTo>
                    <a:pt x="218" y="290"/>
                  </a:lnTo>
                  <a:lnTo>
                    <a:pt x="217" y="287"/>
                  </a:lnTo>
                  <a:lnTo>
                    <a:pt x="214" y="287"/>
                  </a:lnTo>
                  <a:lnTo>
                    <a:pt x="214" y="284"/>
                  </a:lnTo>
                  <a:lnTo>
                    <a:pt x="213" y="284"/>
                  </a:lnTo>
                  <a:lnTo>
                    <a:pt x="212" y="284"/>
                  </a:lnTo>
                  <a:lnTo>
                    <a:pt x="211" y="283"/>
                  </a:lnTo>
                  <a:lnTo>
                    <a:pt x="209" y="282"/>
                  </a:lnTo>
                  <a:lnTo>
                    <a:pt x="212" y="280"/>
                  </a:lnTo>
                  <a:lnTo>
                    <a:pt x="214" y="280"/>
                  </a:lnTo>
                  <a:close/>
                  <a:moveTo>
                    <a:pt x="502" y="259"/>
                  </a:moveTo>
                  <a:lnTo>
                    <a:pt x="503" y="259"/>
                  </a:lnTo>
                  <a:lnTo>
                    <a:pt x="504" y="262"/>
                  </a:lnTo>
                  <a:lnTo>
                    <a:pt x="503" y="263"/>
                  </a:lnTo>
                  <a:lnTo>
                    <a:pt x="502" y="262"/>
                  </a:lnTo>
                  <a:lnTo>
                    <a:pt x="502" y="259"/>
                  </a:lnTo>
                  <a:close/>
                  <a:moveTo>
                    <a:pt x="498" y="253"/>
                  </a:moveTo>
                  <a:lnTo>
                    <a:pt x="500" y="255"/>
                  </a:lnTo>
                  <a:lnTo>
                    <a:pt x="500" y="262"/>
                  </a:lnTo>
                  <a:lnTo>
                    <a:pt x="499" y="263"/>
                  </a:lnTo>
                  <a:lnTo>
                    <a:pt x="499" y="263"/>
                  </a:lnTo>
                  <a:lnTo>
                    <a:pt x="499" y="259"/>
                  </a:lnTo>
                  <a:lnTo>
                    <a:pt x="498" y="257"/>
                  </a:lnTo>
                  <a:lnTo>
                    <a:pt x="498" y="253"/>
                  </a:lnTo>
                  <a:lnTo>
                    <a:pt x="498" y="253"/>
                  </a:lnTo>
                  <a:close/>
                  <a:moveTo>
                    <a:pt x="495" y="247"/>
                  </a:moveTo>
                  <a:lnTo>
                    <a:pt x="496" y="249"/>
                  </a:lnTo>
                  <a:lnTo>
                    <a:pt x="496" y="251"/>
                  </a:lnTo>
                  <a:lnTo>
                    <a:pt x="495" y="250"/>
                  </a:lnTo>
                  <a:lnTo>
                    <a:pt x="494" y="247"/>
                  </a:lnTo>
                  <a:lnTo>
                    <a:pt x="495" y="247"/>
                  </a:lnTo>
                  <a:close/>
                  <a:moveTo>
                    <a:pt x="216" y="224"/>
                  </a:moveTo>
                  <a:lnTo>
                    <a:pt x="218" y="224"/>
                  </a:lnTo>
                  <a:lnTo>
                    <a:pt x="220" y="225"/>
                  </a:lnTo>
                  <a:lnTo>
                    <a:pt x="226" y="226"/>
                  </a:lnTo>
                  <a:lnTo>
                    <a:pt x="230" y="226"/>
                  </a:lnTo>
                  <a:lnTo>
                    <a:pt x="232" y="228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6" y="230"/>
                  </a:lnTo>
                  <a:lnTo>
                    <a:pt x="229" y="230"/>
                  </a:lnTo>
                  <a:lnTo>
                    <a:pt x="230" y="230"/>
                  </a:lnTo>
                  <a:lnTo>
                    <a:pt x="232" y="232"/>
                  </a:lnTo>
                  <a:lnTo>
                    <a:pt x="230" y="237"/>
                  </a:lnTo>
                  <a:lnTo>
                    <a:pt x="228" y="238"/>
                  </a:lnTo>
                  <a:lnTo>
                    <a:pt x="225" y="238"/>
                  </a:lnTo>
                  <a:lnTo>
                    <a:pt x="225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40"/>
                  </a:lnTo>
                  <a:lnTo>
                    <a:pt x="230" y="241"/>
                  </a:lnTo>
                  <a:lnTo>
                    <a:pt x="229" y="242"/>
                  </a:lnTo>
                  <a:lnTo>
                    <a:pt x="229" y="245"/>
                  </a:lnTo>
                  <a:lnTo>
                    <a:pt x="230" y="251"/>
                  </a:lnTo>
                  <a:lnTo>
                    <a:pt x="232" y="254"/>
                  </a:lnTo>
                  <a:lnTo>
                    <a:pt x="233" y="261"/>
                  </a:lnTo>
                  <a:lnTo>
                    <a:pt x="234" y="263"/>
                  </a:lnTo>
                  <a:lnTo>
                    <a:pt x="236" y="268"/>
                  </a:lnTo>
                  <a:lnTo>
                    <a:pt x="241" y="274"/>
                  </a:lnTo>
                  <a:lnTo>
                    <a:pt x="243" y="279"/>
                  </a:lnTo>
                  <a:lnTo>
                    <a:pt x="246" y="279"/>
                  </a:lnTo>
                  <a:lnTo>
                    <a:pt x="247" y="282"/>
                  </a:lnTo>
                  <a:lnTo>
                    <a:pt x="251" y="284"/>
                  </a:lnTo>
                  <a:lnTo>
                    <a:pt x="254" y="284"/>
                  </a:lnTo>
                  <a:lnTo>
                    <a:pt x="255" y="287"/>
                  </a:lnTo>
                  <a:lnTo>
                    <a:pt x="257" y="288"/>
                  </a:lnTo>
                  <a:lnTo>
                    <a:pt x="258" y="287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2"/>
                  </a:lnTo>
                  <a:lnTo>
                    <a:pt x="259" y="293"/>
                  </a:lnTo>
                  <a:lnTo>
                    <a:pt x="258" y="293"/>
                  </a:lnTo>
                  <a:lnTo>
                    <a:pt x="257" y="293"/>
                  </a:lnTo>
                  <a:lnTo>
                    <a:pt x="257" y="295"/>
                  </a:lnTo>
                  <a:lnTo>
                    <a:pt x="257" y="295"/>
                  </a:lnTo>
                  <a:lnTo>
                    <a:pt x="259" y="295"/>
                  </a:lnTo>
                  <a:lnTo>
                    <a:pt x="259" y="297"/>
                  </a:lnTo>
                  <a:lnTo>
                    <a:pt x="259" y="299"/>
                  </a:lnTo>
                  <a:lnTo>
                    <a:pt x="258" y="300"/>
                  </a:lnTo>
                  <a:lnTo>
                    <a:pt x="257" y="299"/>
                  </a:lnTo>
                  <a:lnTo>
                    <a:pt x="255" y="296"/>
                  </a:lnTo>
                  <a:lnTo>
                    <a:pt x="255" y="296"/>
                  </a:lnTo>
                  <a:lnTo>
                    <a:pt x="254" y="295"/>
                  </a:lnTo>
                  <a:lnTo>
                    <a:pt x="251" y="293"/>
                  </a:lnTo>
                  <a:lnTo>
                    <a:pt x="251" y="295"/>
                  </a:lnTo>
                  <a:lnTo>
                    <a:pt x="251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1" y="299"/>
                  </a:lnTo>
                  <a:lnTo>
                    <a:pt x="249" y="297"/>
                  </a:lnTo>
                  <a:lnTo>
                    <a:pt x="247" y="295"/>
                  </a:lnTo>
                  <a:lnTo>
                    <a:pt x="246" y="296"/>
                  </a:lnTo>
                  <a:lnTo>
                    <a:pt x="246" y="297"/>
                  </a:lnTo>
                  <a:lnTo>
                    <a:pt x="245" y="297"/>
                  </a:lnTo>
                  <a:lnTo>
                    <a:pt x="243" y="295"/>
                  </a:lnTo>
                  <a:lnTo>
                    <a:pt x="243" y="293"/>
                  </a:lnTo>
                  <a:lnTo>
                    <a:pt x="241" y="292"/>
                  </a:lnTo>
                  <a:lnTo>
                    <a:pt x="238" y="292"/>
                  </a:lnTo>
                  <a:lnTo>
                    <a:pt x="238" y="292"/>
                  </a:lnTo>
                  <a:lnTo>
                    <a:pt x="238" y="293"/>
                  </a:lnTo>
                  <a:lnTo>
                    <a:pt x="242" y="295"/>
                  </a:lnTo>
                  <a:lnTo>
                    <a:pt x="242" y="297"/>
                  </a:lnTo>
                  <a:lnTo>
                    <a:pt x="241" y="299"/>
                  </a:lnTo>
                  <a:lnTo>
                    <a:pt x="239" y="299"/>
                  </a:lnTo>
                  <a:lnTo>
                    <a:pt x="237" y="297"/>
                  </a:lnTo>
                  <a:lnTo>
                    <a:pt x="237" y="295"/>
                  </a:lnTo>
                  <a:lnTo>
                    <a:pt x="236" y="293"/>
                  </a:lnTo>
                  <a:lnTo>
                    <a:pt x="234" y="292"/>
                  </a:lnTo>
                  <a:lnTo>
                    <a:pt x="234" y="295"/>
                  </a:lnTo>
                  <a:lnTo>
                    <a:pt x="232" y="293"/>
                  </a:lnTo>
                  <a:lnTo>
                    <a:pt x="229" y="293"/>
                  </a:lnTo>
                  <a:lnTo>
                    <a:pt x="226" y="293"/>
                  </a:lnTo>
                  <a:lnTo>
                    <a:pt x="224" y="292"/>
                  </a:lnTo>
                  <a:lnTo>
                    <a:pt x="222" y="291"/>
                  </a:lnTo>
                  <a:lnTo>
                    <a:pt x="222" y="290"/>
                  </a:lnTo>
                  <a:lnTo>
                    <a:pt x="224" y="291"/>
                  </a:lnTo>
                  <a:lnTo>
                    <a:pt x="225" y="290"/>
                  </a:lnTo>
                  <a:lnTo>
                    <a:pt x="225" y="288"/>
                  </a:lnTo>
                  <a:lnTo>
                    <a:pt x="222" y="287"/>
                  </a:lnTo>
                  <a:lnTo>
                    <a:pt x="222" y="286"/>
                  </a:lnTo>
                  <a:lnTo>
                    <a:pt x="224" y="284"/>
                  </a:lnTo>
                  <a:lnTo>
                    <a:pt x="225" y="283"/>
                  </a:lnTo>
                  <a:lnTo>
                    <a:pt x="226" y="283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4" y="282"/>
                  </a:lnTo>
                  <a:lnTo>
                    <a:pt x="222" y="283"/>
                  </a:lnTo>
                  <a:lnTo>
                    <a:pt x="220" y="280"/>
                  </a:lnTo>
                  <a:lnTo>
                    <a:pt x="217" y="278"/>
                  </a:lnTo>
                  <a:lnTo>
                    <a:pt x="217" y="275"/>
                  </a:lnTo>
                  <a:lnTo>
                    <a:pt x="217" y="274"/>
                  </a:lnTo>
                  <a:lnTo>
                    <a:pt x="217" y="272"/>
                  </a:lnTo>
                  <a:lnTo>
                    <a:pt x="216" y="275"/>
                  </a:lnTo>
                  <a:lnTo>
                    <a:pt x="216" y="276"/>
                  </a:lnTo>
                  <a:lnTo>
                    <a:pt x="214" y="278"/>
                  </a:lnTo>
                  <a:lnTo>
                    <a:pt x="213" y="278"/>
                  </a:lnTo>
                  <a:lnTo>
                    <a:pt x="212" y="275"/>
                  </a:lnTo>
                  <a:lnTo>
                    <a:pt x="211" y="272"/>
                  </a:lnTo>
                  <a:lnTo>
                    <a:pt x="211" y="271"/>
                  </a:lnTo>
                  <a:lnTo>
                    <a:pt x="212" y="268"/>
                  </a:lnTo>
                  <a:lnTo>
                    <a:pt x="211" y="271"/>
                  </a:lnTo>
                  <a:lnTo>
                    <a:pt x="211" y="272"/>
                  </a:lnTo>
                  <a:lnTo>
                    <a:pt x="211" y="276"/>
                  </a:lnTo>
                  <a:lnTo>
                    <a:pt x="209" y="279"/>
                  </a:lnTo>
                  <a:lnTo>
                    <a:pt x="207" y="279"/>
                  </a:lnTo>
                  <a:lnTo>
                    <a:pt x="205" y="280"/>
                  </a:lnTo>
                  <a:lnTo>
                    <a:pt x="204" y="279"/>
                  </a:lnTo>
                  <a:lnTo>
                    <a:pt x="200" y="276"/>
                  </a:lnTo>
                  <a:lnTo>
                    <a:pt x="200" y="275"/>
                  </a:lnTo>
                  <a:lnTo>
                    <a:pt x="197" y="272"/>
                  </a:lnTo>
                  <a:lnTo>
                    <a:pt x="196" y="271"/>
                  </a:lnTo>
                  <a:lnTo>
                    <a:pt x="197" y="268"/>
                  </a:lnTo>
                  <a:lnTo>
                    <a:pt x="196" y="265"/>
                  </a:lnTo>
                  <a:lnTo>
                    <a:pt x="196" y="263"/>
                  </a:lnTo>
                  <a:lnTo>
                    <a:pt x="199" y="261"/>
                  </a:lnTo>
                  <a:lnTo>
                    <a:pt x="200" y="259"/>
                  </a:lnTo>
                  <a:lnTo>
                    <a:pt x="201" y="261"/>
                  </a:lnTo>
                  <a:lnTo>
                    <a:pt x="204" y="261"/>
                  </a:lnTo>
                  <a:lnTo>
                    <a:pt x="205" y="261"/>
                  </a:lnTo>
                  <a:lnTo>
                    <a:pt x="207" y="261"/>
                  </a:lnTo>
                  <a:lnTo>
                    <a:pt x="205" y="258"/>
                  </a:lnTo>
                  <a:lnTo>
                    <a:pt x="205" y="255"/>
                  </a:lnTo>
                  <a:lnTo>
                    <a:pt x="207" y="254"/>
                  </a:lnTo>
                  <a:lnTo>
                    <a:pt x="208" y="254"/>
                  </a:lnTo>
                  <a:lnTo>
                    <a:pt x="209" y="254"/>
                  </a:lnTo>
                  <a:lnTo>
                    <a:pt x="207" y="254"/>
                  </a:lnTo>
                  <a:lnTo>
                    <a:pt x="205" y="251"/>
                  </a:lnTo>
                  <a:lnTo>
                    <a:pt x="205" y="250"/>
                  </a:lnTo>
                  <a:lnTo>
                    <a:pt x="208" y="249"/>
                  </a:lnTo>
                  <a:lnTo>
                    <a:pt x="207" y="247"/>
                  </a:lnTo>
                  <a:lnTo>
                    <a:pt x="205" y="247"/>
                  </a:lnTo>
                  <a:lnTo>
                    <a:pt x="204" y="250"/>
                  </a:lnTo>
                  <a:lnTo>
                    <a:pt x="203" y="250"/>
                  </a:lnTo>
                  <a:lnTo>
                    <a:pt x="203" y="247"/>
                  </a:lnTo>
                  <a:lnTo>
                    <a:pt x="205" y="246"/>
                  </a:lnTo>
                  <a:lnTo>
                    <a:pt x="205" y="245"/>
                  </a:lnTo>
                  <a:lnTo>
                    <a:pt x="201" y="246"/>
                  </a:lnTo>
                  <a:lnTo>
                    <a:pt x="200" y="247"/>
                  </a:lnTo>
                  <a:lnTo>
                    <a:pt x="199" y="246"/>
                  </a:lnTo>
                  <a:lnTo>
                    <a:pt x="199" y="243"/>
                  </a:lnTo>
                  <a:lnTo>
                    <a:pt x="201" y="240"/>
                  </a:lnTo>
                  <a:lnTo>
                    <a:pt x="203" y="240"/>
                  </a:lnTo>
                  <a:lnTo>
                    <a:pt x="205" y="240"/>
                  </a:lnTo>
                  <a:lnTo>
                    <a:pt x="205" y="238"/>
                  </a:lnTo>
                  <a:lnTo>
                    <a:pt x="205" y="237"/>
                  </a:lnTo>
                  <a:lnTo>
                    <a:pt x="203" y="237"/>
                  </a:lnTo>
                  <a:lnTo>
                    <a:pt x="203" y="234"/>
                  </a:lnTo>
                  <a:lnTo>
                    <a:pt x="203" y="233"/>
                  </a:lnTo>
                  <a:lnTo>
                    <a:pt x="204" y="230"/>
                  </a:lnTo>
                  <a:lnTo>
                    <a:pt x="207" y="228"/>
                  </a:lnTo>
                  <a:lnTo>
                    <a:pt x="208" y="226"/>
                  </a:lnTo>
                  <a:lnTo>
                    <a:pt x="212" y="226"/>
                  </a:lnTo>
                  <a:lnTo>
                    <a:pt x="216" y="224"/>
                  </a:lnTo>
                  <a:close/>
                  <a:moveTo>
                    <a:pt x="428" y="212"/>
                  </a:moveTo>
                  <a:lnTo>
                    <a:pt x="430" y="212"/>
                  </a:lnTo>
                  <a:lnTo>
                    <a:pt x="432" y="212"/>
                  </a:lnTo>
                  <a:lnTo>
                    <a:pt x="432" y="215"/>
                  </a:lnTo>
                  <a:lnTo>
                    <a:pt x="430" y="217"/>
                  </a:lnTo>
                  <a:lnTo>
                    <a:pt x="428" y="217"/>
                  </a:lnTo>
                  <a:lnTo>
                    <a:pt x="426" y="220"/>
                  </a:lnTo>
                  <a:lnTo>
                    <a:pt x="425" y="221"/>
                  </a:lnTo>
                  <a:lnTo>
                    <a:pt x="423" y="224"/>
                  </a:lnTo>
                  <a:lnTo>
                    <a:pt x="421" y="224"/>
                  </a:lnTo>
                  <a:lnTo>
                    <a:pt x="420" y="222"/>
                  </a:lnTo>
                  <a:lnTo>
                    <a:pt x="420" y="220"/>
                  </a:lnTo>
                  <a:lnTo>
                    <a:pt x="421" y="218"/>
                  </a:lnTo>
                  <a:lnTo>
                    <a:pt x="424" y="217"/>
                  </a:lnTo>
                  <a:lnTo>
                    <a:pt x="423" y="215"/>
                  </a:lnTo>
                  <a:lnTo>
                    <a:pt x="425" y="212"/>
                  </a:lnTo>
                  <a:lnTo>
                    <a:pt x="428" y="212"/>
                  </a:lnTo>
                  <a:close/>
                  <a:moveTo>
                    <a:pt x="391" y="204"/>
                  </a:moveTo>
                  <a:lnTo>
                    <a:pt x="392" y="204"/>
                  </a:lnTo>
                  <a:lnTo>
                    <a:pt x="394" y="205"/>
                  </a:lnTo>
                  <a:lnTo>
                    <a:pt x="392" y="207"/>
                  </a:lnTo>
                  <a:lnTo>
                    <a:pt x="392" y="208"/>
                  </a:lnTo>
                  <a:lnTo>
                    <a:pt x="394" y="209"/>
                  </a:lnTo>
                  <a:lnTo>
                    <a:pt x="394" y="212"/>
                  </a:lnTo>
                  <a:lnTo>
                    <a:pt x="392" y="212"/>
                  </a:lnTo>
                  <a:lnTo>
                    <a:pt x="391" y="211"/>
                  </a:lnTo>
                  <a:lnTo>
                    <a:pt x="390" y="211"/>
                  </a:lnTo>
                  <a:lnTo>
                    <a:pt x="388" y="208"/>
                  </a:lnTo>
                  <a:lnTo>
                    <a:pt x="388" y="204"/>
                  </a:lnTo>
                  <a:lnTo>
                    <a:pt x="391" y="204"/>
                  </a:lnTo>
                  <a:close/>
                  <a:moveTo>
                    <a:pt x="355" y="197"/>
                  </a:moveTo>
                  <a:lnTo>
                    <a:pt x="357" y="197"/>
                  </a:lnTo>
                  <a:lnTo>
                    <a:pt x="358" y="200"/>
                  </a:lnTo>
                  <a:lnTo>
                    <a:pt x="359" y="203"/>
                  </a:lnTo>
                  <a:lnTo>
                    <a:pt x="362" y="204"/>
                  </a:lnTo>
                  <a:lnTo>
                    <a:pt x="363" y="207"/>
                  </a:lnTo>
                  <a:lnTo>
                    <a:pt x="363" y="208"/>
                  </a:lnTo>
                  <a:lnTo>
                    <a:pt x="361" y="208"/>
                  </a:lnTo>
                  <a:lnTo>
                    <a:pt x="358" y="211"/>
                  </a:lnTo>
                  <a:lnTo>
                    <a:pt x="357" y="212"/>
                  </a:lnTo>
                  <a:lnTo>
                    <a:pt x="355" y="213"/>
                  </a:lnTo>
                  <a:lnTo>
                    <a:pt x="354" y="212"/>
                  </a:lnTo>
                  <a:lnTo>
                    <a:pt x="353" y="213"/>
                  </a:lnTo>
                  <a:lnTo>
                    <a:pt x="353" y="211"/>
                  </a:lnTo>
                  <a:lnTo>
                    <a:pt x="351" y="211"/>
                  </a:lnTo>
                  <a:lnTo>
                    <a:pt x="351" y="212"/>
                  </a:lnTo>
                  <a:lnTo>
                    <a:pt x="351" y="213"/>
                  </a:lnTo>
                  <a:lnTo>
                    <a:pt x="350" y="213"/>
                  </a:lnTo>
                  <a:lnTo>
                    <a:pt x="349" y="212"/>
                  </a:lnTo>
                  <a:lnTo>
                    <a:pt x="349" y="208"/>
                  </a:lnTo>
                  <a:lnTo>
                    <a:pt x="349" y="205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9" y="200"/>
                  </a:lnTo>
                  <a:lnTo>
                    <a:pt x="351" y="200"/>
                  </a:lnTo>
                  <a:lnTo>
                    <a:pt x="353" y="197"/>
                  </a:lnTo>
                  <a:lnTo>
                    <a:pt x="355" y="197"/>
                  </a:lnTo>
                  <a:close/>
                  <a:moveTo>
                    <a:pt x="401" y="197"/>
                  </a:moveTo>
                  <a:lnTo>
                    <a:pt x="404" y="197"/>
                  </a:lnTo>
                  <a:lnTo>
                    <a:pt x="407" y="199"/>
                  </a:lnTo>
                  <a:lnTo>
                    <a:pt x="407" y="200"/>
                  </a:lnTo>
                  <a:lnTo>
                    <a:pt x="405" y="200"/>
                  </a:lnTo>
                  <a:lnTo>
                    <a:pt x="403" y="200"/>
                  </a:lnTo>
                  <a:lnTo>
                    <a:pt x="400" y="197"/>
                  </a:lnTo>
                  <a:lnTo>
                    <a:pt x="401" y="197"/>
                  </a:lnTo>
                  <a:close/>
                  <a:moveTo>
                    <a:pt x="432" y="192"/>
                  </a:moveTo>
                  <a:lnTo>
                    <a:pt x="433" y="195"/>
                  </a:lnTo>
                  <a:lnTo>
                    <a:pt x="436" y="197"/>
                  </a:lnTo>
                  <a:lnTo>
                    <a:pt x="436" y="201"/>
                  </a:lnTo>
                  <a:lnTo>
                    <a:pt x="438" y="204"/>
                  </a:lnTo>
                  <a:lnTo>
                    <a:pt x="438" y="205"/>
                  </a:lnTo>
                  <a:lnTo>
                    <a:pt x="436" y="207"/>
                  </a:lnTo>
                  <a:lnTo>
                    <a:pt x="434" y="205"/>
                  </a:lnTo>
                  <a:lnTo>
                    <a:pt x="432" y="205"/>
                  </a:lnTo>
                  <a:lnTo>
                    <a:pt x="430" y="204"/>
                  </a:lnTo>
                  <a:lnTo>
                    <a:pt x="428" y="204"/>
                  </a:lnTo>
                  <a:lnTo>
                    <a:pt x="428" y="203"/>
                  </a:lnTo>
                  <a:lnTo>
                    <a:pt x="429" y="199"/>
                  </a:lnTo>
                  <a:lnTo>
                    <a:pt x="429" y="196"/>
                  </a:lnTo>
                  <a:lnTo>
                    <a:pt x="432" y="192"/>
                  </a:lnTo>
                  <a:close/>
                  <a:moveTo>
                    <a:pt x="396" y="188"/>
                  </a:moveTo>
                  <a:lnTo>
                    <a:pt x="396" y="188"/>
                  </a:lnTo>
                  <a:lnTo>
                    <a:pt x="395" y="190"/>
                  </a:lnTo>
                  <a:lnTo>
                    <a:pt x="395" y="191"/>
                  </a:lnTo>
                  <a:lnTo>
                    <a:pt x="396" y="192"/>
                  </a:lnTo>
                  <a:lnTo>
                    <a:pt x="394" y="193"/>
                  </a:lnTo>
                  <a:lnTo>
                    <a:pt x="392" y="192"/>
                  </a:lnTo>
                  <a:lnTo>
                    <a:pt x="390" y="195"/>
                  </a:lnTo>
                  <a:lnTo>
                    <a:pt x="390" y="193"/>
                  </a:lnTo>
                  <a:lnTo>
                    <a:pt x="391" y="190"/>
                  </a:lnTo>
                  <a:lnTo>
                    <a:pt x="395" y="188"/>
                  </a:lnTo>
                  <a:lnTo>
                    <a:pt x="396" y="188"/>
                  </a:lnTo>
                  <a:close/>
                  <a:moveTo>
                    <a:pt x="462" y="162"/>
                  </a:moveTo>
                  <a:lnTo>
                    <a:pt x="465" y="163"/>
                  </a:lnTo>
                  <a:lnTo>
                    <a:pt x="463" y="163"/>
                  </a:lnTo>
                  <a:lnTo>
                    <a:pt x="461" y="163"/>
                  </a:lnTo>
                  <a:lnTo>
                    <a:pt x="459" y="163"/>
                  </a:lnTo>
                  <a:lnTo>
                    <a:pt x="462" y="162"/>
                  </a:lnTo>
                  <a:close/>
                  <a:moveTo>
                    <a:pt x="446" y="161"/>
                  </a:moveTo>
                  <a:lnTo>
                    <a:pt x="448" y="162"/>
                  </a:lnTo>
                  <a:lnTo>
                    <a:pt x="446" y="165"/>
                  </a:lnTo>
                  <a:lnTo>
                    <a:pt x="444" y="163"/>
                  </a:lnTo>
                  <a:lnTo>
                    <a:pt x="444" y="162"/>
                  </a:lnTo>
                  <a:lnTo>
                    <a:pt x="445" y="161"/>
                  </a:lnTo>
                  <a:lnTo>
                    <a:pt x="446" y="161"/>
                  </a:lnTo>
                  <a:close/>
                  <a:moveTo>
                    <a:pt x="453" y="159"/>
                  </a:moveTo>
                  <a:lnTo>
                    <a:pt x="455" y="159"/>
                  </a:lnTo>
                  <a:lnTo>
                    <a:pt x="454" y="161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50" y="161"/>
                  </a:lnTo>
                  <a:lnTo>
                    <a:pt x="451" y="159"/>
                  </a:lnTo>
                  <a:lnTo>
                    <a:pt x="453" y="159"/>
                  </a:lnTo>
                  <a:close/>
                  <a:moveTo>
                    <a:pt x="480" y="158"/>
                  </a:moveTo>
                  <a:lnTo>
                    <a:pt x="482" y="159"/>
                  </a:lnTo>
                  <a:lnTo>
                    <a:pt x="484" y="161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58"/>
                  </a:lnTo>
                  <a:close/>
                  <a:moveTo>
                    <a:pt x="473" y="154"/>
                  </a:moveTo>
                  <a:lnTo>
                    <a:pt x="475" y="155"/>
                  </a:lnTo>
                  <a:lnTo>
                    <a:pt x="473" y="157"/>
                  </a:lnTo>
                  <a:lnTo>
                    <a:pt x="471" y="157"/>
                  </a:lnTo>
                  <a:lnTo>
                    <a:pt x="471" y="155"/>
                  </a:lnTo>
                  <a:lnTo>
                    <a:pt x="471" y="154"/>
                  </a:lnTo>
                  <a:lnTo>
                    <a:pt x="473" y="154"/>
                  </a:lnTo>
                  <a:close/>
                  <a:moveTo>
                    <a:pt x="413" y="149"/>
                  </a:moveTo>
                  <a:lnTo>
                    <a:pt x="415" y="150"/>
                  </a:lnTo>
                  <a:lnTo>
                    <a:pt x="415" y="151"/>
                  </a:lnTo>
                  <a:lnTo>
                    <a:pt x="416" y="153"/>
                  </a:lnTo>
                  <a:lnTo>
                    <a:pt x="413" y="154"/>
                  </a:lnTo>
                  <a:lnTo>
                    <a:pt x="412" y="153"/>
                  </a:lnTo>
                  <a:lnTo>
                    <a:pt x="412" y="151"/>
                  </a:lnTo>
                  <a:lnTo>
                    <a:pt x="411" y="151"/>
                  </a:lnTo>
                  <a:lnTo>
                    <a:pt x="411" y="150"/>
                  </a:lnTo>
                  <a:lnTo>
                    <a:pt x="413" y="149"/>
                  </a:lnTo>
                  <a:close/>
                  <a:moveTo>
                    <a:pt x="462" y="145"/>
                  </a:moveTo>
                  <a:lnTo>
                    <a:pt x="463" y="146"/>
                  </a:lnTo>
                  <a:lnTo>
                    <a:pt x="463" y="146"/>
                  </a:lnTo>
                  <a:lnTo>
                    <a:pt x="462" y="147"/>
                  </a:lnTo>
                  <a:lnTo>
                    <a:pt x="461" y="149"/>
                  </a:lnTo>
                  <a:lnTo>
                    <a:pt x="462" y="149"/>
                  </a:lnTo>
                  <a:lnTo>
                    <a:pt x="461" y="150"/>
                  </a:lnTo>
                  <a:lnTo>
                    <a:pt x="459" y="149"/>
                  </a:lnTo>
                  <a:lnTo>
                    <a:pt x="459" y="147"/>
                  </a:lnTo>
                  <a:lnTo>
                    <a:pt x="462" y="145"/>
                  </a:lnTo>
                  <a:close/>
                  <a:moveTo>
                    <a:pt x="226" y="143"/>
                  </a:moveTo>
                  <a:lnTo>
                    <a:pt x="228" y="145"/>
                  </a:lnTo>
                  <a:lnTo>
                    <a:pt x="228" y="146"/>
                  </a:lnTo>
                  <a:lnTo>
                    <a:pt x="224" y="147"/>
                  </a:lnTo>
                  <a:lnTo>
                    <a:pt x="224" y="149"/>
                  </a:lnTo>
                  <a:lnTo>
                    <a:pt x="222" y="150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6"/>
                  </a:lnTo>
                  <a:lnTo>
                    <a:pt x="226" y="143"/>
                  </a:lnTo>
                  <a:close/>
                  <a:moveTo>
                    <a:pt x="466" y="143"/>
                  </a:move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7" y="146"/>
                  </a:lnTo>
                  <a:lnTo>
                    <a:pt x="466" y="146"/>
                  </a:lnTo>
                  <a:lnTo>
                    <a:pt x="466" y="145"/>
                  </a:lnTo>
                  <a:lnTo>
                    <a:pt x="466" y="143"/>
                  </a:lnTo>
                  <a:close/>
                  <a:moveTo>
                    <a:pt x="473" y="142"/>
                  </a:moveTo>
                  <a:lnTo>
                    <a:pt x="474" y="143"/>
                  </a:lnTo>
                  <a:lnTo>
                    <a:pt x="474" y="145"/>
                  </a:lnTo>
                  <a:lnTo>
                    <a:pt x="471" y="146"/>
                  </a:lnTo>
                  <a:lnTo>
                    <a:pt x="471" y="146"/>
                  </a:lnTo>
                  <a:lnTo>
                    <a:pt x="470" y="146"/>
                  </a:lnTo>
                  <a:lnTo>
                    <a:pt x="471" y="145"/>
                  </a:lnTo>
                  <a:lnTo>
                    <a:pt x="470" y="143"/>
                  </a:lnTo>
                  <a:lnTo>
                    <a:pt x="471" y="142"/>
                  </a:lnTo>
                  <a:lnTo>
                    <a:pt x="473" y="142"/>
                  </a:lnTo>
                  <a:close/>
                  <a:moveTo>
                    <a:pt x="462" y="136"/>
                  </a:moveTo>
                  <a:lnTo>
                    <a:pt x="465" y="136"/>
                  </a:lnTo>
                  <a:lnTo>
                    <a:pt x="465" y="137"/>
                  </a:lnTo>
                  <a:lnTo>
                    <a:pt x="463" y="140"/>
                  </a:lnTo>
                  <a:lnTo>
                    <a:pt x="462" y="138"/>
                  </a:lnTo>
                  <a:lnTo>
                    <a:pt x="459" y="137"/>
                  </a:lnTo>
                  <a:lnTo>
                    <a:pt x="459" y="137"/>
                  </a:lnTo>
                  <a:lnTo>
                    <a:pt x="461" y="136"/>
                  </a:lnTo>
                  <a:lnTo>
                    <a:pt x="462" y="136"/>
                  </a:lnTo>
                  <a:close/>
                  <a:moveTo>
                    <a:pt x="471" y="128"/>
                  </a:moveTo>
                  <a:lnTo>
                    <a:pt x="475" y="128"/>
                  </a:lnTo>
                  <a:lnTo>
                    <a:pt x="477" y="129"/>
                  </a:lnTo>
                  <a:lnTo>
                    <a:pt x="477" y="130"/>
                  </a:lnTo>
                  <a:lnTo>
                    <a:pt x="474" y="130"/>
                  </a:lnTo>
                  <a:lnTo>
                    <a:pt x="475" y="132"/>
                  </a:lnTo>
                  <a:lnTo>
                    <a:pt x="475" y="133"/>
                  </a:lnTo>
                  <a:lnTo>
                    <a:pt x="474" y="133"/>
                  </a:lnTo>
                  <a:lnTo>
                    <a:pt x="473" y="133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29"/>
                  </a:lnTo>
                  <a:lnTo>
                    <a:pt x="469" y="129"/>
                  </a:lnTo>
                  <a:lnTo>
                    <a:pt x="470" y="130"/>
                  </a:lnTo>
                  <a:lnTo>
                    <a:pt x="471" y="130"/>
                  </a:lnTo>
                  <a:lnTo>
                    <a:pt x="470" y="128"/>
                  </a:lnTo>
                  <a:lnTo>
                    <a:pt x="471" y="128"/>
                  </a:lnTo>
                  <a:close/>
                  <a:moveTo>
                    <a:pt x="425" y="118"/>
                  </a:moveTo>
                  <a:lnTo>
                    <a:pt x="425" y="120"/>
                  </a:lnTo>
                  <a:lnTo>
                    <a:pt x="425" y="121"/>
                  </a:lnTo>
                  <a:lnTo>
                    <a:pt x="426" y="122"/>
                  </a:lnTo>
                  <a:lnTo>
                    <a:pt x="426" y="124"/>
                  </a:lnTo>
                  <a:lnTo>
                    <a:pt x="425" y="125"/>
                  </a:lnTo>
                  <a:lnTo>
                    <a:pt x="426" y="128"/>
                  </a:lnTo>
                  <a:lnTo>
                    <a:pt x="425" y="130"/>
                  </a:lnTo>
                  <a:lnTo>
                    <a:pt x="425" y="129"/>
                  </a:lnTo>
                  <a:lnTo>
                    <a:pt x="424" y="126"/>
                  </a:lnTo>
                  <a:lnTo>
                    <a:pt x="424" y="126"/>
                  </a:lnTo>
                  <a:lnTo>
                    <a:pt x="423" y="126"/>
                  </a:lnTo>
                  <a:lnTo>
                    <a:pt x="421" y="126"/>
                  </a:lnTo>
                  <a:lnTo>
                    <a:pt x="420" y="122"/>
                  </a:lnTo>
                  <a:lnTo>
                    <a:pt x="421" y="124"/>
                  </a:lnTo>
                  <a:lnTo>
                    <a:pt x="423" y="124"/>
                  </a:lnTo>
                  <a:lnTo>
                    <a:pt x="423" y="122"/>
                  </a:lnTo>
                  <a:lnTo>
                    <a:pt x="421" y="120"/>
                  </a:lnTo>
                  <a:lnTo>
                    <a:pt x="421" y="118"/>
                  </a:lnTo>
                  <a:lnTo>
                    <a:pt x="423" y="118"/>
                  </a:lnTo>
                  <a:lnTo>
                    <a:pt x="425" y="118"/>
                  </a:lnTo>
                  <a:close/>
                  <a:moveTo>
                    <a:pt x="413" y="107"/>
                  </a:moveTo>
                  <a:lnTo>
                    <a:pt x="415" y="108"/>
                  </a:lnTo>
                  <a:lnTo>
                    <a:pt x="416" y="109"/>
                  </a:lnTo>
                  <a:lnTo>
                    <a:pt x="419" y="109"/>
                  </a:lnTo>
                  <a:lnTo>
                    <a:pt x="417" y="111"/>
                  </a:lnTo>
                  <a:lnTo>
                    <a:pt x="416" y="111"/>
                  </a:lnTo>
                  <a:lnTo>
                    <a:pt x="413" y="109"/>
                  </a:lnTo>
                  <a:lnTo>
                    <a:pt x="412" y="108"/>
                  </a:lnTo>
                  <a:lnTo>
                    <a:pt x="413" y="107"/>
                  </a:lnTo>
                  <a:close/>
                  <a:moveTo>
                    <a:pt x="423" y="104"/>
                  </a:moveTo>
                  <a:lnTo>
                    <a:pt x="424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8"/>
                  </a:lnTo>
                  <a:lnTo>
                    <a:pt x="423" y="107"/>
                  </a:lnTo>
                  <a:lnTo>
                    <a:pt x="420" y="108"/>
                  </a:lnTo>
                  <a:lnTo>
                    <a:pt x="419" y="107"/>
                  </a:lnTo>
                  <a:lnTo>
                    <a:pt x="420" y="104"/>
                  </a:lnTo>
                  <a:lnTo>
                    <a:pt x="423" y="104"/>
                  </a:lnTo>
                  <a:close/>
                  <a:moveTo>
                    <a:pt x="786" y="103"/>
                  </a:moveTo>
                  <a:lnTo>
                    <a:pt x="787" y="103"/>
                  </a:lnTo>
                  <a:lnTo>
                    <a:pt x="790" y="105"/>
                  </a:lnTo>
                  <a:lnTo>
                    <a:pt x="791" y="107"/>
                  </a:lnTo>
                  <a:lnTo>
                    <a:pt x="791" y="108"/>
                  </a:lnTo>
                  <a:lnTo>
                    <a:pt x="790" y="107"/>
                  </a:lnTo>
                  <a:lnTo>
                    <a:pt x="790" y="108"/>
                  </a:lnTo>
                  <a:lnTo>
                    <a:pt x="786" y="108"/>
                  </a:lnTo>
                  <a:lnTo>
                    <a:pt x="786" y="107"/>
                  </a:lnTo>
                  <a:lnTo>
                    <a:pt x="785" y="105"/>
                  </a:lnTo>
                  <a:lnTo>
                    <a:pt x="785" y="104"/>
                  </a:lnTo>
                  <a:lnTo>
                    <a:pt x="786" y="103"/>
                  </a:lnTo>
                  <a:close/>
                  <a:moveTo>
                    <a:pt x="291" y="99"/>
                  </a:moveTo>
                  <a:lnTo>
                    <a:pt x="292" y="100"/>
                  </a:lnTo>
                  <a:lnTo>
                    <a:pt x="292" y="103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5"/>
                  </a:lnTo>
                  <a:lnTo>
                    <a:pt x="299" y="105"/>
                  </a:lnTo>
                  <a:lnTo>
                    <a:pt x="300" y="107"/>
                  </a:lnTo>
                  <a:lnTo>
                    <a:pt x="299" y="109"/>
                  </a:lnTo>
                  <a:lnTo>
                    <a:pt x="299" y="113"/>
                  </a:lnTo>
                  <a:lnTo>
                    <a:pt x="300" y="113"/>
                  </a:lnTo>
                  <a:lnTo>
                    <a:pt x="301" y="113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0" y="121"/>
                  </a:lnTo>
                  <a:lnTo>
                    <a:pt x="301" y="122"/>
                  </a:lnTo>
                  <a:lnTo>
                    <a:pt x="301" y="124"/>
                  </a:lnTo>
                  <a:lnTo>
                    <a:pt x="299" y="125"/>
                  </a:lnTo>
                  <a:lnTo>
                    <a:pt x="297" y="124"/>
                  </a:lnTo>
                  <a:lnTo>
                    <a:pt x="296" y="125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87" y="133"/>
                  </a:lnTo>
                  <a:lnTo>
                    <a:pt x="283" y="136"/>
                  </a:lnTo>
                  <a:lnTo>
                    <a:pt x="282" y="136"/>
                  </a:lnTo>
                  <a:lnTo>
                    <a:pt x="278" y="138"/>
                  </a:lnTo>
                  <a:lnTo>
                    <a:pt x="274" y="143"/>
                  </a:lnTo>
                  <a:lnTo>
                    <a:pt x="268" y="147"/>
                  </a:lnTo>
                  <a:lnTo>
                    <a:pt x="267" y="147"/>
                  </a:lnTo>
                  <a:lnTo>
                    <a:pt x="266" y="151"/>
                  </a:lnTo>
                  <a:lnTo>
                    <a:pt x="265" y="155"/>
                  </a:lnTo>
                  <a:lnTo>
                    <a:pt x="261" y="157"/>
                  </a:lnTo>
                  <a:lnTo>
                    <a:pt x="261" y="161"/>
                  </a:lnTo>
                  <a:lnTo>
                    <a:pt x="259" y="162"/>
                  </a:lnTo>
                  <a:lnTo>
                    <a:pt x="258" y="165"/>
                  </a:lnTo>
                  <a:lnTo>
                    <a:pt x="254" y="168"/>
                  </a:lnTo>
                  <a:lnTo>
                    <a:pt x="253" y="170"/>
                  </a:lnTo>
                  <a:lnTo>
                    <a:pt x="253" y="167"/>
                  </a:lnTo>
                  <a:lnTo>
                    <a:pt x="251" y="170"/>
                  </a:lnTo>
                  <a:lnTo>
                    <a:pt x="251" y="171"/>
                  </a:lnTo>
                  <a:lnTo>
                    <a:pt x="254" y="172"/>
                  </a:lnTo>
                  <a:lnTo>
                    <a:pt x="253" y="174"/>
                  </a:lnTo>
                  <a:lnTo>
                    <a:pt x="250" y="175"/>
                  </a:lnTo>
                  <a:lnTo>
                    <a:pt x="250" y="176"/>
                  </a:lnTo>
                  <a:lnTo>
                    <a:pt x="250" y="178"/>
                  </a:lnTo>
                  <a:lnTo>
                    <a:pt x="250" y="180"/>
                  </a:lnTo>
                  <a:lnTo>
                    <a:pt x="249" y="182"/>
                  </a:lnTo>
                  <a:lnTo>
                    <a:pt x="247" y="180"/>
                  </a:lnTo>
                  <a:lnTo>
                    <a:pt x="245" y="180"/>
                  </a:lnTo>
                  <a:lnTo>
                    <a:pt x="246" y="182"/>
                  </a:lnTo>
                  <a:lnTo>
                    <a:pt x="247" y="183"/>
                  </a:lnTo>
                  <a:lnTo>
                    <a:pt x="246" y="184"/>
                  </a:lnTo>
                  <a:lnTo>
                    <a:pt x="243" y="183"/>
                  </a:lnTo>
                  <a:lnTo>
                    <a:pt x="241" y="182"/>
                  </a:lnTo>
                  <a:lnTo>
                    <a:pt x="239" y="182"/>
                  </a:lnTo>
                  <a:lnTo>
                    <a:pt x="239" y="186"/>
                  </a:lnTo>
                  <a:lnTo>
                    <a:pt x="241" y="186"/>
                  </a:lnTo>
                  <a:lnTo>
                    <a:pt x="242" y="186"/>
                  </a:lnTo>
                  <a:lnTo>
                    <a:pt x="241" y="188"/>
                  </a:lnTo>
                  <a:lnTo>
                    <a:pt x="239" y="188"/>
                  </a:lnTo>
                  <a:lnTo>
                    <a:pt x="237" y="187"/>
                  </a:lnTo>
                  <a:lnTo>
                    <a:pt x="236" y="187"/>
                  </a:lnTo>
                  <a:lnTo>
                    <a:pt x="238" y="191"/>
                  </a:lnTo>
                  <a:lnTo>
                    <a:pt x="239" y="192"/>
                  </a:lnTo>
                  <a:lnTo>
                    <a:pt x="239" y="195"/>
                  </a:lnTo>
                  <a:lnTo>
                    <a:pt x="238" y="197"/>
                  </a:lnTo>
                  <a:lnTo>
                    <a:pt x="238" y="199"/>
                  </a:lnTo>
                  <a:lnTo>
                    <a:pt x="239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7" y="201"/>
                  </a:lnTo>
                  <a:lnTo>
                    <a:pt x="236" y="201"/>
                  </a:lnTo>
                  <a:lnTo>
                    <a:pt x="234" y="199"/>
                  </a:lnTo>
                  <a:lnTo>
                    <a:pt x="233" y="197"/>
                  </a:lnTo>
                  <a:lnTo>
                    <a:pt x="233" y="199"/>
                  </a:lnTo>
                  <a:lnTo>
                    <a:pt x="234" y="201"/>
                  </a:lnTo>
                  <a:lnTo>
                    <a:pt x="237" y="205"/>
                  </a:lnTo>
                  <a:lnTo>
                    <a:pt x="238" y="209"/>
                  </a:lnTo>
                  <a:lnTo>
                    <a:pt x="237" y="211"/>
                  </a:lnTo>
                  <a:lnTo>
                    <a:pt x="236" y="209"/>
                  </a:lnTo>
                  <a:lnTo>
                    <a:pt x="236" y="208"/>
                  </a:lnTo>
                  <a:lnTo>
                    <a:pt x="234" y="207"/>
                  </a:lnTo>
                  <a:lnTo>
                    <a:pt x="233" y="207"/>
                  </a:lnTo>
                  <a:lnTo>
                    <a:pt x="232" y="207"/>
                  </a:lnTo>
                  <a:lnTo>
                    <a:pt x="230" y="207"/>
                  </a:lnTo>
                  <a:lnTo>
                    <a:pt x="230" y="208"/>
                  </a:lnTo>
                  <a:lnTo>
                    <a:pt x="232" y="208"/>
                  </a:lnTo>
                  <a:lnTo>
                    <a:pt x="234" y="208"/>
                  </a:lnTo>
                  <a:lnTo>
                    <a:pt x="236" y="212"/>
                  </a:lnTo>
                  <a:lnTo>
                    <a:pt x="237" y="213"/>
                  </a:lnTo>
                  <a:lnTo>
                    <a:pt x="237" y="215"/>
                  </a:lnTo>
                  <a:lnTo>
                    <a:pt x="236" y="217"/>
                  </a:lnTo>
                  <a:lnTo>
                    <a:pt x="236" y="220"/>
                  </a:lnTo>
                  <a:lnTo>
                    <a:pt x="234" y="222"/>
                  </a:lnTo>
                  <a:lnTo>
                    <a:pt x="233" y="224"/>
                  </a:lnTo>
                  <a:lnTo>
                    <a:pt x="232" y="225"/>
                  </a:lnTo>
                  <a:lnTo>
                    <a:pt x="229" y="225"/>
                  </a:lnTo>
                  <a:lnTo>
                    <a:pt x="226" y="224"/>
                  </a:lnTo>
                  <a:lnTo>
                    <a:pt x="225" y="221"/>
                  </a:lnTo>
                  <a:lnTo>
                    <a:pt x="225" y="221"/>
                  </a:lnTo>
                  <a:lnTo>
                    <a:pt x="224" y="222"/>
                  </a:lnTo>
                  <a:lnTo>
                    <a:pt x="225" y="224"/>
                  </a:lnTo>
                  <a:lnTo>
                    <a:pt x="224" y="225"/>
                  </a:lnTo>
                  <a:lnTo>
                    <a:pt x="221" y="224"/>
                  </a:lnTo>
                  <a:lnTo>
                    <a:pt x="220" y="222"/>
                  </a:lnTo>
                  <a:lnTo>
                    <a:pt x="217" y="222"/>
                  </a:lnTo>
                  <a:lnTo>
                    <a:pt x="214" y="224"/>
                  </a:lnTo>
                  <a:lnTo>
                    <a:pt x="212" y="225"/>
                  </a:lnTo>
                  <a:lnTo>
                    <a:pt x="208" y="225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8" y="221"/>
                  </a:lnTo>
                  <a:lnTo>
                    <a:pt x="208" y="220"/>
                  </a:lnTo>
                  <a:lnTo>
                    <a:pt x="209" y="217"/>
                  </a:lnTo>
                  <a:lnTo>
                    <a:pt x="213" y="216"/>
                  </a:lnTo>
                  <a:lnTo>
                    <a:pt x="213" y="215"/>
                  </a:lnTo>
                  <a:lnTo>
                    <a:pt x="214" y="215"/>
                  </a:lnTo>
                  <a:lnTo>
                    <a:pt x="216" y="216"/>
                  </a:lnTo>
                  <a:lnTo>
                    <a:pt x="217" y="216"/>
                  </a:lnTo>
                  <a:lnTo>
                    <a:pt x="217" y="215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08" y="216"/>
                  </a:lnTo>
                  <a:lnTo>
                    <a:pt x="207" y="217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0" y="216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4" y="213"/>
                  </a:lnTo>
                  <a:lnTo>
                    <a:pt x="203" y="212"/>
                  </a:lnTo>
                  <a:lnTo>
                    <a:pt x="204" y="211"/>
                  </a:lnTo>
                  <a:lnTo>
                    <a:pt x="205" y="208"/>
                  </a:lnTo>
                  <a:lnTo>
                    <a:pt x="207" y="209"/>
                  </a:lnTo>
                  <a:lnTo>
                    <a:pt x="207" y="208"/>
                  </a:lnTo>
                  <a:lnTo>
                    <a:pt x="208" y="208"/>
                  </a:lnTo>
                  <a:lnTo>
                    <a:pt x="207" y="207"/>
                  </a:lnTo>
                  <a:lnTo>
                    <a:pt x="207" y="205"/>
                  </a:lnTo>
                  <a:lnTo>
                    <a:pt x="208" y="204"/>
                  </a:lnTo>
                  <a:lnTo>
                    <a:pt x="208" y="203"/>
                  </a:lnTo>
                  <a:lnTo>
                    <a:pt x="209" y="201"/>
                  </a:lnTo>
                  <a:lnTo>
                    <a:pt x="212" y="201"/>
                  </a:lnTo>
                  <a:lnTo>
                    <a:pt x="213" y="203"/>
                  </a:lnTo>
                  <a:lnTo>
                    <a:pt x="216" y="203"/>
                  </a:lnTo>
                  <a:lnTo>
                    <a:pt x="217" y="204"/>
                  </a:lnTo>
                  <a:lnTo>
                    <a:pt x="220" y="205"/>
                  </a:lnTo>
                  <a:lnTo>
                    <a:pt x="218" y="204"/>
                  </a:lnTo>
                  <a:lnTo>
                    <a:pt x="218" y="203"/>
                  </a:lnTo>
                  <a:lnTo>
                    <a:pt x="217" y="203"/>
                  </a:lnTo>
                  <a:lnTo>
                    <a:pt x="214" y="200"/>
                  </a:lnTo>
                  <a:lnTo>
                    <a:pt x="211" y="200"/>
                  </a:lnTo>
                  <a:lnTo>
                    <a:pt x="211" y="200"/>
                  </a:lnTo>
                  <a:lnTo>
                    <a:pt x="211" y="199"/>
                  </a:lnTo>
                  <a:lnTo>
                    <a:pt x="212" y="197"/>
                  </a:lnTo>
                  <a:lnTo>
                    <a:pt x="214" y="197"/>
                  </a:lnTo>
                  <a:lnTo>
                    <a:pt x="214" y="196"/>
                  </a:lnTo>
                  <a:lnTo>
                    <a:pt x="212" y="196"/>
                  </a:lnTo>
                  <a:lnTo>
                    <a:pt x="209" y="196"/>
                  </a:lnTo>
                  <a:lnTo>
                    <a:pt x="208" y="196"/>
                  </a:lnTo>
                  <a:lnTo>
                    <a:pt x="209" y="195"/>
                  </a:lnTo>
                  <a:lnTo>
                    <a:pt x="211" y="193"/>
                  </a:lnTo>
                  <a:lnTo>
                    <a:pt x="213" y="193"/>
                  </a:lnTo>
                  <a:lnTo>
                    <a:pt x="216" y="192"/>
                  </a:lnTo>
                  <a:lnTo>
                    <a:pt x="216" y="192"/>
                  </a:lnTo>
                  <a:lnTo>
                    <a:pt x="216" y="191"/>
                  </a:lnTo>
                  <a:lnTo>
                    <a:pt x="213" y="192"/>
                  </a:lnTo>
                  <a:lnTo>
                    <a:pt x="212" y="191"/>
                  </a:lnTo>
                  <a:lnTo>
                    <a:pt x="211" y="191"/>
                  </a:lnTo>
                  <a:lnTo>
                    <a:pt x="209" y="188"/>
                  </a:lnTo>
                  <a:lnTo>
                    <a:pt x="211" y="187"/>
                  </a:lnTo>
                  <a:lnTo>
                    <a:pt x="212" y="187"/>
                  </a:lnTo>
                  <a:lnTo>
                    <a:pt x="213" y="186"/>
                  </a:lnTo>
                  <a:lnTo>
                    <a:pt x="216" y="186"/>
                  </a:lnTo>
                  <a:lnTo>
                    <a:pt x="217" y="186"/>
                  </a:lnTo>
                  <a:lnTo>
                    <a:pt x="218" y="183"/>
                  </a:lnTo>
                  <a:lnTo>
                    <a:pt x="217" y="183"/>
                  </a:lnTo>
                  <a:lnTo>
                    <a:pt x="216" y="184"/>
                  </a:lnTo>
                  <a:lnTo>
                    <a:pt x="213" y="184"/>
                  </a:lnTo>
                  <a:lnTo>
                    <a:pt x="213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09" y="184"/>
                  </a:lnTo>
                  <a:lnTo>
                    <a:pt x="209" y="183"/>
                  </a:lnTo>
                  <a:lnTo>
                    <a:pt x="209" y="18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8" y="179"/>
                  </a:lnTo>
                  <a:lnTo>
                    <a:pt x="205" y="178"/>
                  </a:lnTo>
                  <a:lnTo>
                    <a:pt x="205" y="175"/>
                  </a:lnTo>
                  <a:lnTo>
                    <a:pt x="205" y="171"/>
                  </a:lnTo>
                  <a:lnTo>
                    <a:pt x="207" y="171"/>
                  </a:lnTo>
                  <a:lnTo>
                    <a:pt x="207" y="172"/>
                  </a:lnTo>
                  <a:lnTo>
                    <a:pt x="208" y="174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3" y="171"/>
                  </a:lnTo>
                  <a:lnTo>
                    <a:pt x="213" y="170"/>
                  </a:lnTo>
                  <a:lnTo>
                    <a:pt x="213" y="168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21" y="168"/>
                  </a:lnTo>
                  <a:lnTo>
                    <a:pt x="222" y="167"/>
                  </a:lnTo>
                  <a:lnTo>
                    <a:pt x="222" y="165"/>
                  </a:lnTo>
                  <a:lnTo>
                    <a:pt x="222" y="163"/>
                  </a:lnTo>
                  <a:lnTo>
                    <a:pt x="221" y="162"/>
                  </a:lnTo>
                  <a:lnTo>
                    <a:pt x="220" y="163"/>
                  </a:lnTo>
                  <a:lnTo>
                    <a:pt x="218" y="163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0" y="157"/>
                  </a:lnTo>
                  <a:lnTo>
                    <a:pt x="224" y="157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4"/>
                  </a:lnTo>
                  <a:lnTo>
                    <a:pt x="224" y="151"/>
                  </a:lnTo>
                  <a:lnTo>
                    <a:pt x="225" y="150"/>
                  </a:lnTo>
                  <a:lnTo>
                    <a:pt x="228" y="149"/>
                  </a:lnTo>
                  <a:lnTo>
                    <a:pt x="228" y="147"/>
                  </a:lnTo>
                  <a:lnTo>
                    <a:pt x="229" y="146"/>
                  </a:lnTo>
                  <a:lnTo>
                    <a:pt x="232" y="146"/>
                  </a:lnTo>
                  <a:lnTo>
                    <a:pt x="233" y="145"/>
                  </a:lnTo>
                  <a:lnTo>
                    <a:pt x="234" y="143"/>
                  </a:lnTo>
                  <a:lnTo>
                    <a:pt x="232" y="142"/>
                  </a:lnTo>
                  <a:lnTo>
                    <a:pt x="232" y="141"/>
                  </a:lnTo>
                  <a:lnTo>
                    <a:pt x="234" y="140"/>
                  </a:lnTo>
                  <a:lnTo>
                    <a:pt x="236" y="137"/>
                  </a:lnTo>
                  <a:lnTo>
                    <a:pt x="237" y="137"/>
                  </a:lnTo>
                  <a:lnTo>
                    <a:pt x="237" y="138"/>
                  </a:lnTo>
                  <a:lnTo>
                    <a:pt x="237" y="140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8" y="140"/>
                  </a:lnTo>
                  <a:lnTo>
                    <a:pt x="239" y="138"/>
                  </a:lnTo>
                  <a:lnTo>
                    <a:pt x="239" y="138"/>
                  </a:lnTo>
                  <a:lnTo>
                    <a:pt x="239" y="137"/>
                  </a:lnTo>
                  <a:lnTo>
                    <a:pt x="238" y="134"/>
                  </a:lnTo>
                  <a:lnTo>
                    <a:pt x="238" y="133"/>
                  </a:lnTo>
                  <a:lnTo>
                    <a:pt x="239" y="132"/>
                  </a:lnTo>
                  <a:lnTo>
                    <a:pt x="241" y="132"/>
                  </a:lnTo>
                  <a:lnTo>
                    <a:pt x="245" y="130"/>
                  </a:lnTo>
                  <a:lnTo>
                    <a:pt x="249" y="130"/>
                  </a:lnTo>
                  <a:lnTo>
                    <a:pt x="250" y="132"/>
                  </a:lnTo>
                  <a:lnTo>
                    <a:pt x="251" y="134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51" y="129"/>
                  </a:lnTo>
                  <a:lnTo>
                    <a:pt x="253" y="129"/>
                  </a:lnTo>
                  <a:lnTo>
                    <a:pt x="253" y="130"/>
                  </a:lnTo>
                  <a:lnTo>
                    <a:pt x="254" y="132"/>
                  </a:lnTo>
                  <a:lnTo>
                    <a:pt x="257" y="130"/>
                  </a:lnTo>
                  <a:lnTo>
                    <a:pt x="258" y="126"/>
                  </a:lnTo>
                  <a:lnTo>
                    <a:pt x="259" y="125"/>
                  </a:lnTo>
                  <a:lnTo>
                    <a:pt x="262" y="126"/>
                  </a:lnTo>
                  <a:lnTo>
                    <a:pt x="263" y="126"/>
                  </a:lnTo>
                  <a:lnTo>
                    <a:pt x="265" y="125"/>
                  </a:lnTo>
                  <a:lnTo>
                    <a:pt x="268" y="122"/>
                  </a:lnTo>
                  <a:lnTo>
                    <a:pt x="270" y="121"/>
                  </a:lnTo>
                  <a:lnTo>
                    <a:pt x="271" y="120"/>
                  </a:lnTo>
                  <a:lnTo>
                    <a:pt x="271" y="118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6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4" y="109"/>
                  </a:lnTo>
                  <a:lnTo>
                    <a:pt x="275" y="108"/>
                  </a:lnTo>
                  <a:lnTo>
                    <a:pt x="276" y="107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3"/>
                  </a:lnTo>
                  <a:lnTo>
                    <a:pt x="283" y="101"/>
                  </a:lnTo>
                  <a:lnTo>
                    <a:pt x="284" y="100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88" y="101"/>
                  </a:lnTo>
                  <a:lnTo>
                    <a:pt x="291" y="99"/>
                  </a:lnTo>
                  <a:close/>
                  <a:moveTo>
                    <a:pt x="977" y="99"/>
                  </a:moveTo>
                  <a:lnTo>
                    <a:pt x="978" y="101"/>
                  </a:lnTo>
                  <a:lnTo>
                    <a:pt x="980" y="103"/>
                  </a:lnTo>
                  <a:lnTo>
                    <a:pt x="978" y="104"/>
                  </a:lnTo>
                  <a:lnTo>
                    <a:pt x="976" y="105"/>
                  </a:lnTo>
                  <a:lnTo>
                    <a:pt x="976" y="105"/>
                  </a:lnTo>
                  <a:lnTo>
                    <a:pt x="973" y="105"/>
                  </a:lnTo>
                  <a:lnTo>
                    <a:pt x="972" y="103"/>
                  </a:lnTo>
                  <a:lnTo>
                    <a:pt x="974" y="103"/>
                  </a:lnTo>
                  <a:lnTo>
                    <a:pt x="976" y="101"/>
                  </a:lnTo>
                  <a:lnTo>
                    <a:pt x="977" y="99"/>
                  </a:lnTo>
                  <a:lnTo>
                    <a:pt x="977" y="99"/>
                  </a:lnTo>
                  <a:close/>
                  <a:moveTo>
                    <a:pt x="1232" y="84"/>
                  </a:moveTo>
                  <a:lnTo>
                    <a:pt x="1235" y="86"/>
                  </a:lnTo>
                  <a:lnTo>
                    <a:pt x="1235" y="88"/>
                  </a:lnTo>
                  <a:lnTo>
                    <a:pt x="1235" y="90"/>
                  </a:lnTo>
                  <a:lnTo>
                    <a:pt x="1234" y="88"/>
                  </a:lnTo>
                  <a:lnTo>
                    <a:pt x="1232" y="86"/>
                  </a:lnTo>
                  <a:lnTo>
                    <a:pt x="1232" y="84"/>
                  </a:lnTo>
                  <a:lnTo>
                    <a:pt x="1232" y="84"/>
                  </a:lnTo>
                  <a:close/>
                  <a:moveTo>
                    <a:pt x="1228" y="82"/>
                  </a:moveTo>
                  <a:lnTo>
                    <a:pt x="1230" y="83"/>
                  </a:lnTo>
                  <a:lnTo>
                    <a:pt x="1230" y="86"/>
                  </a:lnTo>
                  <a:lnTo>
                    <a:pt x="1230" y="86"/>
                  </a:lnTo>
                  <a:lnTo>
                    <a:pt x="1228" y="87"/>
                  </a:lnTo>
                  <a:lnTo>
                    <a:pt x="1227" y="86"/>
                  </a:lnTo>
                  <a:lnTo>
                    <a:pt x="1226" y="83"/>
                  </a:lnTo>
                  <a:lnTo>
                    <a:pt x="1227" y="83"/>
                  </a:lnTo>
                  <a:lnTo>
                    <a:pt x="1228" y="82"/>
                  </a:lnTo>
                  <a:close/>
                  <a:moveTo>
                    <a:pt x="1232" y="80"/>
                  </a:moveTo>
                  <a:lnTo>
                    <a:pt x="1234" y="80"/>
                  </a:lnTo>
                  <a:lnTo>
                    <a:pt x="1235" y="83"/>
                  </a:lnTo>
                  <a:lnTo>
                    <a:pt x="1235" y="84"/>
                  </a:lnTo>
                  <a:lnTo>
                    <a:pt x="1234" y="84"/>
                  </a:lnTo>
                  <a:lnTo>
                    <a:pt x="1232" y="82"/>
                  </a:lnTo>
                  <a:lnTo>
                    <a:pt x="1232" y="80"/>
                  </a:lnTo>
                  <a:close/>
                  <a:moveTo>
                    <a:pt x="706" y="78"/>
                  </a:moveTo>
                  <a:lnTo>
                    <a:pt x="707" y="79"/>
                  </a:lnTo>
                  <a:lnTo>
                    <a:pt x="707" y="80"/>
                  </a:lnTo>
                  <a:lnTo>
                    <a:pt x="708" y="83"/>
                  </a:lnTo>
                  <a:lnTo>
                    <a:pt x="710" y="84"/>
                  </a:lnTo>
                  <a:lnTo>
                    <a:pt x="710" y="88"/>
                  </a:lnTo>
                  <a:lnTo>
                    <a:pt x="711" y="90"/>
                  </a:lnTo>
                  <a:lnTo>
                    <a:pt x="711" y="91"/>
                  </a:lnTo>
                  <a:lnTo>
                    <a:pt x="710" y="92"/>
                  </a:lnTo>
                  <a:lnTo>
                    <a:pt x="710" y="93"/>
                  </a:lnTo>
                  <a:lnTo>
                    <a:pt x="708" y="95"/>
                  </a:lnTo>
                  <a:lnTo>
                    <a:pt x="707" y="93"/>
                  </a:lnTo>
                  <a:lnTo>
                    <a:pt x="704" y="93"/>
                  </a:lnTo>
                  <a:lnTo>
                    <a:pt x="698" y="92"/>
                  </a:lnTo>
                  <a:lnTo>
                    <a:pt x="695" y="92"/>
                  </a:lnTo>
                  <a:lnTo>
                    <a:pt x="694" y="91"/>
                  </a:lnTo>
                  <a:lnTo>
                    <a:pt x="694" y="90"/>
                  </a:lnTo>
                  <a:lnTo>
                    <a:pt x="696" y="90"/>
                  </a:lnTo>
                  <a:lnTo>
                    <a:pt x="698" y="88"/>
                  </a:lnTo>
                  <a:lnTo>
                    <a:pt x="696" y="87"/>
                  </a:lnTo>
                  <a:lnTo>
                    <a:pt x="695" y="86"/>
                  </a:lnTo>
                  <a:lnTo>
                    <a:pt x="694" y="83"/>
                  </a:lnTo>
                  <a:lnTo>
                    <a:pt x="695" y="82"/>
                  </a:lnTo>
                  <a:lnTo>
                    <a:pt x="698" y="82"/>
                  </a:lnTo>
                  <a:lnTo>
                    <a:pt x="702" y="79"/>
                  </a:lnTo>
                  <a:lnTo>
                    <a:pt x="706" y="78"/>
                  </a:lnTo>
                  <a:close/>
                  <a:moveTo>
                    <a:pt x="1235" y="78"/>
                  </a:moveTo>
                  <a:lnTo>
                    <a:pt x="1236" y="78"/>
                  </a:lnTo>
                  <a:lnTo>
                    <a:pt x="1236" y="80"/>
                  </a:lnTo>
                  <a:lnTo>
                    <a:pt x="1236" y="82"/>
                  </a:lnTo>
                  <a:lnTo>
                    <a:pt x="1235" y="82"/>
                  </a:lnTo>
                  <a:lnTo>
                    <a:pt x="1235" y="79"/>
                  </a:lnTo>
                  <a:lnTo>
                    <a:pt x="1235" y="78"/>
                  </a:lnTo>
                  <a:close/>
                  <a:moveTo>
                    <a:pt x="818" y="70"/>
                  </a:moveTo>
                  <a:lnTo>
                    <a:pt x="818" y="72"/>
                  </a:lnTo>
                  <a:lnTo>
                    <a:pt x="818" y="75"/>
                  </a:lnTo>
                  <a:lnTo>
                    <a:pt x="816" y="75"/>
                  </a:lnTo>
                  <a:lnTo>
                    <a:pt x="815" y="74"/>
                  </a:lnTo>
                  <a:lnTo>
                    <a:pt x="814" y="74"/>
                  </a:lnTo>
                  <a:lnTo>
                    <a:pt x="814" y="72"/>
                  </a:lnTo>
                  <a:lnTo>
                    <a:pt x="814" y="71"/>
                  </a:lnTo>
                  <a:lnTo>
                    <a:pt x="818" y="70"/>
                  </a:lnTo>
                  <a:close/>
                  <a:moveTo>
                    <a:pt x="534" y="67"/>
                  </a:moveTo>
                  <a:lnTo>
                    <a:pt x="536" y="70"/>
                  </a:lnTo>
                  <a:lnTo>
                    <a:pt x="536" y="70"/>
                  </a:lnTo>
                  <a:lnTo>
                    <a:pt x="536" y="71"/>
                  </a:lnTo>
                  <a:lnTo>
                    <a:pt x="536" y="71"/>
                  </a:lnTo>
                  <a:lnTo>
                    <a:pt x="534" y="72"/>
                  </a:lnTo>
                  <a:lnTo>
                    <a:pt x="533" y="74"/>
                  </a:lnTo>
                  <a:lnTo>
                    <a:pt x="530" y="74"/>
                  </a:lnTo>
                  <a:lnTo>
                    <a:pt x="529" y="74"/>
                  </a:lnTo>
                  <a:lnTo>
                    <a:pt x="527" y="74"/>
                  </a:lnTo>
                  <a:lnTo>
                    <a:pt x="527" y="72"/>
                  </a:lnTo>
                  <a:lnTo>
                    <a:pt x="524" y="72"/>
                  </a:lnTo>
                  <a:lnTo>
                    <a:pt x="524" y="72"/>
                  </a:lnTo>
                  <a:lnTo>
                    <a:pt x="524" y="70"/>
                  </a:lnTo>
                  <a:lnTo>
                    <a:pt x="527" y="71"/>
                  </a:lnTo>
                  <a:lnTo>
                    <a:pt x="528" y="70"/>
                  </a:lnTo>
                  <a:lnTo>
                    <a:pt x="528" y="68"/>
                  </a:lnTo>
                  <a:lnTo>
                    <a:pt x="529" y="68"/>
                  </a:lnTo>
                  <a:lnTo>
                    <a:pt x="530" y="70"/>
                  </a:lnTo>
                  <a:lnTo>
                    <a:pt x="532" y="70"/>
                  </a:lnTo>
                  <a:lnTo>
                    <a:pt x="532" y="70"/>
                  </a:lnTo>
                  <a:lnTo>
                    <a:pt x="532" y="68"/>
                  </a:lnTo>
                  <a:lnTo>
                    <a:pt x="533" y="67"/>
                  </a:lnTo>
                  <a:lnTo>
                    <a:pt x="534" y="67"/>
                  </a:lnTo>
                  <a:close/>
                  <a:moveTo>
                    <a:pt x="512" y="58"/>
                  </a:moveTo>
                  <a:lnTo>
                    <a:pt x="513" y="58"/>
                  </a:lnTo>
                  <a:lnTo>
                    <a:pt x="513" y="59"/>
                  </a:lnTo>
                  <a:lnTo>
                    <a:pt x="511" y="61"/>
                  </a:lnTo>
                  <a:lnTo>
                    <a:pt x="509" y="61"/>
                  </a:lnTo>
                  <a:lnTo>
                    <a:pt x="508" y="61"/>
                  </a:lnTo>
                  <a:lnTo>
                    <a:pt x="511" y="59"/>
                  </a:lnTo>
                  <a:lnTo>
                    <a:pt x="512" y="58"/>
                  </a:lnTo>
                  <a:close/>
                  <a:moveTo>
                    <a:pt x="523" y="55"/>
                  </a:moveTo>
                  <a:lnTo>
                    <a:pt x="524" y="55"/>
                  </a:lnTo>
                  <a:lnTo>
                    <a:pt x="524" y="58"/>
                  </a:lnTo>
                  <a:lnTo>
                    <a:pt x="524" y="58"/>
                  </a:lnTo>
                  <a:lnTo>
                    <a:pt x="524" y="61"/>
                  </a:lnTo>
                  <a:lnTo>
                    <a:pt x="523" y="61"/>
                  </a:lnTo>
                  <a:lnTo>
                    <a:pt x="523" y="59"/>
                  </a:lnTo>
                  <a:lnTo>
                    <a:pt x="521" y="58"/>
                  </a:lnTo>
                  <a:lnTo>
                    <a:pt x="520" y="59"/>
                  </a:lnTo>
                  <a:lnTo>
                    <a:pt x="519" y="61"/>
                  </a:lnTo>
                  <a:lnTo>
                    <a:pt x="519" y="59"/>
                  </a:lnTo>
                  <a:lnTo>
                    <a:pt x="520" y="58"/>
                  </a:lnTo>
                  <a:lnTo>
                    <a:pt x="521" y="55"/>
                  </a:lnTo>
                  <a:lnTo>
                    <a:pt x="523" y="55"/>
                  </a:lnTo>
                  <a:close/>
                  <a:moveTo>
                    <a:pt x="530" y="50"/>
                  </a:moveTo>
                  <a:lnTo>
                    <a:pt x="532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4"/>
                  </a:lnTo>
                  <a:lnTo>
                    <a:pt x="533" y="55"/>
                  </a:lnTo>
                  <a:lnTo>
                    <a:pt x="532" y="55"/>
                  </a:lnTo>
                  <a:lnTo>
                    <a:pt x="532" y="53"/>
                  </a:lnTo>
                  <a:lnTo>
                    <a:pt x="530" y="51"/>
                  </a:lnTo>
                  <a:lnTo>
                    <a:pt x="530" y="50"/>
                  </a:lnTo>
                  <a:close/>
                  <a:moveTo>
                    <a:pt x="1309" y="47"/>
                  </a:moveTo>
                  <a:lnTo>
                    <a:pt x="1307" y="50"/>
                  </a:lnTo>
                  <a:lnTo>
                    <a:pt x="1306" y="51"/>
                  </a:lnTo>
                  <a:lnTo>
                    <a:pt x="1306" y="50"/>
                  </a:lnTo>
                  <a:lnTo>
                    <a:pt x="1306" y="49"/>
                  </a:lnTo>
                  <a:lnTo>
                    <a:pt x="1309" y="47"/>
                  </a:lnTo>
                  <a:close/>
                  <a:moveTo>
                    <a:pt x="530" y="47"/>
                  </a:moveTo>
                  <a:lnTo>
                    <a:pt x="532" y="47"/>
                  </a:lnTo>
                  <a:lnTo>
                    <a:pt x="530" y="50"/>
                  </a:lnTo>
                  <a:lnTo>
                    <a:pt x="528" y="50"/>
                  </a:lnTo>
                  <a:lnTo>
                    <a:pt x="528" y="49"/>
                  </a:lnTo>
                  <a:lnTo>
                    <a:pt x="528" y="47"/>
                  </a:lnTo>
                  <a:lnTo>
                    <a:pt x="530" y="47"/>
                  </a:lnTo>
                  <a:close/>
                  <a:moveTo>
                    <a:pt x="454" y="47"/>
                  </a:moveTo>
                  <a:lnTo>
                    <a:pt x="455" y="47"/>
                  </a:lnTo>
                  <a:lnTo>
                    <a:pt x="457" y="49"/>
                  </a:lnTo>
                  <a:lnTo>
                    <a:pt x="457" y="51"/>
                  </a:lnTo>
                  <a:lnTo>
                    <a:pt x="457" y="53"/>
                  </a:lnTo>
                  <a:lnTo>
                    <a:pt x="454" y="54"/>
                  </a:lnTo>
                  <a:lnTo>
                    <a:pt x="453" y="54"/>
                  </a:lnTo>
                  <a:lnTo>
                    <a:pt x="453" y="53"/>
                  </a:lnTo>
                  <a:lnTo>
                    <a:pt x="453" y="50"/>
                  </a:lnTo>
                  <a:lnTo>
                    <a:pt x="453" y="47"/>
                  </a:lnTo>
                  <a:lnTo>
                    <a:pt x="454" y="47"/>
                  </a:lnTo>
                  <a:close/>
                  <a:moveTo>
                    <a:pt x="1286" y="45"/>
                  </a:moveTo>
                  <a:lnTo>
                    <a:pt x="1289" y="45"/>
                  </a:lnTo>
                  <a:lnTo>
                    <a:pt x="1292" y="46"/>
                  </a:lnTo>
                  <a:lnTo>
                    <a:pt x="1293" y="46"/>
                  </a:lnTo>
                  <a:lnTo>
                    <a:pt x="1293" y="45"/>
                  </a:lnTo>
                  <a:lnTo>
                    <a:pt x="1296" y="47"/>
                  </a:lnTo>
                  <a:lnTo>
                    <a:pt x="1297" y="49"/>
                  </a:lnTo>
                  <a:lnTo>
                    <a:pt x="1296" y="50"/>
                  </a:lnTo>
                  <a:lnTo>
                    <a:pt x="1298" y="53"/>
                  </a:lnTo>
                  <a:lnTo>
                    <a:pt x="1298" y="55"/>
                  </a:lnTo>
                  <a:lnTo>
                    <a:pt x="1297" y="57"/>
                  </a:lnTo>
                  <a:lnTo>
                    <a:pt x="1294" y="58"/>
                  </a:lnTo>
                  <a:lnTo>
                    <a:pt x="1292" y="57"/>
                  </a:lnTo>
                  <a:lnTo>
                    <a:pt x="1289" y="54"/>
                  </a:lnTo>
                  <a:lnTo>
                    <a:pt x="1286" y="54"/>
                  </a:lnTo>
                  <a:lnTo>
                    <a:pt x="1284" y="54"/>
                  </a:lnTo>
                  <a:lnTo>
                    <a:pt x="1282" y="53"/>
                  </a:lnTo>
                  <a:lnTo>
                    <a:pt x="1282" y="49"/>
                  </a:lnTo>
                  <a:lnTo>
                    <a:pt x="1284" y="47"/>
                  </a:lnTo>
                  <a:lnTo>
                    <a:pt x="1285" y="47"/>
                  </a:lnTo>
                  <a:lnTo>
                    <a:pt x="1285" y="46"/>
                  </a:lnTo>
                  <a:lnTo>
                    <a:pt x="1286" y="46"/>
                  </a:lnTo>
                  <a:lnTo>
                    <a:pt x="1286" y="45"/>
                  </a:lnTo>
                  <a:close/>
                  <a:moveTo>
                    <a:pt x="1192" y="43"/>
                  </a:moveTo>
                  <a:lnTo>
                    <a:pt x="1193" y="43"/>
                  </a:lnTo>
                  <a:lnTo>
                    <a:pt x="1194" y="46"/>
                  </a:lnTo>
                  <a:lnTo>
                    <a:pt x="1193" y="46"/>
                  </a:lnTo>
                  <a:lnTo>
                    <a:pt x="1192" y="46"/>
                  </a:lnTo>
                  <a:lnTo>
                    <a:pt x="1190" y="45"/>
                  </a:lnTo>
                  <a:lnTo>
                    <a:pt x="1192" y="43"/>
                  </a:lnTo>
                  <a:close/>
                  <a:moveTo>
                    <a:pt x="1210" y="42"/>
                  </a:moveTo>
                  <a:lnTo>
                    <a:pt x="1211" y="43"/>
                  </a:lnTo>
                  <a:lnTo>
                    <a:pt x="1211" y="45"/>
                  </a:lnTo>
                  <a:lnTo>
                    <a:pt x="1210" y="45"/>
                  </a:lnTo>
                  <a:lnTo>
                    <a:pt x="1209" y="43"/>
                  </a:lnTo>
                  <a:lnTo>
                    <a:pt x="1210" y="42"/>
                  </a:lnTo>
                  <a:close/>
                  <a:moveTo>
                    <a:pt x="1201" y="41"/>
                  </a:moveTo>
                  <a:lnTo>
                    <a:pt x="1203" y="42"/>
                  </a:lnTo>
                  <a:lnTo>
                    <a:pt x="1202" y="43"/>
                  </a:lnTo>
                  <a:lnTo>
                    <a:pt x="1201" y="43"/>
                  </a:lnTo>
                  <a:lnTo>
                    <a:pt x="1199" y="42"/>
                  </a:lnTo>
                  <a:lnTo>
                    <a:pt x="1201" y="41"/>
                  </a:lnTo>
                  <a:close/>
                  <a:moveTo>
                    <a:pt x="516" y="37"/>
                  </a:moveTo>
                  <a:lnTo>
                    <a:pt x="516" y="38"/>
                  </a:lnTo>
                  <a:lnTo>
                    <a:pt x="516" y="41"/>
                  </a:lnTo>
                  <a:lnTo>
                    <a:pt x="515" y="42"/>
                  </a:lnTo>
                  <a:lnTo>
                    <a:pt x="515" y="43"/>
                  </a:lnTo>
                  <a:lnTo>
                    <a:pt x="513" y="46"/>
                  </a:lnTo>
                  <a:lnTo>
                    <a:pt x="511" y="47"/>
                  </a:lnTo>
                  <a:lnTo>
                    <a:pt x="511" y="46"/>
                  </a:lnTo>
                  <a:lnTo>
                    <a:pt x="511" y="45"/>
                  </a:lnTo>
                  <a:lnTo>
                    <a:pt x="509" y="46"/>
                  </a:lnTo>
                  <a:lnTo>
                    <a:pt x="508" y="47"/>
                  </a:lnTo>
                  <a:lnTo>
                    <a:pt x="507" y="49"/>
                  </a:lnTo>
                  <a:lnTo>
                    <a:pt x="505" y="49"/>
                  </a:lnTo>
                  <a:lnTo>
                    <a:pt x="505" y="46"/>
                  </a:lnTo>
                  <a:lnTo>
                    <a:pt x="508" y="42"/>
                  </a:lnTo>
                  <a:lnTo>
                    <a:pt x="511" y="41"/>
                  </a:lnTo>
                  <a:lnTo>
                    <a:pt x="513" y="39"/>
                  </a:lnTo>
                  <a:lnTo>
                    <a:pt x="515" y="38"/>
                  </a:lnTo>
                  <a:lnTo>
                    <a:pt x="516" y="37"/>
                  </a:lnTo>
                  <a:close/>
                  <a:moveTo>
                    <a:pt x="465" y="29"/>
                  </a:moveTo>
                  <a:lnTo>
                    <a:pt x="467" y="30"/>
                  </a:lnTo>
                  <a:lnTo>
                    <a:pt x="467" y="32"/>
                  </a:lnTo>
                  <a:lnTo>
                    <a:pt x="466" y="32"/>
                  </a:lnTo>
                  <a:lnTo>
                    <a:pt x="465" y="30"/>
                  </a:lnTo>
                  <a:lnTo>
                    <a:pt x="465" y="29"/>
                  </a:lnTo>
                  <a:close/>
                  <a:moveTo>
                    <a:pt x="897" y="26"/>
                  </a:moveTo>
                  <a:lnTo>
                    <a:pt x="898" y="28"/>
                  </a:lnTo>
                  <a:lnTo>
                    <a:pt x="901" y="30"/>
                  </a:lnTo>
                  <a:lnTo>
                    <a:pt x="903" y="30"/>
                  </a:lnTo>
                  <a:lnTo>
                    <a:pt x="906" y="30"/>
                  </a:lnTo>
                  <a:lnTo>
                    <a:pt x="910" y="34"/>
                  </a:lnTo>
                  <a:lnTo>
                    <a:pt x="910" y="36"/>
                  </a:lnTo>
                  <a:lnTo>
                    <a:pt x="908" y="36"/>
                  </a:lnTo>
                  <a:lnTo>
                    <a:pt x="906" y="33"/>
                  </a:lnTo>
                  <a:lnTo>
                    <a:pt x="903" y="33"/>
                  </a:lnTo>
                  <a:lnTo>
                    <a:pt x="901" y="32"/>
                  </a:lnTo>
                  <a:lnTo>
                    <a:pt x="898" y="32"/>
                  </a:lnTo>
                  <a:lnTo>
                    <a:pt x="897" y="30"/>
                  </a:lnTo>
                  <a:lnTo>
                    <a:pt x="895" y="28"/>
                  </a:lnTo>
                  <a:lnTo>
                    <a:pt x="897" y="26"/>
                  </a:lnTo>
                  <a:close/>
                  <a:moveTo>
                    <a:pt x="113" y="21"/>
                  </a:moveTo>
                  <a:lnTo>
                    <a:pt x="116" y="25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4" y="30"/>
                  </a:lnTo>
                  <a:lnTo>
                    <a:pt x="113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08" y="29"/>
                  </a:lnTo>
                  <a:lnTo>
                    <a:pt x="109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3" y="21"/>
                  </a:lnTo>
                  <a:close/>
                  <a:moveTo>
                    <a:pt x="172" y="20"/>
                  </a:moveTo>
                  <a:lnTo>
                    <a:pt x="174" y="20"/>
                  </a:lnTo>
                  <a:lnTo>
                    <a:pt x="176" y="22"/>
                  </a:lnTo>
                  <a:lnTo>
                    <a:pt x="175" y="24"/>
                  </a:lnTo>
                  <a:lnTo>
                    <a:pt x="174" y="22"/>
                  </a:lnTo>
                  <a:lnTo>
                    <a:pt x="171" y="22"/>
                  </a:lnTo>
                  <a:lnTo>
                    <a:pt x="172" y="20"/>
                  </a:lnTo>
                  <a:close/>
                  <a:moveTo>
                    <a:pt x="104" y="17"/>
                  </a:moveTo>
                  <a:lnTo>
                    <a:pt x="106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4" y="24"/>
                  </a:lnTo>
                  <a:lnTo>
                    <a:pt x="103" y="22"/>
                  </a:lnTo>
                  <a:lnTo>
                    <a:pt x="104" y="21"/>
                  </a:lnTo>
                  <a:lnTo>
                    <a:pt x="104" y="17"/>
                  </a:lnTo>
                  <a:close/>
                  <a:moveTo>
                    <a:pt x="958" y="16"/>
                  </a:moveTo>
                  <a:lnTo>
                    <a:pt x="960" y="16"/>
                  </a:lnTo>
                  <a:lnTo>
                    <a:pt x="964" y="17"/>
                  </a:lnTo>
                  <a:lnTo>
                    <a:pt x="965" y="16"/>
                  </a:lnTo>
                  <a:lnTo>
                    <a:pt x="968" y="16"/>
                  </a:lnTo>
                  <a:lnTo>
                    <a:pt x="969" y="18"/>
                  </a:lnTo>
                  <a:lnTo>
                    <a:pt x="973" y="18"/>
                  </a:lnTo>
                  <a:lnTo>
                    <a:pt x="976" y="20"/>
                  </a:lnTo>
                  <a:lnTo>
                    <a:pt x="981" y="22"/>
                  </a:lnTo>
                  <a:lnTo>
                    <a:pt x="983" y="26"/>
                  </a:lnTo>
                  <a:lnTo>
                    <a:pt x="985" y="29"/>
                  </a:lnTo>
                  <a:lnTo>
                    <a:pt x="986" y="30"/>
                  </a:lnTo>
                  <a:lnTo>
                    <a:pt x="985" y="33"/>
                  </a:lnTo>
                  <a:lnTo>
                    <a:pt x="982" y="32"/>
                  </a:lnTo>
                  <a:lnTo>
                    <a:pt x="978" y="33"/>
                  </a:lnTo>
                  <a:lnTo>
                    <a:pt x="976" y="34"/>
                  </a:lnTo>
                  <a:lnTo>
                    <a:pt x="970" y="34"/>
                  </a:lnTo>
                  <a:lnTo>
                    <a:pt x="968" y="34"/>
                  </a:lnTo>
                  <a:lnTo>
                    <a:pt x="962" y="34"/>
                  </a:lnTo>
                  <a:lnTo>
                    <a:pt x="960" y="33"/>
                  </a:lnTo>
                  <a:lnTo>
                    <a:pt x="956" y="36"/>
                  </a:lnTo>
                  <a:lnTo>
                    <a:pt x="953" y="38"/>
                  </a:lnTo>
                  <a:lnTo>
                    <a:pt x="952" y="39"/>
                  </a:lnTo>
                  <a:lnTo>
                    <a:pt x="951" y="39"/>
                  </a:lnTo>
                  <a:lnTo>
                    <a:pt x="951" y="37"/>
                  </a:lnTo>
                  <a:lnTo>
                    <a:pt x="953" y="34"/>
                  </a:lnTo>
                  <a:lnTo>
                    <a:pt x="954" y="29"/>
                  </a:lnTo>
                  <a:lnTo>
                    <a:pt x="954" y="24"/>
                  </a:lnTo>
                  <a:lnTo>
                    <a:pt x="954" y="22"/>
                  </a:lnTo>
                  <a:lnTo>
                    <a:pt x="957" y="18"/>
                  </a:lnTo>
                  <a:lnTo>
                    <a:pt x="958" y="16"/>
                  </a:lnTo>
                  <a:close/>
                  <a:moveTo>
                    <a:pt x="179" y="13"/>
                  </a:moveTo>
                  <a:lnTo>
                    <a:pt x="182" y="13"/>
                  </a:lnTo>
                  <a:lnTo>
                    <a:pt x="182" y="17"/>
                  </a:lnTo>
                  <a:lnTo>
                    <a:pt x="180" y="21"/>
                  </a:lnTo>
                  <a:lnTo>
                    <a:pt x="178" y="20"/>
                  </a:lnTo>
                  <a:lnTo>
                    <a:pt x="175" y="18"/>
                  </a:lnTo>
                  <a:lnTo>
                    <a:pt x="172" y="17"/>
                  </a:lnTo>
                  <a:lnTo>
                    <a:pt x="172" y="16"/>
                  </a:lnTo>
                  <a:lnTo>
                    <a:pt x="176" y="13"/>
                  </a:lnTo>
                  <a:lnTo>
                    <a:pt x="179" y="13"/>
                  </a:lnTo>
                  <a:close/>
                  <a:moveTo>
                    <a:pt x="135" y="12"/>
                  </a:moveTo>
                  <a:lnTo>
                    <a:pt x="137" y="13"/>
                  </a:lnTo>
                  <a:lnTo>
                    <a:pt x="137" y="14"/>
                  </a:lnTo>
                  <a:lnTo>
                    <a:pt x="137" y="17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2"/>
                  </a:lnTo>
                  <a:close/>
                  <a:moveTo>
                    <a:pt x="129" y="12"/>
                  </a:moveTo>
                  <a:lnTo>
                    <a:pt x="132" y="14"/>
                  </a:lnTo>
                  <a:lnTo>
                    <a:pt x="133" y="14"/>
                  </a:lnTo>
                  <a:lnTo>
                    <a:pt x="133" y="16"/>
                  </a:lnTo>
                  <a:lnTo>
                    <a:pt x="132" y="18"/>
                  </a:lnTo>
                  <a:lnTo>
                    <a:pt x="130" y="21"/>
                  </a:lnTo>
                  <a:lnTo>
                    <a:pt x="126" y="20"/>
                  </a:lnTo>
                  <a:lnTo>
                    <a:pt x="125" y="18"/>
                  </a:lnTo>
                  <a:lnTo>
                    <a:pt x="128" y="17"/>
                  </a:lnTo>
                  <a:lnTo>
                    <a:pt x="128" y="16"/>
                  </a:lnTo>
                  <a:lnTo>
                    <a:pt x="126" y="13"/>
                  </a:lnTo>
                  <a:lnTo>
                    <a:pt x="128" y="12"/>
                  </a:lnTo>
                  <a:lnTo>
                    <a:pt x="129" y="12"/>
                  </a:lnTo>
                  <a:close/>
                  <a:moveTo>
                    <a:pt x="143" y="9"/>
                  </a:moveTo>
                  <a:lnTo>
                    <a:pt x="145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3" y="14"/>
                  </a:lnTo>
                  <a:lnTo>
                    <a:pt x="141" y="13"/>
                  </a:lnTo>
                  <a:lnTo>
                    <a:pt x="139" y="12"/>
                  </a:lnTo>
                  <a:lnTo>
                    <a:pt x="141" y="11"/>
                  </a:lnTo>
                  <a:lnTo>
                    <a:pt x="142" y="9"/>
                  </a:lnTo>
                  <a:lnTo>
                    <a:pt x="143" y="9"/>
                  </a:lnTo>
                  <a:close/>
                  <a:moveTo>
                    <a:pt x="941" y="7"/>
                  </a:moveTo>
                  <a:lnTo>
                    <a:pt x="943" y="7"/>
                  </a:lnTo>
                  <a:lnTo>
                    <a:pt x="944" y="11"/>
                  </a:lnTo>
                  <a:lnTo>
                    <a:pt x="948" y="13"/>
                  </a:lnTo>
                  <a:lnTo>
                    <a:pt x="948" y="16"/>
                  </a:lnTo>
                  <a:lnTo>
                    <a:pt x="947" y="17"/>
                  </a:lnTo>
                  <a:lnTo>
                    <a:pt x="945" y="20"/>
                  </a:lnTo>
                  <a:lnTo>
                    <a:pt x="947" y="21"/>
                  </a:lnTo>
                  <a:lnTo>
                    <a:pt x="945" y="21"/>
                  </a:lnTo>
                  <a:lnTo>
                    <a:pt x="943" y="21"/>
                  </a:lnTo>
                  <a:lnTo>
                    <a:pt x="941" y="17"/>
                  </a:lnTo>
                  <a:lnTo>
                    <a:pt x="939" y="17"/>
                  </a:lnTo>
                  <a:lnTo>
                    <a:pt x="939" y="16"/>
                  </a:lnTo>
                  <a:lnTo>
                    <a:pt x="939" y="14"/>
                  </a:lnTo>
                  <a:lnTo>
                    <a:pt x="937" y="12"/>
                  </a:lnTo>
                  <a:lnTo>
                    <a:pt x="936" y="9"/>
                  </a:lnTo>
                  <a:lnTo>
                    <a:pt x="939" y="8"/>
                  </a:lnTo>
                  <a:lnTo>
                    <a:pt x="941" y="7"/>
                  </a:lnTo>
                  <a:close/>
                  <a:moveTo>
                    <a:pt x="135" y="5"/>
                  </a:moveTo>
                  <a:lnTo>
                    <a:pt x="138" y="5"/>
                  </a:lnTo>
                  <a:lnTo>
                    <a:pt x="138" y="7"/>
                  </a:lnTo>
                  <a:lnTo>
                    <a:pt x="137" y="9"/>
                  </a:lnTo>
                  <a:lnTo>
                    <a:pt x="135" y="11"/>
                  </a:lnTo>
                  <a:lnTo>
                    <a:pt x="134" y="9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5" y="5"/>
                  </a:lnTo>
                  <a:close/>
                  <a:moveTo>
                    <a:pt x="154" y="5"/>
                  </a:moveTo>
                  <a:lnTo>
                    <a:pt x="157" y="7"/>
                  </a:lnTo>
                  <a:lnTo>
                    <a:pt x="158" y="9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59" y="16"/>
                  </a:lnTo>
                  <a:lnTo>
                    <a:pt x="159" y="17"/>
                  </a:lnTo>
                  <a:lnTo>
                    <a:pt x="157" y="17"/>
                  </a:lnTo>
                  <a:lnTo>
                    <a:pt x="153" y="18"/>
                  </a:lnTo>
                  <a:lnTo>
                    <a:pt x="151" y="18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7" y="9"/>
                  </a:lnTo>
                  <a:lnTo>
                    <a:pt x="147" y="8"/>
                  </a:lnTo>
                  <a:lnTo>
                    <a:pt x="150" y="7"/>
                  </a:lnTo>
                  <a:lnTo>
                    <a:pt x="153" y="5"/>
                  </a:lnTo>
                  <a:lnTo>
                    <a:pt x="154" y="5"/>
                  </a:lnTo>
                  <a:close/>
                  <a:moveTo>
                    <a:pt x="143" y="4"/>
                  </a:moveTo>
                  <a:lnTo>
                    <a:pt x="142" y="5"/>
                  </a:lnTo>
                  <a:lnTo>
                    <a:pt x="142" y="7"/>
                  </a:lnTo>
                  <a:lnTo>
                    <a:pt x="141" y="8"/>
                  </a:lnTo>
                  <a:lnTo>
                    <a:pt x="141" y="5"/>
                  </a:lnTo>
                  <a:lnTo>
                    <a:pt x="143" y="4"/>
                  </a:lnTo>
                  <a:close/>
                  <a:moveTo>
                    <a:pt x="147" y="4"/>
                  </a:moveTo>
                  <a:lnTo>
                    <a:pt x="149" y="5"/>
                  </a:lnTo>
                  <a:lnTo>
                    <a:pt x="147" y="7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6" y="5"/>
                  </a:lnTo>
                  <a:lnTo>
                    <a:pt x="146" y="4"/>
                  </a:lnTo>
                  <a:lnTo>
                    <a:pt x="147" y="4"/>
                  </a:lnTo>
                  <a:close/>
                  <a:moveTo>
                    <a:pt x="596" y="3"/>
                  </a:moveTo>
                  <a:lnTo>
                    <a:pt x="599" y="4"/>
                  </a:lnTo>
                  <a:lnTo>
                    <a:pt x="600" y="7"/>
                  </a:lnTo>
                  <a:lnTo>
                    <a:pt x="599" y="9"/>
                  </a:lnTo>
                  <a:lnTo>
                    <a:pt x="598" y="11"/>
                  </a:lnTo>
                  <a:lnTo>
                    <a:pt x="596" y="9"/>
                  </a:lnTo>
                  <a:lnTo>
                    <a:pt x="598" y="8"/>
                  </a:lnTo>
                  <a:lnTo>
                    <a:pt x="595" y="5"/>
                  </a:lnTo>
                  <a:lnTo>
                    <a:pt x="595" y="4"/>
                  </a:lnTo>
                  <a:lnTo>
                    <a:pt x="596" y="3"/>
                  </a:lnTo>
                  <a:close/>
                  <a:moveTo>
                    <a:pt x="128" y="1"/>
                  </a:moveTo>
                  <a:lnTo>
                    <a:pt x="129" y="3"/>
                  </a:lnTo>
                  <a:lnTo>
                    <a:pt x="129" y="5"/>
                  </a:lnTo>
                  <a:lnTo>
                    <a:pt x="130" y="8"/>
                  </a:lnTo>
                  <a:lnTo>
                    <a:pt x="129" y="8"/>
                  </a:lnTo>
                  <a:lnTo>
                    <a:pt x="126" y="8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8" y="1"/>
                  </a:lnTo>
                  <a:close/>
                  <a:moveTo>
                    <a:pt x="135" y="1"/>
                  </a:moveTo>
                  <a:lnTo>
                    <a:pt x="138" y="1"/>
                  </a:lnTo>
                  <a:lnTo>
                    <a:pt x="139" y="4"/>
                  </a:lnTo>
                  <a:lnTo>
                    <a:pt x="139" y="5"/>
                  </a:lnTo>
                  <a:lnTo>
                    <a:pt x="137" y="4"/>
                  </a:lnTo>
                  <a:lnTo>
                    <a:pt x="135" y="3"/>
                  </a:lnTo>
                  <a:lnTo>
                    <a:pt x="135" y="1"/>
                  </a:lnTo>
                  <a:close/>
                  <a:moveTo>
                    <a:pt x="132" y="1"/>
                  </a:moveTo>
                  <a:lnTo>
                    <a:pt x="133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2" y="7"/>
                  </a:lnTo>
                  <a:lnTo>
                    <a:pt x="130" y="4"/>
                  </a:lnTo>
                  <a:lnTo>
                    <a:pt x="130" y="1"/>
                  </a:lnTo>
                  <a:lnTo>
                    <a:pt x="132" y="1"/>
                  </a:lnTo>
                  <a:close/>
                  <a:moveTo>
                    <a:pt x="313" y="0"/>
                  </a:moveTo>
                  <a:lnTo>
                    <a:pt x="315" y="1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1" y="3"/>
                  </a:lnTo>
                  <a:lnTo>
                    <a:pt x="320" y="3"/>
                  </a:lnTo>
                  <a:lnTo>
                    <a:pt x="317" y="5"/>
                  </a:lnTo>
                  <a:lnTo>
                    <a:pt x="316" y="5"/>
                  </a:lnTo>
                  <a:lnTo>
                    <a:pt x="315" y="4"/>
                  </a:lnTo>
                  <a:lnTo>
                    <a:pt x="312" y="3"/>
                  </a:lnTo>
                  <a:lnTo>
                    <a:pt x="311" y="3"/>
                  </a:lnTo>
                  <a:lnTo>
                    <a:pt x="312" y="1"/>
                  </a:lnTo>
                  <a:lnTo>
                    <a:pt x="313" y="0"/>
                  </a:lnTo>
                  <a:close/>
                  <a:moveTo>
                    <a:pt x="563" y="0"/>
                  </a:moveTo>
                  <a:lnTo>
                    <a:pt x="566" y="0"/>
                  </a:lnTo>
                  <a:lnTo>
                    <a:pt x="569" y="3"/>
                  </a:lnTo>
                  <a:lnTo>
                    <a:pt x="571" y="1"/>
                  </a:lnTo>
                  <a:lnTo>
                    <a:pt x="573" y="1"/>
                  </a:lnTo>
                  <a:lnTo>
                    <a:pt x="574" y="4"/>
                  </a:lnTo>
                  <a:lnTo>
                    <a:pt x="577" y="5"/>
                  </a:lnTo>
                  <a:lnTo>
                    <a:pt x="581" y="3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3" y="7"/>
                  </a:lnTo>
                  <a:lnTo>
                    <a:pt x="586" y="8"/>
                  </a:lnTo>
                  <a:lnTo>
                    <a:pt x="586" y="9"/>
                  </a:lnTo>
                  <a:lnTo>
                    <a:pt x="584" y="11"/>
                  </a:lnTo>
                  <a:lnTo>
                    <a:pt x="584" y="12"/>
                  </a:lnTo>
                  <a:lnTo>
                    <a:pt x="583" y="13"/>
                  </a:lnTo>
                  <a:lnTo>
                    <a:pt x="583" y="16"/>
                  </a:lnTo>
                  <a:lnTo>
                    <a:pt x="581" y="20"/>
                  </a:lnTo>
                  <a:lnTo>
                    <a:pt x="578" y="20"/>
                  </a:lnTo>
                  <a:lnTo>
                    <a:pt x="577" y="24"/>
                  </a:lnTo>
                  <a:lnTo>
                    <a:pt x="578" y="24"/>
                  </a:lnTo>
                  <a:lnTo>
                    <a:pt x="584" y="21"/>
                  </a:lnTo>
                  <a:lnTo>
                    <a:pt x="587" y="16"/>
                  </a:lnTo>
                  <a:lnTo>
                    <a:pt x="590" y="16"/>
                  </a:lnTo>
                  <a:lnTo>
                    <a:pt x="590" y="18"/>
                  </a:lnTo>
                  <a:lnTo>
                    <a:pt x="588" y="21"/>
                  </a:lnTo>
                  <a:lnTo>
                    <a:pt x="588" y="22"/>
                  </a:lnTo>
                  <a:lnTo>
                    <a:pt x="590" y="22"/>
                  </a:lnTo>
                  <a:lnTo>
                    <a:pt x="592" y="18"/>
                  </a:lnTo>
                  <a:lnTo>
                    <a:pt x="595" y="18"/>
                  </a:lnTo>
                  <a:lnTo>
                    <a:pt x="596" y="18"/>
                  </a:lnTo>
                  <a:lnTo>
                    <a:pt x="599" y="18"/>
                  </a:lnTo>
                  <a:lnTo>
                    <a:pt x="599" y="16"/>
                  </a:lnTo>
                  <a:lnTo>
                    <a:pt x="600" y="16"/>
                  </a:lnTo>
                  <a:lnTo>
                    <a:pt x="603" y="17"/>
                  </a:lnTo>
                  <a:lnTo>
                    <a:pt x="604" y="16"/>
                  </a:lnTo>
                  <a:lnTo>
                    <a:pt x="607" y="18"/>
                  </a:lnTo>
                  <a:lnTo>
                    <a:pt x="607" y="21"/>
                  </a:lnTo>
                  <a:lnTo>
                    <a:pt x="608" y="25"/>
                  </a:lnTo>
                  <a:lnTo>
                    <a:pt x="608" y="26"/>
                  </a:lnTo>
                  <a:lnTo>
                    <a:pt x="608" y="29"/>
                  </a:lnTo>
                  <a:lnTo>
                    <a:pt x="606" y="32"/>
                  </a:lnTo>
                  <a:lnTo>
                    <a:pt x="609" y="37"/>
                  </a:lnTo>
                  <a:lnTo>
                    <a:pt x="608" y="39"/>
                  </a:lnTo>
                  <a:lnTo>
                    <a:pt x="607" y="39"/>
                  </a:lnTo>
                  <a:lnTo>
                    <a:pt x="604" y="42"/>
                  </a:lnTo>
                  <a:lnTo>
                    <a:pt x="607" y="42"/>
                  </a:lnTo>
                  <a:lnTo>
                    <a:pt x="611" y="41"/>
                  </a:lnTo>
                  <a:lnTo>
                    <a:pt x="613" y="38"/>
                  </a:lnTo>
                  <a:lnTo>
                    <a:pt x="617" y="38"/>
                  </a:lnTo>
                  <a:lnTo>
                    <a:pt x="619" y="34"/>
                  </a:lnTo>
                  <a:lnTo>
                    <a:pt x="619" y="30"/>
                  </a:lnTo>
                  <a:lnTo>
                    <a:pt x="617" y="28"/>
                  </a:lnTo>
                  <a:lnTo>
                    <a:pt x="616" y="28"/>
                  </a:lnTo>
                  <a:lnTo>
                    <a:pt x="615" y="26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7" y="24"/>
                  </a:lnTo>
                  <a:lnTo>
                    <a:pt x="619" y="24"/>
                  </a:lnTo>
                  <a:lnTo>
                    <a:pt x="620" y="24"/>
                  </a:lnTo>
                  <a:lnTo>
                    <a:pt x="624" y="22"/>
                  </a:lnTo>
                  <a:lnTo>
                    <a:pt x="627" y="20"/>
                  </a:lnTo>
                  <a:lnTo>
                    <a:pt x="628" y="20"/>
                  </a:lnTo>
                  <a:lnTo>
                    <a:pt x="632" y="20"/>
                  </a:lnTo>
                  <a:lnTo>
                    <a:pt x="632" y="17"/>
                  </a:lnTo>
                  <a:lnTo>
                    <a:pt x="635" y="16"/>
                  </a:lnTo>
                  <a:lnTo>
                    <a:pt x="636" y="16"/>
                  </a:lnTo>
                  <a:lnTo>
                    <a:pt x="637" y="14"/>
                  </a:lnTo>
                  <a:lnTo>
                    <a:pt x="640" y="13"/>
                  </a:lnTo>
                  <a:lnTo>
                    <a:pt x="641" y="14"/>
                  </a:lnTo>
                  <a:lnTo>
                    <a:pt x="644" y="14"/>
                  </a:lnTo>
                  <a:lnTo>
                    <a:pt x="644" y="16"/>
                  </a:lnTo>
                  <a:lnTo>
                    <a:pt x="642" y="17"/>
                  </a:lnTo>
                  <a:lnTo>
                    <a:pt x="644" y="18"/>
                  </a:lnTo>
                  <a:lnTo>
                    <a:pt x="649" y="18"/>
                  </a:lnTo>
                  <a:lnTo>
                    <a:pt x="649" y="20"/>
                  </a:lnTo>
                  <a:lnTo>
                    <a:pt x="652" y="20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8"/>
                  </a:lnTo>
                  <a:lnTo>
                    <a:pt x="663" y="30"/>
                  </a:lnTo>
                  <a:lnTo>
                    <a:pt x="667" y="34"/>
                  </a:lnTo>
                  <a:lnTo>
                    <a:pt x="669" y="34"/>
                  </a:lnTo>
                  <a:lnTo>
                    <a:pt x="669" y="33"/>
                  </a:lnTo>
                  <a:lnTo>
                    <a:pt x="670" y="32"/>
                  </a:lnTo>
                  <a:lnTo>
                    <a:pt x="670" y="30"/>
                  </a:lnTo>
                  <a:lnTo>
                    <a:pt x="669" y="29"/>
                  </a:lnTo>
                  <a:lnTo>
                    <a:pt x="666" y="29"/>
                  </a:lnTo>
                  <a:lnTo>
                    <a:pt x="666" y="26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8"/>
                  </a:lnTo>
                  <a:lnTo>
                    <a:pt x="673" y="29"/>
                  </a:lnTo>
                  <a:lnTo>
                    <a:pt x="673" y="30"/>
                  </a:lnTo>
                  <a:lnTo>
                    <a:pt x="677" y="34"/>
                  </a:lnTo>
                  <a:lnTo>
                    <a:pt x="677" y="37"/>
                  </a:lnTo>
                  <a:lnTo>
                    <a:pt x="679" y="37"/>
                  </a:lnTo>
                  <a:lnTo>
                    <a:pt x="681" y="37"/>
                  </a:lnTo>
                  <a:lnTo>
                    <a:pt x="681" y="37"/>
                  </a:lnTo>
                  <a:lnTo>
                    <a:pt x="682" y="37"/>
                  </a:lnTo>
                  <a:lnTo>
                    <a:pt x="685" y="39"/>
                  </a:lnTo>
                  <a:lnTo>
                    <a:pt x="685" y="42"/>
                  </a:lnTo>
                  <a:lnTo>
                    <a:pt x="686" y="45"/>
                  </a:lnTo>
                  <a:lnTo>
                    <a:pt x="686" y="46"/>
                  </a:lnTo>
                  <a:lnTo>
                    <a:pt x="685" y="46"/>
                  </a:lnTo>
                  <a:lnTo>
                    <a:pt x="685" y="45"/>
                  </a:lnTo>
                  <a:lnTo>
                    <a:pt x="683" y="43"/>
                  </a:lnTo>
                  <a:lnTo>
                    <a:pt x="683" y="43"/>
                  </a:lnTo>
                  <a:lnTo>
                    <a:pt x="682" y="45"/>
                  </a:lnTo>
                  <a:lnTo>
                    <a:pt x="679" y="43"/>
                  </a:lnTo>
                  <a:lnTo>
                    <a:pt x="675" y="41"/>
                  </a:lnTo>
                  <a:lnTo>
                    <a:pt x="673" y="41"/>
                  </a:lnTo>
                  <a:lnTo>
                    <a:pt x="673" y="42"/>
                  </a:lnTo>
                  <a:lnTo>
                    <a:pt x="674" y="45"/>
                  </a:lnTo>
                  <a:lnTo>
                    <a:pt x="677" y="45"/>
                  </a:lnTo>
                  <a:lnTo>
                    <a:pt x="678" y="45"/>
                  </a:lnTo>
                  <a:lnTo>
                    <a:pt x="678" y="46"/>
                  </a:lnTo>
                  <a:lnTo>
                    <a:pt x="679" y="49"/>
                  </a:lnTo>
                  <a:lnTo>
                    <a:pt x="681" y="50"/>
                  </a:lnTo>
                  <a:lnTo>
                    <a:pt x="681" y="49"/>
                  </a:lnTo>
                  <a:lnTo>
                    <a:pt x="682" y="46"/>
                  </a:lnTo>
                  <a:lnTo>
                    <a:pt x="683" y="46"/>
                  </a:lnTo>
                  <a:lnTo>
                    <a:pt x="685" y="49"/>
                  </a:lnTo>
                  <a:lnTo>
                    <a:pt x="686" y="49"/>
                  </a:lnTo>
                  <a:lnTo>
                    <a:pt x="687" y="49"/>
                  </a:lnTo>
                  <a:lnTo>
                    <a:pt x="689" y="49"/>
                  </a:lnTo>
                  <a:lnTo>
                    <a:pt x="689" y="50"/>
                  </a:lnTo>
                  <a:lnTo>
                    <a:pt x="689" y="51"/>
                  </a:lnTo>
                  <a:lnTo>
                    <a:pt x="691" y="55"/>
                  </a:lnTo>
                  <a:lnTo>
                    <a:pt x="691" y="59"/>
                  </a:lnTo>
                  <a:lnTo>
                    <a:pt x="691" y="65"/>
                  </a:lnTo>
                  <a:lnTo>
                    <a:pt x="690" y="68"/>
                  </a:lnTo>
                  <a:lnTo>
                    <a:pt x="689" y="68"/>
                  </a:lnTo>
                  <a:lnTo>
                    <a:pt x="687" y="70"/>
                  </a:lnTo>
                  <a:lnTo>
                    <a:pt x="689" y="72"/>
                  </a:lnTo>
                  <a:lnTo>
                    <a:pt x="686" y="75"/>
                  </a:lnTo>
                  <a:lnTo>
                    <a:pt x="687" y="76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2"/>
                  </a:lnTo>
                  <a:lnTo>
                    <a:pt x="685" y="84"/>
                  </a:lnTo>
                  <a:lnTo>
                    <a:pt x="685" y="86"/>
                  </a:lnTo>
                  <a:lnTo>
                    <a:pt x="683" y="88"/>
                  </a:lnTo>
                  <a:lnTo>
                    <a:pt x="682" y="91"/>
                  </a:lnTo>
                  <a:lnTo>
                    <a:pt x="682" y="92"/>
                  </a:lnTo>
                  <a:lnTo>
                    <a:pt x="681" y="93"/>
                  </a:lnTo>
                  <a:lnTo>
                    <a:pt x="679" y="95"/>
                  </a:lnTo>
                  <a:lnTo>
                    <a:pt x="677" y="97"/>
                  </a:lnTo>
                  <a:lnTo>
                    <a:pt x="674" y="97"/>
                  </a:lnTo>
                  <a:lnTo>
                    <a:pt x="677" y="99"/>
                  </a:lnTo>
                  <a:lnTo>
                    <a:pt x="678" y="99"/>
                  </a:lnTo>
                  <a:lnTo>
                    <a:pt x="679" y="96"/>
                  </a:lnTo>
                  <a:lnTo>
                    <a:pt x="681" y="96"/>
                  </a:lnTo>
                  <a:lnTo>
                    <a:pt x="682" y="100"/>
                  </a:lnTo>
                  <a:lnTo>
                    <a:pt x="679" y="104"/>
                  </a:lnTo>
                  <a:lnTo>
                    <a:pt x="678" y="107"/>
                  </a:lnTo>
                  <a:lnTo>
                    <a:pt x="677" y="112"/>
                  </a:lnTo>
                  <a:lnTo>
                    <a:pt x="678" y="115"/>
                  </a:lnTo>
                  <a:lnTo>
                    <a:pt x="678" y="117"/>
                  </a:lnTo>
                  <a:lnTo>
                    <a:pt x="677" y="122"/>
                  </a:lnTo>
                  <a:lnTo>
                    <a:pt x="673" y="122"/>
                  </a:lnTo>
                  <a:lnTo>
                    <a:pt x="673" y="122"/>
                  </a:lnTo>
                  <a:lnTo>
                    <a:pt x="670" y="122"/>
                  </a:lnTo>
                  <a:lnTo>
                    <a:pt x="670" y="124"/>
                  </a:lnTo>
                  <a:lnTo>
                    <a:pt x="670" y="125"/>
                  </a:lnTo>
                  <a:lnTo>
                    <a:pt x="671" y="130"/>
                  </a:lnTo>
                  <a:lnTo>
                    <a:pt x="671" y="133"/>
                  </a:lnTo>
                  <a:lnTo>
                    <a:pt x="669" y="134"/>
                  </a:lnTo>
                  <a:lnTo>
                    <a:pt x="667" y="137"/>
                  </a:lnTo>
                  <a:lnTo>
                    <a:pt x="669" y="141"/>
                  </a:lnTo>
                  <a:lnTo>
                    <a:pt x="669" y="143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70" y="147"/>
                  </a:lnTo>
                  <a:lnTo>
                    <a:pt x="667" y="154"/>
                  </a:lnTo>
                  <a:lnTo>
                    <a:pt x="666" y="155"/>
                  </a:lnTo>
                  <a:lnTo>
                    <a:pt x="666" y="158"/>
                  </a:lnTo>
                  <a:lnTo>
                    <a:pt x="666" y="155"/>
                  </a:lnTo>
                  <a:lnTo>
                    <a:pt x="669" y="155"/>
                  </a:lnTo>
                  <a:lnTo>
                    <a:pt x="671" y="154"/>
                  </a:lnTo>
                  <a:lnTo>
                    <a:pt x="671" y="151"/>
                  </a:lnTo>
                  <a:lnTo>
                    <a:pt x="671" y="150"/>
                  </a:lnTo>
                  <a:lnTo>
                    <a:pt x="673" y="149"/>
                  </a:lnTo>
                  <a:lnTo>
                    <a:pt x="675" y="149"/>
                  </a:lnTo>
                  <a:lnTo>
                    <a:pt x="677" y="147"/>
                  </a:lnTo>
                  <a:lnTo>
                    <a:pt x="675" y="147"/>
                  </a:lnTo>
                  <a:lnTo>
                    <a:pt x="671" y="143"/>
                  </a:lnTo>
                  <a:lnTo>
                    <a:pt x="670" y="141"/>
                  </a:lnTo>
                  <a:lnTo>
                    <a:pt x="671" y="138"/>
                  </a:lnTo>
                  <a:lnTo>
                    <a:pt x="675" y="137"/>
                  </a:lnTo>
                  <a:lnTo>
                    <a:pt x="679" y="137"/>
                  </a:lnTo>
                  <a:lnTo>
                    <a:pt x="683" y="134"/>
                  </a:lnTo>
                  <a:lnTo>
                    <a:pt x="685" y="134"/>
                  </a:lnTo>
                  <a:lnTo>
                    <a:pt x="686" y="133"/>
                  </a:lnTo>
                  <a:lnTo>
                    <a:pt x="685" y="130"/>
                  </a:lnTo>
                  <a:lnTo>
                    <a:pt x="689" y="128"/>
                  </a:lnTo>
                  <a:lnTo>
                    <a:pt x="690" y="125"/>
                  </a:lnTo>
                  <a:lnTo>
                    <a:pt x="689" y="122"/>
                  </a:lnTo>
                  <a:lnTo>
                    <a:pt x="689" y="121"/>
                  </a:lnTo>
                  <a:lnTo>
                    <a:pt x="691" y="122"/>
                  </a:lnTo>
                  <a:lnTo>
                    <a:pt x="694" y="122"/>
                  </a:lnTo>
                  <a:lnTo>
                    <a:pt x="696" y="120"/>
                  </a:lnTo>
                  <a:lnTo>
                    <a:pt x="695" y="117"/>
                  </a:lnTo>
                  <a:lnTo>
                    <a:pt x="699" y="115"/>
                  </a:lnTo>
                  <a:lnTo>
                    <a:pt x="699" y="112"/>
                  </a:lnTo>
                  <a:lnTo>
                    <a:pt x="698" y="111"/>
                  </a:lnTo>
                  <a:lnTo>
                    <a:pt x="694" y="112"/>
                  </a:lnTo>
                  <a:lnTo>
                    <a:pt x="694" y="115"/>
                  </a:lnTo>
                  <a:lnTo>
                    <a:pt x="690" y="117"/>
                  </a:lnTo>
                  <a:lnTo>
                    <a:pt x="687" y="116"/>
                  </a:lnTo>
                  <a:lnTo>
                    <a:pt x="686" y="112"/>
                  </a:lnTo>
                  <a:lnTo>
                    <a:pt x="687" y="109"/>
                  </a:lnTo>
                  <a:lnTo>
                    <a:pt x="687" y="105"/>
                  </a:lnTo>
                  <a:lnTo>
                    <a:pt x="690" y="104"/>
                  </a:lnTo>
                  <a:lnTo>
                    <a:pt x="692" y="104"/>
                  </a:lnTo>
                  <a:lnTo>
                    <a:pt x="696" y="107"/>
                  </a:lnTo>
                  <a:lnTo>
                    <a:pt x="698" y="104"/>
                  </a:lnTo>
                  <a:lnTo>
                    <a:pt x="698" y="101"/>
                  </a:lnTo>
                  <a:lnTo>
                    <a:pt x="702" y="100"/>
                  </a:lnTo>
                  <a:lnTo>
                    <a:pt x="702" y="103"/>
                  </a:lnTo>
                  <a:lnTo>
                    <a:pt x="700" y="104"/>
                  </a:lnTo>
                  <a:lnTo>
                    <a:pt x="700" y="107"/>
                  </a:lnTo>
                  <a:lnTo>
                    <a:pt x="707" y="112"/>
                  </a:lnTo>
                  <a:lnTo>
                    <a:pt x="710" y="112"/>
                  </a:lnTo>
                  <a:lnTo>
                    <a:pt x="712" y="111"/>
                  </a:lnTo>
                  <a:lnTo>
                    <a:pt x="716" y="109"/>
                  </a:lnTo>
                  <a:lnTo>
                    <a:pt x="719" y="108"/>
                  </a:lnTo>
                  <a:lnTo>
                    <a:pt x="717" y="105"/>
                  </a:lnTo>
                  <a:lnTo>
                    <a:pt x="714" y="101"/>
                  </a:lnTo>
                  <a:lnTo>
                    <a:pt x="714" y="100"/>
                  </a:lnTo>
                  <a:lnTo>
                    <a:pt x="715" y="100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4" y="107"/>
                  </a:lnTo>
                  <a:lnTo>
                    <a:pt x="724" y="108"/>
                  </a:lnTo>
                  <a:lnTo>
                    <a:pt x="724" y="111"/>
                  </a:lnTo>
                  <a:lnTo>
                    <a:pt x="727" y="113"/>
                  </a:lnTo>
                  <a:lnTo>
                    <a:pt x="728" y="117"/>
                  </a:lnTo>
                  <a:lnTo>
                    <a:pt x="728" y="118"/>
                  </a:lnTo>
                  <a:lnTo>
                    <a:pt x="728" y="117"/>
                  </a:lnTo>
                  <a:lnTo>
                    <a:pt x="731" y="115"/>
                  </a:lnTo>
                  <a:lnTo>
                    <a:pt x="732" y="115"/>
                  </a:lnTo>
                  <a:lnTo>
                    <a:pt x="733" y="112"/>
                  </a:lnTo>
                  <a:lnTo>
                    <a:pt x="732" y="112"/>
                  </a:lnTo>
                  <a:lnTo>
                    <a:pt x="731" y="113"/>
                  </a:lnTo>
                  <a:lnTo>
                    <a:pt x="728" y="112"/>
                  </a:lnTo>
                  <a:lnTo>
                    <a:pt x="727" y="109"/>
                  </a:lnTo>
                  <a:lnTo>
                    <a:pt x="729" y="107"/>
                  </a:lnTo>
                  <a:lnTo>
                    <a:pt x="732" y="105"/>
                  </a:lnTo>
                  <a:lnTo>
                    <a:pt x="733" y="103"/>
                  </a:lnTo>
                  <a:lnTo>
                    <a:pt x="735" y="103"/>
                  </a:lnTo>
                  <a:lnTo>
                    <a:pt x="736" y="101"/>
                  </a:lnTo>
                  <a:lnTo>
                    <a:pt x="741" y="100"/>
                  </a:lnTo>
                  <a:lnTo>
                    <a:pt x="749" y="99"/>
                  </a:lnTo>
                  <a:lnTo>
                    <a:pt x="758" y="99"/>
                  </a:lnTo>
                  <a:lnTo>
                    <a:pt x="765" y="95"/>
                  </a:lnTo>
                  <a:lnTo>
                    <a:pt x="769" y="95"/>
                  </a:lnTo>
                  <a:lnTo>
                    <a:pt x="773" y="96"/>
                  </a:lnTo>
                  <a:lnTo>
                    <a:pt x="771" y="97"/>
                  </a:lnTo>
                  <a:lnTo>
                    <a:pt x="771" y="99"/>
                  </a:lnTo>
                  <a:lnTo>
                    <a:pt x="770" y="101"/>
                  </a:lnTo>
                  <a:lnTo>
                    <a:pt x="771" y="105"/>
                  </a:lnTo>
                  <a:lnTo>
                    <a:pt x="774" y="108"/>
                  </a:lnTo>
                  <a:lnTo>
                    <a:pt x="785" y="109"/>
                  </a:lnTo>
                  <a:lnTo>
                    <a:pt x="787" y="109"/>
                  </a:lnTo>
                  <a:lnTo>
                    <a:pt x="787" y="109"/>
                  </a:lnTo>
                  <a:lnTo>
                    <a:pt x="791" y="109"/>
                  </a:lnTo>
                  <a:lnTo>
                    <a:pt x="794" y="109"/>
                  </a:lnTo>
                  <a:lnTo>
                    <a:pt x="802" y="109"/>
                  </a:lnTo>
                  <a:lnTo>
                    <a:pt x="807" y="105"/>
                  </a:lnTo>
                  <a:lnTo>
                    <a:pt x="808" y="107"/>
                  </a:lnTo>
                  <a:lnTo>
                    <a:pt x="811" y="107"/>
                  </a:lnTo>
                  <a:lnTo>
                    <a:pt x="812" y="104"/>
                  </a:lnTo>
                  <a:lnTo>
                    <a:pt x="811" y="103"/>
                  </a:lnTo>
                  <a:lnTo>
                    <a:pt x="814" y="101"/>
                  </a:lnTo>
                  <a:lnTo>
                    <a:pt x="816" y="103"/>
                  </a:lnTo>
                  <a:lnTo>
                    <a:pt x="819" y="101"/>
                  </a:lnTo>
                  <a:lnTo>
                    <a:pt x="820" y="103"/>
                  </a:lnTo>
                  <a:lnTo>
                    <a:pt x="821" y="104"/>
                  </a:lnTo>
                  <a:lnTo>
                    <a:pt x="823" y="101"/>
                  </a:lnTo>
                  <a:lnTo>
                    <a:pt x="821" y="100"/>
                  </a:lnTo>
                  <a:lnTo>
                    <a:pt x="820" y="97"/>
                  </a:lnTo>
                  <a:lnTo>
                    <a:pt x="820" y="95"/>
                  </a:lnTo>
                  <a:lnTo>
                    <a:pt x="819" y="93"/>
                  </a:lnTo>
                  <a:lnTo>
                    <a:pt x="816" y="93"/>
                  </a:lnTo>
                  <a:lnTo>
                    <a:pt x="816" y="90"/>
                  </a:lnTo>
                  <a:lnTo>
                    <a:pt x="815" y="90"/>
                  </a:lnTo>
                  <a:lnTo>
                    <a:pt x="814" y="87"/>
                  </a:lnTo>
                  <a:lnTo>
                    <a:pt x="812" y="86"/>
                  </a:lnTo>
                  <a:lnTo>
                    <a:pt x="812" y="82"/>
                  </a:lnTo>
                  <a:lnTo>
                    <a:pt x="814" y="80"/>
                  </a:lnTo>
                  <a:lnTo>
                    <a:pt x="814" y="82"/>
                  </a:lnTo>
                  <a:lnTo>
                    <a:pt x="815" y="82"/>
                  </a:lnTo>
                  <a:lnTo>
                    <a:pt x="818" y="80"/>
                  </a:lnTo>
                  <a:lnTo>
                    <a:pt x="816" y="79"/>
                  </a:lnTo>
                  <a:lnTo>
                    <a:pt x="816" y="76"/>
                  </a:lnTo>
                  <a:lnTo>
                    <a:pt x="818" y="76"/>
                  </a:lnTo>
                  <a:lnTo>
                    <a:pt x="821" y="79"/>
                  </a:lnTo>
                  <a:lnTo>
                    <a:pt x="823" y="78"/>
                  </a:lnTo>
                  <a:lnTo>
                    <a:pt x="823" y="76"/>
                  </a:lnTo>
                  <a:lnTo>
                    <a:pt x="824" y="78"/>
                  </a:lnTo>
                  <a:lnTo>
                    <a:pt x="827" y="78"/>
                  </a:lnTo>
                  <a:lnTo>
                    <a:pt x="828" y="76"/>
                  </a:lnTo>
                  <a:lnTo>
                    <a:pt x="829" y="75"/>
                  </a:lnTo>
                  <a:lnTo>
                    <a:pt x="832" y="78"/>
                  </a:lnTo>
                  <a:lnTo>
                    <a:pt x="833" y="78"/>
                  </a:lnTo>
                  <a:lnTo>
                    <a:pt x="835" y="80"/>
                  </a:lnTo>
                  <a:lnTo>
                    <a:pt x="836" y="79"/>
                  </a:lnTo>
                  <a:lnTo>
                    <a:pt x="836" y="76"/>
                  </a:lnTo>
                  <a:lnTo>
                    <a:pt x="839" y="78"/>
                  </a:lnTo>
                  <a:lnTo>
                    <a:pt x="840" y="79"/>
                  </a:lnTo>
                  <a:lnTo>
                    <a:pt x="839" y="80"/>
                  </a:lnTo>
                  <a:lnTo>
                    <a:pt x="837" y="83"/>
                  </a:lnTo>
                  <a:lnTo>
                    <a:pt x="839" y="83"/>
                  </a:lnTo>
                  <a:lnTo>
                    <a:pt x="841" y="83"/>
                  </a:lnTo>
                  <a:lnTo>
                    <a:pt x="841" y="83"/>
                  </a:lnTo>
                  <a:lnTo>
                    <a:pt x="841" y="82"/>
                  </a:lnTo>
                  <a:lnTo>
                    <a:pt x="843" y="82"/>
                  </a:lnTo>
                  <a:lnTo>
                    <a:pt x="844" y="82"/>
                  </a:lnTo>
                  <a:lnTo>
                    <a:pt x="844" y="79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5" y="76"/>
                  </a:lnTo>
                  <a:lnTo>
                    <a:pt x="848" y="76"/>
                  </a:lnTo>
                  <a:lnTo>
                    <a:pt x="849" y="76"/>
                  </a:lnTo>
                  <a:lnTo>
                    <a:pt x="850" y="76"/>
                  </a:lnTo>
                  <a:lnTo>
                    <a:pt x="854" y="76"/>
                  </a:lnTo>
                  <a:lnTo>
                    <a:pt x="854" y="78"/>
                  </a:lnTo>
                  <a:lnTo>
                    <a:pt x="854" y="82"/>
                  </a:lnTo>
                  <a:lnTo>
                    <a:pt x="856" y="79"/>
                  </a:lnTo>
                  <a:lnTo>
                    <a:pt x="856" y="79"/>
                  </a:lnTo>
                  <a:lnTo>
                    <a:pt x="858" y="78"/>
                  </a:lnTo>
                  <a:lnTo>
                    <a:pt x="860" y="80"/>
                  </a:lnTo>
                  <a:lnTo>
                    <a:pt x="861" y="80"/>
                  </a:lnTo>
                  <a:lnTo>
                    <a:pt x="862" y="79"/>
                  </a:lnTo>
                  <a:lnTo>
                    <a:pt x="865" y="82"/>
                  </a:lnTo>
                  <a:lnTo>
                    <a:pt x="866" y="86"/>
                  </a:lnTo>
                  <a:lnTo>
                    <a:pt x="868" y="83"/>
                  </a:lnTo>
                  <a:lnTo>
                    <a:pt x="869" y="82"/>
                  </a:lnTo>
                  <a:lnTo>
                    <a:pt x="870" y="83"/>
                  </a:lnTo>
                  <a:lnTo>
                    <a:pt x="869" y="86"/>
                  </a:lnTo>
                  <a:lnTo>
                    <a:pt x="870" y="87"/>
                  </a:lnTo>
                  <a:lnTo>
                    <a:pt x="872" y="88"/>
                  </a:lnTo>
                  <a:lnTo>
                    <a:pt x="873" y="88"/>
                  </a:lnTo>
                  <a:lnTo>
                    <a:pt x="874" y="91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7" y="92"/>
                  </a:lnTo>
                  <a:lnTo>
                    <a:pt x="875" y="93"/>
                  </a:lnTo>
                  <a:lnTo>
                    <a:pt x="875" y="96"/>
                  </a:lnTo>
                  <a:lnTo>
                    <a:pt x="878" y="93"/>
                  </a:lnTo>
                  <a:lnTo>
                    <a:pt x="881" y="93"/>
                  </a:lnTo>
                  <a:lnTo>
                    <a:pt x="881" y="95"/>
                  </a:lnTo>
                  <a:lnTo>
                    <a:pt x="877" y="99"/>
                  </a:lnTo>
                  <a:lnTo>
                    <a:pt x="877" y="103"/>
                  </a:lnTo>
                  <a:lnTo>
                    <a:pt x="881" y="103"/>
                  </a:lnTo>
                  <a:lnTo>
                    <a:pt x="882" y="101"/>
                  </a:lnTo>
                  <a:lnTo>
                    <a:pt x="883" y="100"/>
                  </a:lnTo>
                  <a:lnTo>
                    <a:pt x="885" y="101"/>
                  </a:lnTo>
                  <a:lnTo>
                    <a:pt x="885" y="104"/>
                  </a:lnTo>
                  <a:lnTo>
                    <a:pt x="886" y="103"/>
                  </a:lnTo>
                  <a:lnTo>
                    <a:pt x="889" y="105"/>
                  </a:lnTo>
                  <a:lnTo>
                    <a:pt x="889" y="109"/>
                  </a:lnTo>
                  <a:lnTo>
                    <a:pt x="891" y="108"/>
                  </a:lnTo>
                  <a:lnTo>
                    <a:pt x="891" y="111"/>
                  </a:lnTo>
                  <a:lnTo>
                    <a:pt x="893" y="109"/>
                  </a:lnTo>
                  <a:lnTo>
                    <a:pt x="894" y="111"/>
                  </a:lnTo>
                  <a:lnTo>
                    <a:pt x="891" y="115"/>
                  </a:lnTo>
                  <a:lnTo>
                    <a:pt x="889" y="116"/>
                  </a:lnTo>
                  <a:lnTo>
                    <a:pt x="886" y="115"/>
                  </a:lnTo>
                  <a:lnTo>
                    <a:pt x="882" y="113"/>
                  </a:lnTo>
                  <a:lnTo>
                    <a:pt x="877" y="113"/>
                  </a:lnTo>
                  <a:lnTo>
                    <a:pt x="879" y="115"/>
                  </a:lnTo>
                  <a:lnTo>
                    <a:pt x="879" y="117"/>
                  </a:lnTo>
                  <a:lnTo>
                    <a:pt x="885" y="117"/>
                  </a:lnTo>
                  <a:lnTo>
                    <a:pt x="885" y="120"/>
                  </a:lnTo>
                  <a:lnTo>
                    <a:pt x="890" y="122"/>
                  </a:lnTo>
                  <a:lnTo>
                    <a:pt x="894" y="124"/>
                  </a:lnTo>
                  <a:lnTo>
                    <a:pt x="897" y="122"/>
                  </a:lnTo>
                  <a:lnTo>
                    <a:pt x="897" y="120"/>
                  </a:lnTo>
                  <a:lnTo>
                    <a:pt x="895" y="117"/>
                  </a:lnTo>
                  <a:lnTo>
                    <a:pt x="894" y="116"/>
                  </a:lnTo>
                  <a:lnTo>
                    <a:pt x="895" y="116"/>
                  </a:lnTo>
                  <a:lnTo>
                    <a:pt x="898" y="118"/>
                  </a:lnTo>
                  <a:lnTo>
                    <a:pt x="901" y="120"/>
                  </a:lnTo>
                  <a:lnTo>
                    <a:pt x="902" y="121"/>
                  </a:lnTo>
                  <a:lnTo>
                    <a:pt x="899" y="121"/>
                  </a:lnTo>
                  <a:lnTo>
                    <a:pt x="895" y="125"/>
                  </a:lnTo>
                  <a:lnTo>
                    <a:pt x="897" y="126"/>
                  </a:lnTo>
                  <a:lnTo>
                    <a:pt x="898" y="126"/>
                  </a:lnTo>
                  <a:lnTo>
                    <a:pt x="899" y="125"/>
                  </a:lnTo>
                  <a:lnTo>
                    <a:pt x="902" y="125"/>
                  </a:lnTo>
                  <a:lnTo>
                    <a:pt x="908" y="133"/>
                  </a:lnTo>
                  <a:lnTo>
                    <a:pt x="911" y="133"/>
                  </a:lnTo>
                  <a:lnTo>
                    <a:pt x="914" y="137"/>
                  </a:lnTo>
                  <a:lnTo>
                    <a:pt x="919" y="137"/>
                  </a:lnTo>
                  <a:lnTo>
                    <a:pt x="923" y="141"/>
                  </a:lnTo>
                  <a:lnTo>
                    <a:pt x="926" y="142"/>
                  </a:lnTo>
                  <a:lnTo>
                    <a:pt x="927" y="141"/>
                  </a:lnTo>
                  <a:lnTo>
                    <a:pt x="926" y="138"/>
                  </a:lnTo>
                  <a:lnTo>
                    <a:pt x="927" y="138"/>
                  </a:lnTo>
                  <a:lnTo>
                    <a:pt x="929" y="140"/>
                  </a:lnTo>
                  <a:lnTo>
                    <a:pt x="929" y="142"/>
                  </a:lnTo>
                  <a:lnTo>
                    <a:pt x="931" y="143"/>
                  </a:lnTo>
                  <a:lnTo>
                    <a:pt x="932" y="143"/>
                  </a:lnTo>
                  <a:lnTo>
                    <a:pt x="933" y="141"/>
                  </a:lnTo>
                  <a:lnTo>
                    <a:pt x="931" y="129"/>
                  </a:lnTo>
                  <a:lnTo>
                    <a:pt x="928" y="124"/>
                  </a:lnTo>
                  <a:lnTo>
                    <a:pt x="926" y="116"/>
                  </a:lnTo>
                  <a:lnTo>
                    <a:pt x="924" y="109"/>
                  </a:lnTo>
                  <a:lnTo>
                    <a:pt x="923" y="107"/>
                  </a:lnTo>
                  <a:lnTo>
                    <a:pt x="922" y="104"/>
                  </a:lnTo>
                  <a:lnTo>
                    <a:pt x="924" y="105"/>
                  </a:lnTo>
                  <a:lnTo>
                    <a:pt x="926" y="108"/>
                  </a:lnTo>
                  <a:lnTo>
                    <a:pt x="928" y="111"/>
                  </a:lnTo>
                  <a:lnTo>
                    <a:pt x="931" y="112"/>
                  </a:lnTo>
                  <a:lnTo>
                    <a:pt x="933" y="115"/>
                  </a:lnTo>
                  <a:lnTo>
                    <a:pt x="939" y="115"/>
                  </a:lnTo>
                  <a:lnTo>
                    <a:pt x="948" y="113"/>
                  </a:lnTo>
                  <a:lnTo>
                    <a:pt x="949" y="115"/>
                  </a:lnTo>
                  <a:lnTo>
                    <a:pt x="952" y="113"/>
                  </a:lnTo>
                  <a:lnTo>
                    <a:pt x="953" y="116"/>
                  </a:lnTo>
                  <a:lnTo>
                    <a:pt x="954" y="115"/>
                  </a:lnTo>
                  <a:lnTo>
                    <a:pt x="952" y="112"/>
                  </a:lnTo>
                  <a:lnTo>
                    <a:pt x="953" y="111"/>
                  </a:lnTo>
                  <a:lnTo>
                    <a:pt x="951" y="109"/>
                  </a:lnTo>
                  <a:lnTo>
                    <a:pt x="952" y="108"/>
                  </a:lnTo>
                  <a:lnTo>
                    <a:pt x="952" y="105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4" y="103"/>
                  </a:lnTo>
                  <a:lnTo>
                    <a:pt x="966" y="104"/>
                  </a:lnTo>
                  <a:lnTo>
                    <a:pt x="970" y="104"/>
                  </a:lnTo>
                  <a:lnTo>
                    <a:pt x="973" y="107"/>
                  </a:lnTo>
                  <a:lnTo>
                    <a:pt x="976" y="108"/>
                  </a:lnTo>
                  <a:lnTo>
                    <a:pt x="977" y="111"/>
                  </a:lnTo>
                  <a:lnTo>
                    <a:pt x="981" y="111"/>
                  </a:lnTo>
                  <a:lnTo>
                    <a:pt x="982" y="113"/>
                  </a:lnTo>
                  <a:lnTo>
                    <a:pt x="987" y="113"/>
                  </a:lnTo>
                  <a:lnTo>
                    <a:pt x="983" y="111"/>
                  </a:lnTo>
                  <a:lnTo>
                    <a:pt x="983" y="109"/>
                  </a:lnTo>
                  <a:lnTo>
                    <a:pt x="987" y="111"/>
                  </a:lnTo>
                  <a:lnTo>
                    <a:pt x="989" y="109"/>
                  </a:lnTo>
                  <a:lnTo>
                    <a:pt x="986" y="108"/>
                  </a:lnTo>
                  <a:lnTo>
                    <a:pt x="989" y="105"/>
                  </a:lnTo>
                  <a:lnTo>
                    <a:pt x="986" y="104"/>
                  </a:lnTo>
                  <a:lnTo>
                    <a:pt x="983" y="105"/>
                  </a:lnTo>
                  <a:lnTo>
                    <a:pt x="981" y="104"/>
                  </a:lnTo>
                  <a:lnTo>
                    <a:pt x="981" y="101"/>
                  </a:lnTo>
                  <a:lnTo>
                    <a:pt x="980" y="99"/>
                  </a:lnTo>
                  <a:lnTo>
                    <a:pt x="981" y="97"/>
                  </a:lnTo>
                  <a:lnTo>
                    <a:pt x="982" y="99"/>
                  </a:lnTo>
                  <a:lnTo>
                    <a:pt x="985" y="97"/>
                  </a:lnTo>
                  <a:lnTo>
                    <a:pt x="983" y="95"/>
                  </a:lnTo>
                  <a:lnTo>
                    <a:pt x="985" y="95"/>
                  </a:lnTo>
                  <a:lnTo>
                    <a:pt x="989" y="97"/>
                  </a:lnTo>
                  <a:lnTo>
                    <a:pt x="989" y="100"/>
                  </a:lnTo>
                  <a:lnTo>
                    <a:pt x="991" y="99"/>
                  </a:lnTo>
                  <a:lnTo>
                    <a:pt x="993" y="100"/>
                  </a:lnTo>
                  <a:lnTo>
                    <a:pt x="994" y="100"/>
                  </a:lnTo>
                  <a:lnTo>
                    <a:pt x="993" y="97"/>
                  </a:lnTo>
                  <a:lnTo>
                    <a:pt x="995" y="96"/>
                  </a:lnTo>
                  <a:lnTo>
                    <a:pt x="997" y="97"/>
                  </a:lnTo>
                  <a:lnTo>
                    <a:pt x="998" y="95"/>
                  </a:lnTo>
                  <a:lnTo>
                    <a:pt x="994" y="91"/>
                  </a:lnTo>
                  <a:lnTo>
                    <a:pt x="991" y="91"/>
                  </a:lnTo>
                  <a:lnTo>
                    <a:pt x="989" y="87"/>
                  </a:lnTo>
                  <a:lnTo>
                    <a:pt x="989" y="84"/>
                  </a:lnTo>
                  <a:lnTo>
                    <a:pt x="987" y="83"/>
                  </a:lnTo>
                  <a:lnTo>
                    <a:pt x="985" y="84"/>
                  </a:lnTo>
                  <a:lnTo>
                    <a:pt x="982" y="83"/>
                  </a:lnTo>
                  <a:lnTo>
                    <a:pt x="986" y="82"/>
                  </a:lnTo>
                  <a:lnTo>
                    <a:pt x="985" y="79"/>
                  </a:lnTo>
                  <a:lnTo>
                    <a:pt x="985" y="79"/>
                  </a:lnTo>
                  <a:lnTo>
                    <a:pt x="983" y="76"/>
                  </a:lnTo>
                  <a:lnTo>
                    <a:pt x="987" y="76"/>
                  </a:lnTo>
                  <a:lnTo>
                    <a:pt x="989" y="71"/>
                  </a:lnTo>
                  <a:lnTo>
                    <a:pt x="983" y="72"/>
                  </a:lnTo>
                  <a:lnTo>
                    <a:pt x="981" y="75"/>
                  </a:lnTo>
                  <a:lnTo>
                    <a:pt x="981" y="78"/>
                  </a:lnTo>
                  <a:lnTo>
                    <a:pt x="977" y="76"/>
                  </a:lnTo>
                  <a:lnTo>
                    <a:pt x="974" y="72"/>
                  </a:lnTo>
                  <a:lnTo>
                    <a:pt x="976" y="70"/>
                  </a:lnTo>
                  <a:lnTo>
                    <a:pt x="976" y="67"/>
                  </a:lnTo>
                  <a:lnTo>
                    <a:pt x="980" y="66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86" y="61"/>
                  </a:lnTo>
                  <a:lnTo>
                    <a:pt x="985" y="58"/>
                  </a:lnTo>
                  <a:lnTo>
                    <a:pt x="982" y="58"/>
                  </a:lnTo>
                  <a:lnTo>
                    <a:pt x="980" y="57"/>
                  </a:lnTo>
                  <a:lnTo>
                    <a:pt x="976" y="57"/>
                  </a:lnTo>
                  <a:lnTo>
                    <a:pt x="973" y="54"/>
                  </a:lnTo>
                  <a:lnTo>
                    <a:pt x="977" y="53"/>
                  </a:lnTo>
                  <a:lnTo>
                    <a:pt x="981" y="51"/>
                  </a:lnTo>
                  <a:lnTo>
                    <a:pt x="986" y="54"/>
                  </a:lnTo>
                  <a:lnTo>
                    <a:pt x="991" y="53"/>
                  </a:lnTo>
                  <a:lnTo>
                    <a:pt x="999" y="53"/>
                  </a:lnTo>
                  <a:lnTo>
                    <a:pt x="1014" y="51"/>
                  </a:lnTo>
                  <a:lnTo>
                    <a:pt x="1015" y="50"/>
                  </a:lnTo>
                  <a:lnTo>
                    <a:pt x="1026" y="50"/>
                  </a:lnTo>
                  <a:lnTo>
                    <a:pt x="1030" y="51"/>
                  </a:lnTo>
                  <a:lnTo>
                    <a:pt x="1033" y="50"/>
                  </a:lnTo>
                  <a:lnTo>
                    <a:pt x="1039" y="50"/>
                  </a:lnTo>
                  <a:lnTo>
                    <a:pt x="1036" y="51"/>
                  </a:lnTo>
                  <a:lnTo>
                    <a:pt x="1028" y="55"/>
                  </a:lnTo>
                  <a:lnTo>
                    <a:pt x="1026" y="54"/>
                  </a:lnTo>
                  <a:lnTo>
                    <a:pt x="1024" y="54"/>
                  </a:lnTo>
                  <a:lnTo>
                    <a:pt x="1022" y="53"/>
                  </a:lnTo>
                  <a:lnTo>
                    <a:pt x="1020" y="58"/>
                  </a:lnTo>
                  <a:lnTo>
                    <a:pt x="1023" y="61"/>
                  </a:lnTo>
                  <a:lnTo>
                    <a:pt x="1020" y="62"/>
                  </a:lnTo>
                  <a:lnTo>
                    <a:pt x="1020" y="63"/>
                  </a:lnTo>
                  <a:lnTo>
                    <a:pt x="1023" y="65"/>
                  </a:lnTo>
                  <a:lnTo>
                    <a:pt x="1026" y="62"/>
                  </a:lnTo>
                  <a:lnTo>
                    <a:pt x="1027" y="59"/>
                  </a:lnTo>
                  <a:lnTo>
                    <a:pt x="1032" y="55"/>
                  </a:lnTo>
                  <a:lnTo>
                    <a:pt x="1040" y="53"/>
                  </a:lnTo>
                  <a:lnTo>
                    <a:pt x="1041" y="57"/>
                  </a:lnTo>
                  <a:lnTo>
                    <a:pt x="1041" y="63"/>
                  </a:lnTo>
                  <a:lnTo>
                    <a:pt x="1041" y="65"/>
                  </a:lnTo>
                  <a:lnTo>
                    <a:pt x="1040" y="61"/>
                  </a:lnTo>
                  <a:lnTo>
                    <a:pt x="1037" y="58"/>
                  </a:lnTo>
                  <a:lnTo>
                    <a:pt x="1037" y="55"/>
                  </a:lnTo>
                  <a:lnTo>
                    <a:pt x="1035" y="58"/>
                  </a:lnTo>
                  <a:lnTo>
                    <a:pt x="1033" y="57"/>
                  </a:lnTo>
                  <a:lnTo>
                    <a:pt x="1035" y="61"/>
                  </a:lnTo>
                  <a:lnTo>
                    <a:pt x="1037" y="62"/>
                  </a:lnTo>
                  <a:lnTo>
                    <a:pt x="1039" y="67"/>
                  </a:lnTo>
                  <a:lnTo>
                    <a:pt x="1036" y="71"/>
                  </a:lnTo>
                  <a:lnTo>
                    <a:pt x="1035" y="70"/>
                  </a:lnTo>
                  <a:lnTo>
                    <a:pt x="1033" y="71"/>
                  </a:lnTo>
                  <a:lnTo>
                    <a:pt x="1036" y="74"/>
                  </a:lnTo>
                  <a:lnTo>
                    <a:pt x="1036" y="75"/>
                  </a:lnTo>
                  <a:lnTo>
                    <a:pt x="1037" y="76"/>
                  </a:lnTo>
                  <a:lnTo>
                    <a:pt x="1039" y="76"/>
                  </a:lnTo>
                  <a:lnTo>
                    <a:pt x="1041" y="74"/>
                  </a:lnTo>
                  <a:lnTo>
                    <a:pt x="1041" y="71"/>
                  </a:lnTo>
                  <a:lnTo>
                    <a:pt x="1044" y="67"/>
                  </a:lnTo>
                  <a:lnTo>
                    <a:pt x="1043" y="65"/>
                  </a:lnTo>
                  <a:lnTo>
                    <a:pt x="1044" y="62"/>
                  </a:lnTo>
                  <a:lnTo>
                    <a:pt x="1043" y="50"/>
                  </a:lnTo>
                  <a:lnTo>
                    <a:pt x="1047" y="46"/>
                  </a:lnTo>
                  <a:lnTo>
                    <a:pt x="1053" y="45"/>
                  </a:lnTo>
                  <a:lnTo>
                    <a:pt x="1060" y="43"/>
                  </a:lnTo>
                  <a:lnTo>
                    <a:pt x="1066" y="43"/>
                  </a:lnTo>
                  <a:lnTo>
                    <a:pt x="1074" y="46"/>
                  </a:lnTo>
                  <a:lnTo>
                    <a:pt x="1078" y="51"/>
                  </a:lnTo>
                  <a:lnTo>
                    <a:pt x="1078" y="54"/>
                  </a:lnTo>
                  <a:lnTo>
                    <a:pt x="1076" y="55"/>
                  </a:lnTo>
                  <a:lnTo>
                    <a:pt x="1072" y="53"/>
                  </a:lnTo>
                  <a:lnTo>
                    <a:pt x="1072" y="54"/>
                  </a:lnTo>
                  <a:lnTo>
                    <a:pt x="1072" y="55"/>
                  </a:lnTo>
                  <a:lnTo>
                    <a:pt x="1072" y="58"/>
                  </a:lnTo>
                  <a:lnTo>
                    <a:pt x="1072" y="61"/>
                  </a:lnTo>
                  <a:lnTo>
                    <a:pt x="1070" y="62"/>
                  </a:lnTo>
                  <a:lnTo>
                    <a:pt x="1072" y="63"/>
                  </a:lnTo>
                  <a:lnTo>
                    <a:pt x="1074" y="61"/>
                  </a:lnTo>
                  <a:lnTo>
                    <a:pt x="1078" y="61"/>
                  </a:lnTo>
                  <a:lnTo>
                    <a:pt x="1081" y="58"/>
                  </a:lnTo>
                  <a:lnTo>
                    <a:pt x="1082" y="62"/>
                  </a:lnTo>
                  <a:lnTo>
                    <a:pt x="1084" y="65"/>
                  </a:lnTo>
                  <a:lnTo>
                    <a:pt x="1084" y="67"/>
                  </a:lnTo>
                  <a:lnTo>
                    <a:pt x="1085" y="68"/>
                  </a:lnTo>
                  <a:lnTo>
                    <a:pt x="1086" y="66"/>
                  </a:lnTo>
                  <a:lnTo>
                    <a:pt x="1086" y="65"/>
                  </a:lnTo>
                  <a:lnTo>
                    <a:pt x="1089" y="62"/>
                  </a:lnTo>
                  <a:lnTo>
                    <a:pt x="1091" y="63"/>
                  </a:lnTo>
                  <a:lnTo>
                    <a:pt x="1093" y="67"/>
                  </a:lnTo>
                  <a:lnTo>
                    <a:pt x="1091" y="68"/>
                  </a:lnTo>
                  <a:lnTo>
                    <a:pt x="1091" y="71"/>
                  </a:lnTo>
                  <a:lnTo>
                    <a:pt x="1091" y="72"/>
                  </a:lnTo>
                  <a:lnTo>
                    <a:pt x="1094" y="71"/>
                  </a:lnTo>
                  <a:lnTo>
                    <a:pt x="1095" y="68"/>
                  </a:lnTo>
                  <a:lnTo>
                    <a:pt x="1095" y="68"/>
                  </a:lnTo>
                  <a:lnTo>
                    <a:pt x="1097" y="70"/>
                  </a:lnTo>
                  <a:lnTo>
                    <a:pt x="1097" y="67"/>
                  </a:lnTo>
                  <a:lnTo>
                    <a:pt x="1099" y="63"/>
                  </a:lnTo>
                  <a:lnTo>
                    <a:pt x="1101" y="62"/>
                  </a:lnTo>
                  <a:lnTo>
                    <a:pt x="1102" y="62"/>
                  </a:lnTo>
                  <a:lnTo>
                    <a:pt x="1107" y="66"/>
                  </a:lnTo>
                  <a:lnTo>
                    <a:pt x="1114" y="67"/>
                  </a:lnTo>
                  <a:lnTo>
                    <a:pt x="1116" y="71"/>
                  </a:lnTo>
                  <a:lnTo>
                    <a:pt x="1116" y="74"/>
                  </a:lnTo>
                  <a:lnTo>
                    <a:pt x="1113" y="76"/>
                  </a:lnTo>
                  <a:lnTo>
                    <a:pt x="1110" y="79"/>
                  </a:lnTo>
                  <a:lnTo>
                    <a:pt x="1114" y="76"/>
                  </a:lnTo>
                  <a:lnTo>
                    <a:pt x="1118" y="76"/>
                  </a:lnTo>
                  <a:lnTo>
                    <a:pt x="1122" y="78"/>
                  </a:lnTo>
                  <a:lnTo>
                    <a:pt x="1126" y="76"/>
                  </a:lnTo>
                  <a:lnTo>
                    <a:pt x="1128" y="74"/>
                  </a:lnTo>
                  <a:lnTo>
                    <a:pt x="1131" y="72"/>
                  </a:lnTo>
                  <a:lnTo>
                    <a:pt x="1136" y="68"/>
                  </a:lnTo>
                  <a:lnTo>
                    <a:pt x="1139" y="67"/>
                  </a:lnTo>
                  <a:lnTo>
                    <a:pt x="1141" y="63"/>
                  </a:lnTo>
                  <a:lnTo>
                    <a:pt x="1145" y="63"/>
                  </a:lnTo>
                  <a:lnTo>
                    <a:pt x="1155" y="58"/>
                  </a:lnTo>
                  <a:lnTo>
                    <a:pt x="1159" y="57"/>
                  </a:lnTo>
                  <a:lnTo>
                    <a:pt x="1161" y="58"/>
                  </a:lnTo>
                  <a:lnTo>
                    <a:pt x="1161" y="57"/>
                  </a:lnTo>
                  <a:lnTo>
                    <a:pt x="1166" y="53"/>
                  </a:lnTo>
                  <a:lnTo>
                    <a:pt x="1169" y="53"/>
                  </a:lnTo>
                  <a:lnTo>
                    <a:pt x="1176" y="53"/>
                  </a:lnTo>
                  <a:lnTo>
                    <a:pt x="1188" y="57"/>
                  </a:lnTo>
                  <a:lnTo>
                    <a:pt x="1192" y="62"/>
                  </a:lnTo>
                  <a:lnTo>
                    <a:pt x="1197" y="65"/>
                  </a:lnTo>
                  <a:lnTo>
                    <a:pt x="1201" y="68"/>
                  </a:lnTo>
                  <a:lnTo>
                    <a:pt x="1203" y="74"/>
                  </a:lnTo>
                  <a:lnTo>
                    <a:pt x="1203" y="75"/>
                  </a:lnTo>
                  <a:lnTo>
                    <a:pt x="1205" y="76"/>
                  </a:lnTo>
                  <a:lnTo>
                    <a:pt x="1205" y="80"/>
                  </a:lnTo>
                  <a:lnTo>
                    <a:pt x="1207" y="84"/>
                  </a:lnTo>
                  <a:lnTo>
                    <a:pt x="1207" y="87"/>
                  </a:lnTo>
                  <a:lnTo>
                    <a:pt x="1206" y="90"/>
                  </a:lnTo>
                  <a:lnTo>
                    <a:pt x="1209" y="90"/>
                  </a:lnTo>
                  <a:lnTo>
                    <a:pt x="1211" y="86"/>
                  </a:lnTo>
                  <a:lnTo>
                    <a:pt x="1214" y="86"/>
                  </a:lnTo>
                  <a:lnTo>
                    <a:pt x="1215" y="87"/>
                  </a:lnTo>
                  <a:lnTo>
                    <a:pt x="1215" y="86"/>
                  </a:lnTo>
                  <a:lnTo>
                    <a:pt x="1219" y="86"/>
                  </a:lnTo>
                  <a:lnTo>
                    <a:pt x="1222" y="87"/>
                  </a:lnTo>
                  <a:lnTo>
                    <a:pt x="1223" y="90"/>
                  </a:lnTo>
                  <a:lnTo>
                    <a:pt x="1223" y="87"/>
                  </a:lnTo>
                  <a:lnTo>
                    <a:pt x="1222" y="83"/>
                  </a:lnTo>
                  <a:lnTo>
                    <a:pt x="1224" y="83"/>
                  </a:lnTo>
                  <a:lnTo>
                    <a:pt x="1226" y="87"/>
                  </a:lnTo>
                  <a:lnTo>
                    <a:pt x="1230" y="90"/>
                  </a:lnTo>
                  <a:lnTo>
                    <a:pt x="1231" y="95"/>
                  </a:lnTo>
                  <a:lnTo>
                    <a:pt x="1232" y="95"/>
                  </a:lnTo>
                  <a:lnTo>
                    <a:pt x="1236" y="99"/>
                  </a:lnTo>
                  <a:lnTo>
                    <a:pt x="1236" y="97"/>
                  </a:lnTo>
                  <a:lnTo>
                    <a:pt x="1235" y="93"/>
                  </a:lnTo>
                  <a:lnTo>
                    <a:pt x="1232" y="92"/>
                  </a:lnTo>
                  <a:lnTo>
                    <a:pt x="1232" y="91"/>
                  </a:lnTo>
                  <a:lnTo>
                    <a:pt x="1235" y="92"/>
                  </a:lnTo>
                  <a:lnTo>
                    <a:pt x="1236" y="92"/>
                  </a:lnTo>
                  <a:lnTo>
                    <a:pt x="1239" y="93"/>
                  </a:lnTo>
                  <a:lnTo>
                    <a:pt x="1243" y="99"/>
                  </a:lnTo>
                  <a:lnTo>
                    <a:pt x="1242" y="95"/>
                  </a:lnTo>
                  <a:lnTo>
                    <a:pt x="1238" y="88"/>
                  </a:lnTo>
                  <a:lnTo>
                    <a:pt x="1238" y="83"/>
                  </a:lnTo>
                  <a:lnTo>
                    <a:pt x="1238" y="79"/>
                  </a:lnTo>
                  <a:lnTo>
                    <a:pt x="1240" y="75"/>
                  </a:lnTo>
                  <a:lnTo>
                    <a:pt x="1245" y="75"/>
                  </a:lnTo>
                  <a:lnTo>
                    <a:pt x="1247" y="74"/>
                  </a:lnTo>
                  <a:lnTo>
                    <a:pt x="1252" y="71"/>
                  </a:lnTo>
                  <a:lnTo>
                    <a:pt x="1251" y="70"/>
                  </a:lnTo>
                  <a:lnTo>
                    <a:pt x="1252" y="68"/>
                  </a:lnTo>
                  <a:lnTo>
                    <a:pt x="1253" y="68"/>
                  </a:lnTo>
                  <a:lnTo>
                    <a:pt x="1256" y="71"/>
                  </a:lnTo>
                  <a:lnTo>
                    <a:pt x="1259" y="72"/>
                  </a:lnTo>
                  <a:lnTo>
                    <a:pt x="1261" y="71"/>
                  </a:lnTo>
                  <a:lnTo>
                    <a:pt x="1265" y="68"/>
                  </a:lnTo>
                  <a:lnTo>
                    <a:pt x="1267" y="70"/>
                  </a:lnTo>
                  <a:lnTo>
                    <a:pt x="1271" y="67"/>
                  </a:lnTo>
                  <a:lnTo>
                    <a:pt x="1276" y="68"/>
                  </a:lnTo>
                  <a:lnTo>
                    <a:pt x="1278" y="67"/>
                  </a:lnTo>
                  <a:lnTo>
                    <a:pt x="1278" y="66"/>
                  </a:lnTo>
                  <a:lnTo>
                    <a:pt x="1280" y="68"/>
                  </a:lnTo>
                  <a:lnTo>
                    <a:pt x="1281" y="70"/>
                  </a:lnTo>
                  <a:lnTo>
                    <a:pt x="1282" y="67"/>
                  </a:lnTo>
                  <a:lnTo>
                    <a:pt x="1285" y="63"/>
                  </a:lnTo>
                  <a:lnTo>
                    <a:pt x="1284" y="62"/>
                  </a:lnTo>
                  <a:lnTo>
                    <a:pt x="1284" y="58"/>
                  </a:lnTo>
                  <a:lnTo>
                    <a:pt x="1284" y="55"/>
                  </a:lnTo>
                  <a:lnTo>
                    <a:pt x="1285" y="54"/>
                  </a:lnTo>
                  <a:lnTo>
                    <a:pt x="1289" y="55"/>
                  </a:lnTo>
                  <a:lnTo>
                    <a:pt x="1290" y="58"/>
                  </a:lnTo>
                  <a:lnTo>
                    <a:pt x="1292" y="59"/>
                  </a:lnTo>
                  <a:lnTo>
                    <a:pt x="1294" y="59"/>
                  </a:lnTo>
                  <a:lnTo>
                    <a:pt x="1297" y="62"/>
                  </a:lnTo>
                  <a:lnTo>
                    <a:pt x="1297" y="65"/>
                  </a:lnTo>
                  <a:lnTo>
                    <a:pt x="1299" y="68"/>
                  </a:lnTo>
                  <a:lnTo>
                    <a:pt x="1301" y="70"/>
                  </a:lnTo>
                  <a:lnTo>
                    <a:pt x="1305" y="68"/>
                  </a:lnTo>
                  <a:lnTo>
                    <a:pt x="1310" y="70"/>
                  </a:lnTo>
                  <a:lnTo>
                    <a:pt x="1311" y="70"/>
                  </a:lnTo>
                  <a:lnTo>
                    <a:pt x="1313" y="70"/>
                  </a:lnTo>
                  <a:lnTo>
                    <a:pt x="1317" y="75"/>
                  </a:lnTo>
                  <a:lnTo>
                    <a:pt x="1317" y="78"/>
                  </a:lnTo>
                  <a:lnTo>
                    <a:pt x="1318" y="79"/>
                  </a:lnTo>
                  <a:lnTo>
                    <a:pt x="1322" y="79"/>
                  </a:lnTo>
                  <a:lnTo>
                    <a:pt x="1325" y="78"/>
                  </a:lnTo>
                  <a:lnTo>
                    <a:pt x="1327" y="78"/>
                  </a:lnTo>
                  <a:lnTo>
                    <a:pt x="1327" y="76"/>
                  </a:lnTo>
                  <a:lnTo>
                    <a:pt x="1330" y="74"/>
                  </a:lnTo>
                  <a:lnTo>
                    <a:pt x="1331" y="75"/>
                  </a:lnTo>
                  <a:lnTo>
                    <a:pt x="1332" y="74"/>
                  </a:lnTo>
                  <a:lnTo>
                    <a:pt x="1331" y="71"/>
                  </a:lnTo>
                  <a:lnTo>
                    <a:pt x="1332" y="71"/>
                  </a:lnTo>
                  <a:lnTo>
                    <a:pt x="1331" y="68"/>
                  </a:lnTo>
                  <a:lnTo>
                    <a:pt x="1331" y="67"/>
                  </a:lnTo>
                  <a:lnTo>
                    <a:pt x="1328" y="65"/>
                  </a:lnTo>
                  <a:lnTo>
                    <a:pt x="1326" y="63"/>
                  </a:lnTo>
                  <a:lnTo>
                    <a:pt x="1325" y="59"/>
                  </a:lnTo>
                  <a:lnTo>
                    <a:pt x="1321" y="55"/>
                  </a:lnTo>
                  <a:lnTo>
                    <a:pt x="1319" y="55"/>
                  </a:lnTo>
                  <a:lnTo>
                    <a:pt x="1318" y="53"/>
                  </a:lnTo>
                  <a:lnTo>
                    <a:pt x="1314" y="51"/>
                  </a:lnTo>
                  <a:lnTo>
                    <a:pt x="1311" y="53"/>
                  </a:lnTo>
                  <a:lnTo>
                    <a:pt x="1310" y="53"/>
                  </a:lnTo>
                  <a:lnTo>
                    <a:pt x="1310" y="50"/>
                  </a:lnTo>
                  <a:lnTo>
                    <a:pt x="1311" y="49"/>
                  </a:lnTo>
                  <a:lnTo>
                    <a:pt x="1309" y="45"/>
                  </a:lnTo>
                  <a:lnTo>
                    <a:pt x="1309" y="42"/>
                  </a:lnTo>
                  <a:lnTo>
                    <a:pt x="1307" y="41"/>
                  </a:lnTo>
                  <a:lnTo>
                    <a:pt x="1306" y="38"/>
                  </a:lnTo>
                  <a:lnTo>
                    <a:pt x="1302" y="36"/>
                  </a:lnTo>
                  <a:lnTo>
                    <a:pt x="1302" y="34"/>
                  </a:lnTo>
                  <a:lnTo>
                    <a:pt x="1307" y="34"/>
                  </a:lnTo>
                  <a:lnTo>
                    <a:pt x="1310" y="34"/>
                  </a:lnTo>
                  <a:lnTo>
                    <a:pt x="1317" y="34"/>
                  </a:lnTo>
                  <a:lnTo>
                    <a:pt x="1322" y="34"/>
                  </a:lnTo>
                  <a:lnTo>
                    <a:pt x="1322" y="33"/>
                  </a:lnTo>
                  <a:lnTo>
                    <a:pt x="1325" y="32"/>
                  </a:lnTo>
                  <a:lnTo>
                    <a:pt x="1327" y="33"/>
                  </a:lnTo>
                  <a:lnTo>
                    <a:pt x="1330" y="33"/>
                  </a:lnTo>
                  <a:lnTo>
                    <a:pt x="1331" y="33"/>
                  </a:lnTo>
                  <a:lnTo>
                    <a:pt x="1331" y="30"/>
                  </a:lnTo>
                  <a:lnTo>
                    <a:pt x="1334" y="30"/>
                  </a:lnTo>
                  <a:lnTo>
                    <a:pt x="1335" y="32"/>
                  </a:lnTo>
                  <a:lnTo>
                    <a:pt x="1336" y="32"/>
                  </a:lnTo>
                  <a:lnTo>
                    <a:pt x="1338" y="29"/>
                  </a:lnTo>
                  <a:lnTo>
                    <a:pt x="1339" y="30"/>
                  </a:lnTo>
                  <a:lnTo>
                    <a:pt x="1340" y="28"/>
                  </a:lnTo>
                  <a:lnTo>
                    <a:pt x="1350" y="25"/>
                  </a:lnTo>
                  <a:lnTo>
                    <a:pt x="1351" y="28"/>
                  </a:lnTo>
                  <a:lnTo>
                    <a:pt x="1351" y="25"/>
                  </a:lnTo>
                  <a:lnTo>
                    <a:pt x="1352" y="24"/>
                  </a:lnTo>
                  <a:lnTo>
                    <a:pt x="1353" y="24"/>
                  </a:lnTo>
                  <a:lnTo>
                    <a:pt x="1356" y="24"/>
                  </a:lnTo>
                  <a:lnTo>
                    <a:pt x="1359" y="24"/>
                  </a:lnTo>
                  <a:lnTo>
                    <a:pt x="1360" y="25"/>
                  </a:lnTo>
                  <a:lnTo>
                    <a:pt x="1365" y="25"/>
                  </a:lnTo>
                  <a:lnTo>
                    <a:pt x="1367" y="24"/>
                  </a:lnTo>
                  <a:lnTo>
                    <a:pt x="1368" y="25"/>
                  </a:lnTo>
                  <a:lnTo>
                    <a:pt x="1369" y="26"/>
                  </a:lnTo>
                  <a:lnTo>
                    <a:pt x="1372" y="25"/>
                  </a:lnTo>
                  <a:lnTo>
                    <a:pt x="1375" y="24"/>
                  </a:lnTo>
                  <a:lnTo>
                    <a:pt x="1382" y="26"/>
                  </a:lnTo>
                  <a:lnTo>
                    <a:pt x="1385" y="28"/>
                  </a:lnTo>
                  <a:lnTo>
                    <a:pt x="1386" y="28"/>
                  </a:lnTo>
                  <a:lnTo>
                    <a:pt x="1386" y="26"/>
                  </a:lnTo>
                  <a:lnTo>
                    <a:pt x="1389" y="26"/>
                  </a:lnTo>
                  <a:lnTo>
                    <a:pt x="1390" y="28"/>
                  </a:lnTo>
                  <a:lnTo>
                    <a:pt x="1389" y="29"/>
                  </a:lnTo>
                  <a:lnTo>
                    <a:pt x="1390" y="29"/>
                  </a:lnTo>
                  <a:lnTo>
                    <a:pt x="1394" y="29"/>
                  </a:lnTo>
                  <a:lnTo>
                    <a:pt x="1402" y="29"/>
                  </a:lnTo>
                  <a:lnTo>
                    <a:pt x="1409" y="34"/>
                  </a:lnTo>
                  <a:lnTo>
                    <a:pt x="1409" y="36"/>
                  </a:lnTo>
                  <a:lnTo>
                    <a:pt x="1406" y="34"/>
                  </a:lnTo>
                  <a:lnTo>
                    <a:pt x="1402" y="33"/>
                  </a:lnTo>
                  <a:lnTo>
                    <a:pt x="1402" y="33"/>
                  </a:lnTo>
                  <a:lnTo>
                    <a:pt x="1409" y="36"/>
                  </a:lnTo>
                  <a:lnTo>
                    <a:pt x="1413" y="36"/>
                  </a:lnTo>
                  <a:lnTo>
                    <a:pt x="1413" y="34"/>
                  </a:lnTo>
                  <a:lnTo>
                    <a:pt x="1417" y="34"/>
                  </a:lnTo>
                  <a:lnTo>
                    <a:pt x="1419" y="34"/>
                  </a:lnTo>
                  <a:lnTo>
                    <a:pt x="1419" y="32"/>
                  </a:lnTo>
                  <a:lnTo>
                    <a:pt x="1421" y="32"/>
                  </a:lnTo>
                  <a:lnTo>
                    <a:pt x="1423" y="33"/>
                  </a:lnTo>
                  <a:lnTo>
                    <a:pt x="1425" y="34"/>
                  </a:lnTo>
                  <a:lnTo>
                    <a:pt x="1426" y="34"/>
                  </a:lnTo>
                  <a:lnTo>
                    <a:pt x="1426" y="33"/>
                  </a:lnTo>
                  <a:lnTo>
                    <a:pt x="1427" y="33"/>
                  </a:lnTo>
                  <a:lnTo>
                    <a:pt x="1430" y="34"/>
                  </a:lnTo>
                  <a:lnTo>
                    <a:pt x="1430" y="36"/>
                  </a:lnTo>
                  <a:lnTo>
                    <a:pt x="1434" y="37"/>
                  </a:lnTo>
                  <a:lnTo>
                    <a:pt x="1436" y="36"/>
                  </a:lnTo>
                  <a:lnTo>
                    <a:pt x="1447" y="37"/>
                  </a:lnTo>
                  <a:lnTo>
                    <a:pt x="1446" y="36"/>
                  </a:lnTo>
                  <a:lnTo>
                    <a:pt x="1450" y="36"/>
                  </a:lnTo>
                  <a:lnTo>
                    <a:pt x="1451" y="37"/>
                  </a:lnTo>
                  <a:lnTo>
                    <a:pt x="1452" y="38"/>
                  </a:lnTo>
                  <a:lnTo>
                    <a:pt x="1452" y="36"/>
                  </a:lnTo>
                  <a:lnTo>
                    <a:pt x="1452" y="36"/>
                  </a:lnTo>
                  <a:lnTo>
                    <a:pt x="1456" y="37"/>
                  </a:lnTo>
                  <a:lnTo>
                    <a:pt x="1456" y="37"/>
                  </a:lnTo>
                  <a:lnTo>
                    <a:pt x="1457" y="39"/>
                  </a:lnTo>
                  <a:lnTo>
                    <a:pt x="1461" y="38"/>
                  </a:lnTo>
                  <a:lnTo>
                    <a:pt x="1461" y="38"/>
                  </a:lnTo>
                  <a:lnTo>
                    <a:pt x="1460" y="37"/>
                  </a:lnTo>
                  <a:lnTo>
                    <a:pt x="1464" y="37"/>
                  </a:lnTo>
                  <a:lnTo>
                    <a:pt x="1465" y="38"/>
                  </a:lnTo>
                  <a:lnTo>
                    <a:pt x="1464" y="39"/>
                  </a:lnTo>
                  <a:lnTo>
                    <a:pt x="1467" y="42"/>
                  </a:lnTo>
                  <a:lnTo>
                    <a:pt x="1471" y="43"/>
                  </a:lnTo>
                  <a:lnTo>
                    <a:pt x="1473" y="42"/>
                  </a:lnTo>
                  <a:lnTo>
                    <a:pt x="1469" y="41"/>
                  </a:lnTo>
                  <a:lnTo>
                    <a:pt x="1467" y="39"/>
                  </a:lnTo>
                  <a:lnTo>
                    <a:pt x="1467" y="38"/>
                  </a:lnTo>
                  <a:lnTo>
                    <a:pt x="1469" y="37"/>
                  </a:lnTo>
                  <a:lnTo>
                    <a:pt x="1472" y="37"/>
                  </a:lnTo>
                  <a:lnTo>
                    <a:pt x="1477" y="39"/>
                  </a:lnTo>
                  <a:lnTo>
                    <a:pt x="1477" y="42"/>
                  </a:lnTo>
                  <a:lnTo>
                    <a:pt x="1479" y="43"/>
                  </a:lnTo>
                  <a:lnTo>
                    <a:pt x="1480" y="41"/>
                  </a:lnTo>
                  <a:lnTo>
                    <a:pt x="1479" y="41"/>
                  </a:lnTo>
                  <a:lnTo>
                    <a:pt x="1481" y="41"/>
                  </a:lnTo>
                  <a:lnTo>
                    <a:pt x="1483" y="42"/>
                  </a:lnTo>
                  <a:lnTo>
                    <a:pt x="1481" y="43"/>
                  </a:lnTo>
                  <a:lnTo>
                    <a:pt x="1484" y="46"/>
                  </a:lnTo>
                  <a:lnTo>
                    <a:pt x="1488" y="53"/>
                  </a:lnTo>
                  <a:lnTo>
                    <a:pt x="1492" y="54"/>
                  </a:lnTo>
                  <a:lnTo>
                    <a:pt x="1493" y="57"/>
                  </a:lnTo>
                  <a:lnTo>
                    <a:pt x="1494" y="59"/>
                  </a:lnTo>
                  <a:lnTo>
                    <a:pt x="1496" y="61"/>
                  </a:lnTo>
                  <a:lnTo>
                    <a:pt x="1496" y="62"/>
                  </a:lnTo>
                  <a:lnTo>
                    <a:pt x="1496" y="65"/>
                  </a:lnTo>
                  <a:lnTo>
                    <a:pt x="1498" y="66"/>
                  </a:lnTo>
                  <a:lnTo>
                    <a:pt x="1500" y="63"/>
                  </a:lnTo>
                  <a:lnTo>
                    <a:pt x="1504" y="65"/>
                  </a:lnTo>
                  <a:lnTo>
                    <a:pt x="1505" y="67"/>
                  </a:lnTo>
                  <a:lnTo>
                    <a:pt x="1508" y="68"/>
                  </a:lnTo>
                  <a:lnTo>
                    <a:pt x="1508" y="67"/>
                  </a:lnTo>
                  <a:lnTo>
                    <a:pt x="1506" y="66"/>
                  </a:lnTo>
                  <a:lnTo>
                    <a:pt x="1506" y="65"/>
                  </a:lnTo>
                  <a:lnTo>
                    <a:pt x="1508" y="62"/>
                  </a:lnTo>
                  <a:lnTo>
                    <a:pt x="1509" y="63"/>
                  </a:lnTo>
                  <a:lnTo>
                    <a:pt x="1510" y="66"/>
                  </a:lnTo>
                  <a:lnTo>
                    <a:pt x="1513" y="68"/>
                  </a:lnTo>
                  <a:lnTo>
                    <a:pt x="1511" y="67"/>
                  </a:lnTo>
                  <a:lnTo>
                    <a:pt x="1510" y="63"/>
                  </a:lnTo>
                  <a:lnTo>
                    <a:pt x="1510" y="61"/>
                  </a:lnTo>
                  <a:lnTo>
                    <a:pt x="1509" y="59"/>
                  </a:lnTo>
                  <a:lnTo>
                    <a:pt x="1506" y="61"/>
                  </a:lnTo>
                  <a:lnTo>
                    <a:pt x="1502" y="61"/>
                  </a:lnTo>
                  <a:lnTo>
                    <a:pt x="1502" y="59"/>
                  </a:lnTo>
                  <a:lnTo>
                    <a:pt x="1504" y="58"/>
                  </a:lnTo>
                  <a:lnTo>
                    <a:pt x="1504" y="55"/>
                  </a:lnTo>
                  <a:lnTo>
                    <a:pt x="1498" y="51"/>
                  </a:lnTo>
                  <a:lnTo>
                    <a:pt x="1497" y="50"/>
                  </a:lnTo>
                  <a:lnTo>
                    <a:pt x="1496" y="47"/>
                  </a:lnTo>
                  <a:lnTo>
                    <a:pt x="1494" y="47"/>
                  </a:lnTo>
                  <a:lnTo>
                    <a:pt x="1490" y="50"/>
                  </a:lnTo>
                  <a:lnTo>
                    <a:pt x="1490" y="49"/>
                  </a:lnTo>
                  <a:lnTo>
                    <a:pt x="1493" y="46"/>
                  </a:lnTo>
                  <a:lnTo>
                    <a:pt x="1494" y="43"/>
                  </a:lnTo>
                  <a:lnTo>
                    <a:pt x="1497" y="38"/>
                  </a:lnTo>
                  <a:lnTo>
                    <a:pt x="1500" y="38"/>
                  </a:lnTo>
                  <a:lnTo>
                    <a:pt x="1498" y="39"/>
                  </a:lnTo>
                  <a:lnTo>
                    <a:pt x="1501" y="43"/>
                  </a:lnTo>
                  <a:lnTo>
                    <a:pt x="1504" y="45"/>
                  </a:lnTo>
                  <a:lnTo>
                    <a:pt x="1504" y="43"/>
                  </a:lnTo>
                  <a:lnTo>
                    <a:pt x="1501" y="42"/>
                  </a:lnTo>
                  <a:lnTo>
                    <a:pt x="1501" y="39"/>
                  </a:lnTo>
                  <a:lnTo>
                    <a:pt x="1502" y="39"/>
                  </a:lnTo>
                  <a:lnTo>
                    <a:pt x="1505" y="38"/>
                  </a:lnTo>
                  <a:lnTo>
                    <a:pt x="1505" y="36"/>
                  </a:lnTo>
                  <a:lnTo>
                    <a:pt x="1502" y="36"/>
                  </a:lnTo>
                  <a:lnTo>
                    <a:pt x="1504" y="36"/>
                  </a:lnTo>
                  <a:lnTo>
                    <a:pt x="1505" y="34"/>
                  </a:lnTo>
                  <a:lnTo>
                    <a:pt x="1508" y="34"/>
                  </a:lnTo>
                  <a:lnTo>
                    <a:pt x="1509" y="30"/>
                  </a:lnTo>
                  <a:lnTo>
                    <a:pt x="1511" y="30"/>
                  </a:lnTo>
                  <a:lnTo>
                    <a:pt x="1513" y="33"/>
                  </a:lnTo>
                  <a:lnTo>
                    <a:pt x="1514" y="32"/>
                  </a:lnTo>
                  <a:lnTo>
                    <a:pt x="1515" y="33"/>
                  </a:lnTo>
                  <a:lnTo>
                    <a:pt x="1515" y="33"/>
                  </a:lnTo>
                  <a:lnTo>
                    <a:pt x="1518" y="36"/>
                  </a:lnTo>
                  <a:lnTo>
                    <a:pt x="1522" y="36"/>
                  </a:lnTo>
                  <a:lnTo>
                    <a:pt x="1523" y="36"/>
                  </a:lnTo>
                  <a:lnTo>
                    <a:pt x="1530" y="37"/>
                  </a:lnTo>
                  <a:lnTo>
                    <a:pt x="1530" y="39"/>
                  </a:lnTo>
                  <a:lnTo>
                    <a:pt x="1530" y="41"/>
                  </a:lnTo>
                  <a:lnTo>
                    <a:pt x="1531" y="39"/>
                  </a:lnTo>
                  <a:lnTo>
                    <a:pt x="1533" y="38"/>
                  </a:lnTo>
                  <a:lnTo>
                    <a:pt x="1534" y="38"/>
                  </a:lnTo>
                  <a:lnTo>
                    <a:pt x="1534" y="41"/>
                  </a:lnTo>
                  <a:lnTo>
                    <a:pt x="1536" y="39"/>
                  </a:lnTo>
                  <a:lnTo>
                    <a:pt x="1538" y="37"/>
                  </a:lnTo>
                  <a:lnTo>
                    <a:pt x="1540" y="38"/>
                  </a:lnTo>
                  <a:lnTo>
                    <a:pt x="1540" y="39"/>
                  </a:lnTo>
                  <a:lnTo>
                    <a:pt x="1539" y="41"/>
                  </a:lnTo>
                  <a:lnTo>
                    <a:pt x="1539" y="42"/>
                  </a:lnTo>
                  <a:lnTo>
                    <a:pt x="1540" y="49"/>
                  </a:lnTo>
                  <a:lnTo>
                    <a:pt x="1540" y="53"/>
                  </a:lnTo>
                  <a:lnTo>
                    <a:pt x="1540" y="54"/>
                  </a:lnTo>
                  <a:lnTo>
                    <a:pt x="1543" y="53"/>
                  </a:lnTo>
                  <a:lnTo>
                    <a:pt x="1544" y="55"/>
                  </a:lnTo>
                  <a:lnTo>
                    <a:pt x="1547" y="57"/>
                  </a:lnTo>
                  <a:lnTo>
                    <a:pt x="1547" y="59"/>
                  </a:lnTo>
                  <a:lnTo>
                    <a:pt x="1546" y="61"/>
                  </a:lnTo>
                  <a:lnTo>
                    <a:pt x="1543" y="61"/>
                  </a:lnTo>
                  <a:lnTo>
                    <a:pt x="1538" y="61"/>
                  </a:lnTo>
                  <a:lnTo>
                    <a:pt x="1544" y="62"/>
                  </a:lnTo>
                  <a:lnTo>
                    <a:pt x="1546" y="65"/>
                  </a:lnTo>
                  <a:lnTo>
                    <a:pt x="1544" y="67"/>
                  </a:lnTo>
                  <a:lnTo>
                    <a:pt x="1542" y="67"/>
                  </a:lnTo>
                  <a:lnTo>
                    <a:pt x="1539" y="71"/>
                  </a:lnTo>
                  <a:lnTo>
                    <a:pt x="1539" y="70"/>
                  </a:lnTo>
                  <a:lnTo>
                    <a:pt x="1536" y="72"/>
                  </a:lnTo>
                  <a:lnTo>
                    <a:pt x="1533" y="72"/>
                  </a:lnTo>
                  <a:lnTo>
                    <a:pt x="1530" y="74"/>
                  </a:lnTo>
                  <a:lnTo>
                    <a:pt x="1534" y="74"/>
                  </a:lnTo>
                  <a:lnTo>
                    <a:pt x="1535" y="75"/>
                  </a:lnTo>
                  <a:lnTo>
                    <a:pt x="1536" y="76"/>
                  </a:lnTo>
                  <a:lnTo>
                    <a:pt x="1539" y="75"/>
                  </a:lnTo>
                  <a:lnTo>
                    <a:pt x="1539" y="75"/>
                  </a:lnTo>
                  <a:lnTo>
                    <a:pt x="1540" y="76"/>
                  </a:lnTo>
                  <a:lnTo>
                    <a:pt x="1542" y="80"/>
                  </a:lnTo>
                  <a:lnTo>
                    <a:pt x="1540" y="82"/>
                  </a:lnTo>
                  <a:lnTo>
                    <a:pt x="1539" y="84"/>
                  </a:lnTo>
                  <a:lnTo>
                    <a:pt x="1543" y="82"/>
                  </a:lnTo>
                  <a:lnTo>
                    <a:pt x="1546" y="82"/>
                  </a:lnTo>
                  <a:lnTo>
                    <a:pt x="1548" y="84"/>
                  </a:lnTo>
                  <a:lnTo>
                    <a:pt x="1548" y="86"/>
                  </a:lnTo>
                  <a:lnTo>
                    <a:pt x="1550" y="90"/>
                  </a:lnTo>
                  <a:lnTo>
                    <a:pt x="1547" y="91"/>
                  </a:lnTo>
                  <a:lnTo>
                    <a:pt x="1548" y="92"/>
                  </a:lnTo>
                  <a:lnTo>
                    <a:pt x="1550" y="95"/>
                  </a:lnTo>
                  <a:lnTo>
                    <a:pt x="1547" y="96"/>
                  </a:lnTo>
                  <a:lnTo>
                    <a:pt x="1547" y="97"/>
                  </a:lnTo>
                  <a:lnTo>
                    <a:pt x="1547" y="100"/>
                  </a:lnTo>
                  <a:lnTo>
                    <a:pt x="1547" y="97"/>
                  </a:lnTo>
                  <a:lnTo>
                    <a:pt x="1550" y="97"/>
                  </a:lnTo>
                  <a:lnTo>
                    <a:pt x="1551" y="99"/>
                  </a:lnTo>
                  <a:lnTo>
                    <a:pt x="1551" y="101"/>
                  </a:lnTo>
                  <a:lnTo>
                    <a:pt x="1554" y="101"/>
                  </a:lnTo>
                  <a:lnTo>
                    <a:pt x="1554" y="103"/>
                  </a:lnTo>
                  <a:lnTo>
                    <a:pt x="1555" y="101"/>
                  </a:lnTo>
                  <a:lnTo>
                    <a:pt x="1556" y="100"/>
                  </a:lnTo>
                  <a:lnTo>
                    <a:pt x="1558" y="100"/>
                  </a:lnTo>
                  <a:lnTo>
                    <a:pt x="1560" y="101"/>
                  </a:lnTo>
                  <a:lnTo>
                    <a:pt x="1560" y="104"/>
                  </a:lnTo>
                  <a:lnTo>
                    <a:pt x="1558" y="104"/>
                  </a:lnTo>
                  <a:lnTo>
                    <a:pt x="1556" y="103"/>
                  </a:lnTo>
                  <a:lnTo>
                    <a:pt x="1555" y="105"/>
                  </a:lnTo>
                  <a:lnTo>
                    <a:pt x="1558" y="107"/>
                  </a:lnTo>
                  <a:lnTo>
                    <a:pt x="1559" y="107"/>
                  </a:lnTo>
                  <a:lnTo>
                    <a:pt x="1560" y="109"/>
                  </a:lnTo>
                  <a:lnTo>
                    <a:pt x="1560" y="112"/>
                  </a:lnTo>
                  <a:lnTo>
                    <a:pt x="1558" y="113"/>
                  </a:lnTo>
                  <a:lnTo>
                    <a:pt x="1555" y="109"/>
                  </a:lnTo>
                  <a:lnTo>
                    <a:pt x="1554" y="108"/>
                  </a:lnTo>
                  <a:lnTo>
                    <a:pt x="1555" y="113"/>
                  </a:lnTo>
                  <a:lnTo>
                    <a:pt x="1554" y="115"/>
                  </a:lnTo>
                  <a:lnTo>
                    <a:pt x="1552" y="115"/>
                  </a:lnTo>
                  <a:lnTo>
                    <a:pt x="1552" y="113"/>
                  </a:lnTo>
                  <a:lnTo>
                    <a:pt x="1550" y="113"/>
                  </a:lnTo>
                  <a:lnTo>
                    <a:pt x="1548" y="113"/>
                  </a:lnTo>
                  <a:lnTo>
                    <a:pt x="1543" y="112"/>
                  </a:lnTo>
                  <a:lnTo>
                    <a:pt x="1540" y="113"/>
                  </a:lnTo>
                  <a:lnTo>
                    <a:pt x="1538" y="113"/>
                  </a:lnTo>
                  <a:lnTo>
                    <a:pt x="1539" y="112"/>
                  </a:lnTo>
                  <a:lnTo>
                    <a:pt x="1538" y="111"/>
                  </a:lnTo>
                  <a:lnTo>
                    <a:pt x="1536" y="109"/>
                  </a:lnTo>
                  <a:lnTo>
                    <a:pt x="1536" y="113"/>
                  </a:lnTo>
                  <a:lnTo>
                    <a:pt x="1535" y="113"/>
                  </a:lnTo>
                  <a:lnTo>
                    <a:pt x="1535" y="113"/>
                  </a:lnTo>
                  <a:lnTo>
                    <a:pt x="1536" y="116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3" y="116"/>
                  </a:lnTo>
                  <a:lnTo>
                    <a:pt x="1527" y="117"/>
                  </a:lnTo>
                  <a:lnTo>
                    <a:pt x="1526" y="116"/>
                  </a:lnTo>
                  <a:lnTo>
                    <a:pt x="1526" y="115"/>
                  </a:lnTo>
                  <a:lnTo>
                    <a:pt x="1526" y="112"/>
                  </a:lnTo>
                  <a:lnTo>
                    <a:pt x="1525" y="112"/>
                  </a:lnTo>
                  <a:lnTo>
                    <a:pt x="1519" y="108"/>
                  </a:lnTo>
                  <a:lnTo>
                    <a:pt x="1518" y="107"/>
                  </a:lnTo>
                  <a:lnTo>
                    <a:pt x="1519" y="105"/>
                  </a:lnTo>
                  <a:lnTo>
                    <a:pt x="1515" y="104"/>
                  </a:lnTo>
                  <a:lnTo>
                    <a:pt x="1514" y="107"/>
                  </a:lnTo>
                  <a:lnTo>
                    <a:pt x="1510" y="108"/>
                  </a:lnTo>
                  <a:lnTo>
                    <a:pt x="1509" y="109"/>
                  </a:lnTo>
                  <a:lnTo>
                    <a:pt x="1508" y="111"/>
                  </a:lnTo>
                  <a:lnTo>
                    <a:pt x="1506" y="107"/>
                  </a:lnTo>
                  <a:lnTo>
                    <a:pt x="1505" y="105"/>
                  </a:lnTo>
                  <a:lnTo>
                    <a:pt x="1506" y="107"/>
                  </a:lnTo>
                  <a:lnTo>
                    <a:pt x="1506" y="112"/>
                  </a:lnTo>
                  <a:lnTo>
                    <a:pt x="1506" y="115"/>
                  </a:lnTo>
                  <a:lnTo>
                    <a:pt x="1506" y="117"/>
                  </a:lnTo>
                  <a:lnTo>
                    <a:pt x="1501" y="124"/>
                  </a:lnTo>
                  <a:lnTo>
                    <a:pt x="1500" y="124"/>
                  </a:lnTo>
                  <a:lnTo>
                    <a:pt x="1500" y="118"/>
                  </a:lnTo>
                  <a:lnTo>
                    <a:pt x="1497" y="118"/>
                  </a:lnTo>
                  <a:lnTo>
                    <a:pt x="1494" y="120"/>
                  </a:lnTo>
                  <a:lnTo>
                    <a:pt x="1489" y="115"/>
                  </a:lnTo>
                  <a:lnTo>
                    <a:pt x="1489" y="113"/>
                  </a:lnTo>
                  <a:lnTo>
                    <a:pt x="1488" y="108"/>
                  </a:lnTo>
                  <a:lnTo>
                    <a:pt x="1486" y="107"/>
                  </a:lnTo>
                  <a:lnTo>
                    <a:pt x="1485" y="105"/>
                  </a:lnTo>
                  <a:lnTo>
                    <a:pt x="1484" y="104"/>
                  </a:lnTo>
                  <a:lnTo>
                    <a:pt x="1483" y="104"/>
                  </a:lnTo>
                  <a:lnTo>
                    <a:pt x="1484" y="107"/>
                  </a:lnTo>
                  <a:lnTo>
                    <a:pt x="1484" y="108"/>
                  </a:lnTo>
                  <a:lnTo>
                    <a:pt x="1485" y="111"/>
                  </a:lnTo>
                  <a:lnTo>
                    <a:pt x="1484" y="112"/>
                  </a:lnTo>
                  <a:lnTo>
                    <a:pt x="1480" y="109"/>
                  </a:lnTo>
                  <a:lnTo>
                    <a:pt x="1477" y="107"/>
                  </a:lnTo>
                  <a:lnTo>
                    <a:pt x="1477" y="107"/>
                  </a:lnTo>
                  <a:lnTo>
                    <a:pt x="1479" y="109"/>
                  </a:lnTo>
                  <a:lnTo>
                    <a:pt x="1477" y="111"/>
                  </a:lnTo>
                  <a:lnTo>
                    <a:pt x="1479" y="112"/>
                  </a:lnTo>
                  <a:lnTo>
                    <a:pt x="1481" y="112"/>
                  </a:lnTo>
                  <a:lnTo>
                    <a:pt x="1483" y="113"/>
                  </a:lnTo>
                  <a:lnTo>
                    <a:pt x="1481" y="116"/>
                  </a:lnTo>
                  <a:lnTo>
                    <a:pt x="1479" y="117"/>
                  </a:lnTo>
                  <a:lnTo>
                    <a:pt x="1477" y="118"/>
                  </a:lnTo>
                  <a:lnTo>
                    <a:pt x="1480" y="118"/>
                  </a:lnTo>
                  <a:lnTo>
                    <a:pt x="1486" y="126"/>
                  </a:lnTo>
                  <a:lnTo>
                    <a:pt x="1490" y="128"/>
                  </a:lnTo>
                  <a:lnTo>
                    <a:pt x="1493" y="126"/>
                  </a:lnTo>
                  <a:lnTo>
                    <a:pt x="1496" y="128"/>
                  </a:lnTo>
                  <a:lnTo>
                    <a:pt x="1497" y="132"/>
                  </a:lnTo>
                  <a:lnTo>
                    <a:pt x="1497" y="132"/>
                  </a:lnTo>
                  <a:lnTo>
                    <a:pt x="1494" y="129"/>
                  </a:lnTo>
                  <a:lnTo>
                    <a:pt x="1493" y="129"/>
                  </a:lnTo>
                  <a:lnTo>
                    <a:pt x="1494" y="133"/>
                  </a:lnTo>
                  <a:lnTo>
                    <a:pt x="1498" y="134"/>
                  </a:lnTo>
                  <a:lnTo>
                    <a:pt x="1500" y="138"/>
                  </a:lnTo>
                  <a:lnTo>
                    <a:pt x="1501" y="141"/>
                  </a:lnTo>
                  <a:lnTo>
                    <a:pt x="1501" y="146"/>
                  </a:lnTo>
                  <a:lnTo>
                    <a:pt x="1500" y="153"/>
                  </a:lnTo>
                  <a:lnTo>
                    <a:pt x="1501" y="158"/>
                  </a:lnTo>
                  <a:lnTo>
                    <a:pt x="1501" y="161"/>
                  </a:lnTo>
                  <a:lnTo>
                    <a:pt x="1501" y="163"/>
                  </a:lnTo>
                  <a:lnTo>
                    <a:pt x="1498" y="167"/>
                  </a:lnTo>
                  <a:lnTo>
                    <a:pt x="1498" y="170"/>
                  </a:lnTo>
                  <a:lnTo>
                    <a:pt x="1497" y="171"/>
                  </a:lnTo>
                  <a:lnTo>
                    <a:pt x="1497" y="170"/>
                  </a:lnTo>
                  <a:lnTo>
                    <a:pt x="1497" y="168"/>
                  </a:lnTo>
                  <a:lnTo>
                    <a:pt x="1490" y="172"/>
                  </a:lnTo>
                  <a:lnTo>
                    <a:pt x="1489" y="171"/>
                  </a:lnTo>
                  <a:lnTo>
                    <a:pt x="1486" y="172"/>
                  </a:lnTo>
                  <a:lnTo>
                    <a:pt x="1485" y="172"/>
                  </a:lnTo>
                  <a:lnTo>
                    <a:pt x="1484" y="170"/>
                  </a:lnTo>
                  <a:lnTo>
                    <a:pt x="1481" y="170"/>
                  </a:lnTo>
                  <a:lnTo>
                    <a:pt x="1479" y="166"/>
                  </a:lnTo>
                  <a:lnTo>
                    <a:pt x="1476" y="165"/>
                  </a:lnTo>
                  <a:lnTo>
                    <a:pt x="1472" y="163"/>
                  </a:lnTo>
                  <a:lnTo>
                    <a:pt x="1471" y="162"/>
                  </a:lnTo>
                  <a:lnTo>
                    <a:pt x="1468" y="163"/>
                  </a:lnTo>
                  <a:lnTo>
                    <a:pt x="1467" y="166"/>
                  </a:lnTo>
                  <a:lnTo>
                    <a:pt x="1464" y="166"/>
                  </a:lnTo>
                  <a:lnTo>
                    <a:pt x="1467" y="167"/>
                  </a:lnTo>
                  <a:lnTo>
                    <a:pt x="1469" y="167"/>
                  </a:lnTo>
                  <a:lnTo>
                    <a:pt x="1471" y="165"/>
                  </a:lnTo>
                  <a:lnTo>
                    <a:pt x="1477" y="167"/>
                  </a:lnTo>
                  <a:lnTo>
                    <a:pt x="1479" y="170"/>
                  </a:lnTo>
                  <a:lnTo>
                    <a:pt x="1476" y="171"/>
                  </a:lnTo>
                  <a:lnTo>
                    <a:pt x="1473" y="170"/>
                  </a:lnTo>
                  <a:lnTo>
                    <a:pt x="1471" y="170"/>
                  </a:lnTo>
                  <a:lnTo>
                    <a:pt x="1471" y="172"/>
                  </a:lnTo>
                  <a:lnTo>
                    <a:pt x="1468" y="170"/>
                  </a:lnTo>
                  <a:lnTo>
                    <a:pt x="1467" y="171"/>
                  </a:lnTo>
                  <a:lnTo>
                    <a:pt x="1467" y="171"/>
                  </a:lnTo>
                  <a:lnTo>
                    <a:pt x="1468" y="174"/>
                  </a:lnTo>
                  <a:lnTo>
                    <a:pt x="1472" y="175"/>
                  </a:lnTo>
                  <a:lnTo>
                    <a:pt x="1471" y="179"/>
                  </a:lnTo>
                  <a:lnTo>
                    <a:pt x="1472" y="183"/>
                  </a:lnTo>
                  <a:lnTo>
                    <a:pt x="1475" y="184"/>
                  </a:lnTo>
                  <a:lnTo>
                    <a:pt x="1473" y="183"/>
                  </a:lnTo>
                  <a:lnTo>
                    <a:pt x="1473" y="178"/>
                  </a:lnTo>
                  <a:lnTo>
                    <a:pt x="1475" y="178"/>
                  </a:lnTo>
                  <a:lnTo>
                    <a:pt x="1477" y="178"/>
                  </a:lnTo>
                  <a:lnTo>
                    <a:pt x="1477" y="176"/>
                  </a:lnTo>
                  <a:lnTo>
                    <a:pt x="1481" y="172"/>
                  </a:lnTo>
                  <a:lnTo>
                    <a:pt x="1483" y="172"/>
                  </a:lnTo>
                  <a:lnTo>
                    <a:pt x="1484" y="174"/>
                  </a:lnTo>
                  <a:lnTo>
                    <a:pt x="1484" y="175"/>
                  </a:lnTo>
                  <a:lnTo>
                    <a:pt x="1488" y="180"/>
                  </a:lnTo>
                  <a:lnTo>
                    <a:pt x="1490" y="180"/>
                  </a:lnTo>
                  <a:lnTo>
                    <a:pt x="1493" y="183"/>
                  </a:lnTo>
                  <a:lnTo>
                    <a:pt x="1497" y="183"/>
                  </a:lnTo>
                  <a:lnTo>
                    <a:pt x="1497" y="180"/>
                  </a:lnTo>
                  <a:lnTo>
                    <a:pt x="1497" y="179"/>
                  </a:lnTo>
                  <a:lnTo>
                    <a:pt x="1498" y="179"/>
                  </a:lnTo>
                  <a:lnTo>
                    <a:pt x="1504" y="184"/>
                  </a:lnTo>
                  <a:lnTo>
                    <a:pt x="1505" y="187"/>
                  </a:lnTo>
                  <a:lnTo>
                    <a:pt x="1504" y="186"/>
                  </a:lnTo>
                  <a:lnTo>
                    <a:pt x="1502" y="188"/>
                  </a:lnTo>
                  <a:lnTo>
                    <a:pt x="1508" y="192"/>
                  </a:lnTo>
                  <a:lnTo>
                    <a:pt x="1509" y="192"/>
                  </a:lnTo>
                  <a:lnTo>
                    <a:pt x="1509" y="191"/>
                  </a:lnTo>
                  <a:lnTo>
                    <a:pt x="1509" y="188"/>
                  </a:lnTo>
                  <a:lnTo>
                    <a:pt x="1511" y="191"/>
                  </a:lnTo>
                  <a:lnTo>
                    <a:pt x="1517" y="197"/>
                  </a:lnTo>
                  <a:lnTo>
                    <a:pt x="1515" y="196"/>
                  </a:lnTo>
                  <a:lnTo>
                    <a:pt x="1514" y="196"/>
                  </a:lnTo>
                  <a:lnTo>
                    <a:pt x="1513" y="197"/>
                  </a:lnTo>
                  <a:lnTo>
                    <a:pt x="1514" y="200"/>
                  </a:lnTo>
                  <a:lnTo>
                    <a:pt x="1513" y="201"/>
                  </a:lnTo>
                  <a:lnTo>
                    <a:pt x="1511" y="204"/>
                  </a:lnTo>
                  <a:lnTo>
                    <a:pt x="1513" y="205"/>
                  </a:lnTo>
                  <a:lnTo>
                    <a:pt x="1515" y="204"/>
                  </a:lnTo>
                  <a:lnTo>
                    <a:pt x="1515" y="201"/>
                  </a:lnTo>
                  <a:lnTo>
                    <a:pt x="1517" y="201"/>
                  </a:lnTo>
                  <a:lnTo>
                    <a:pt x="1518" y="201"/>
                  </a:lnTo>
                  <a:lnTo>
                    <a:pt x="1519" y="200"/>
                  </a:lnTo>
                  <a:lnTo>
                    <a:pt x="1521" y="203"/>
                  </a:lnTo>
                  <a:lnTo>
                    <a:pt x="1526" y="207"/>
                  </a:lnTo>
                  <a:lnTo>
                    <a:pt x="1531" y="208"/>
                  </a:lnTo>
                  <a:lnTo>
                    <a:pt x="1535" y="211"/>
                  </a:lnTo>
                  <a:lnTo>
                    <a:pt x="1533" y="212"/>
                  </a:lnTo>
                  <a:lnTo>
                    <a:pt x="1536" y="217"/>
                  </a:lnTo>
                  <a:lnTo>
                    <a:pt x="1539" y="217"/>
                  </a:lnTo>
                  <a:lnTo>
                    <a:pt x="1542" y="222"/>
                  </a:lnTo>
                  <a:lnTo>
                    <a:pt x="1542" y="229"/>
                  </a:lnTo>
                  <a:lnTo>
                    <a:pt x="1540" y="230"/>
                  </a:lnTo>
                  <a:lnTo>
                    <a:pt x="1540" y="232"/>
                  </a:lnTo>
                  <a:lnTo>
                    <a:pt x="1543" y="233"/>
                  </a:lnTo>
                  <a:lnTo>
                    <a:pt x="1544" y="236"/>
                  </a:lnTo>
                  <a:lnTo>
                    <a:pt x="1543" y="236"/>
                  </a:lnTo>
                  <a:lnTo>
                    <a:pt x="1542" y="234"/>
                  </a:lnTo>
                  <a:lnTo>
                    <a:pt x="1533" y="234"/>
                  </a:lnTo>
                  <a:lnTo>
                    <a:pt x="1530" y="233"/>
                  </a:lnTo>
                  <a:lnTo>
                    <a:pt x="1529" y="234"/>
                  </a:lnTo>
                  <a:lnTo>
                    <a:pt x="1526" y="233"/>
                  </a:lnTo>
                  <a:lnTo>
                    <a:pt x="1526" y="232"/>
                  </a:lnTo>
                  <a:lnTo>
                    <a:pt x="1525" y="230"/>
                  </a:lnTo>
                  <a:lnTo>
                    <a:pt x="1523" y="232"/>
                  </a:lnTo>
                  <a:lnTo>
                    <a:pt x="1525" y="233"/>
                  </a:lnTo>
                  <a:lnTo>
                    <a:pt x="1521" y="236"/>
                  </a:lnTo>
                  <a:lnTo>
                    <a:pt x="1518" y="236"/>
                  </a:lnTo>
                  <a:lnTo>
                    <a:pt x="1517" y="237"/>
                  </a:lnTo>
                  <a:lnTo>
                    <a:pt x="1519" y="237"/>
                  </a:lnTo>
                  <a:lnTo>
                    <a:pt x="1515" y="241"/>
                  </a:lnTo>
                  <a:lnTo>
                    <a:pt x="1513" y="241"/>
                  </a:lnTo>
                  <a:lnTo>
                    <a:pt x="1513" y="243"/>
                  </a:lnTo>
                  <a:lnTo>
                    <a:pt x="1514" y="243"/>
                  </a:lnTo>
                  <a:lnTo>
                    <a:pt x="1510" y="249"/>
                  </a:lnTo>
                  <a:lnTo>
                    <a:pt x="1509" y="250"/>
                  </a:lnTo>
                  <a:lnTo>
                    <a:pt x="1509" y="249"/>
                  </a:lnTo>
                  <a:lnTo>
                    <a:pt x="1508" y="249"/>
                  </a:lnTo>
                  <a:lnTo>
                    <a:pt x="1508" y="253"/>
                  </a:lnTo>
                  <a:lnTo>
                    <a:pt x="1509" y="255"/>
                  </a:lnTo>
                  <a:lnTo>
                    <a:pt x="1506" y="258"/>
                  </a:lnTo>
                  <a:lnTo>
                    <a:pt x="1505" y="257"/>
                  </a:lnTo>
                  <a:lnTo>
                    <a:pt x="1505" y="259"/>
                  </a:lnTo>
                  <a:lnTo>
                    <a:pt x="1505" y="261"/>
                  </a:lnTo>
                  <a:lnTo>
                    <a:pt x="1502" y="263"/>
                  </a:lnTo>
                  <a:lnTo>
                    <a:pt x="1501" y="265"/>
                  </a:lnTo>
                  <a:lnTo>
                    <a:pt x="1502" y="266"/>
                  </a:lnTo>
                  <a:lnTo>
                    <a:pt x="1501" y="267"/>
                  </a:lnTo>
                  <a:lnTo>
                    <a:pt x="1501" y="268"/>
                  </a:lnTo>
                  <a:lnTo>
                    <a:pt x="1500" y="268"/>
                  </a:lnTo>
                  <a:lnTo>
                    <a:pt x="1497" y="268"/>
                  </a:lnTo>
                  <a:lnTo>
                    <a:pt x="1498" y="271"/>
                  </a:lnTo>
                  <a:lnTo>
                    <a:pt x="1498" y="272"/>
                  </a:lnTo>
                  <a:lnTo>
                    <a:pt x="1497" y="275"/>
                  </a:lnTo>
                  <a:lnTo>
                    <a:pt x="1497" y="276"/>
                  </a:lnTo>
                  <a:lnTo>
                    <a:pt x="1497" y="278"/>
                  </a:lnTo>
                  <a:lnTo>
                    <a:pt x="1496" y="279"/>
                  </a:lnTo>
                  <a:lnTo>
                    <a:pt x="1494" y="278"/>
                  </a:lnTo>
                  <a:lnTo>
                    <a:pt x="1493" y="278"/>
                  </a:lnTo>
                  <a:lnTo>
                    <a:pt x="1494" y="279"/>
                  </a:lnTo>
                  <a:lnTo>
                    <a:pt x="1497" y="282"/>
                  </a:lnTo>
                  <a:lnTo>
                    <a:pt x="1496" y="284"/>
                  </a:lnTo>
                  <a:lnTo>
                    <a:pt x="1493" y="284"/>
                  </a:lnTo>
                  <a:lnTo>
                    <a:pt x="1493" y="286"/>
                  </a:lnTo>
                  <a:lnTo>
                    <a:pt x="1494" y="286"/>
                  </a:lnTo>
                  <a:lnTo>
                    <a:pt x="1496" y="290"/>
                  </a:lnTo>
                  <a:lnTo>
                    <a:pt x="1494" y="291"/>
                  </a:lnTo>
                  <a:lnTo>
                    <a:pt x="1496" y="292"/>
                  </a:lnTo>
                  <a:lnTo>
                    <a:pt x="1493" y="296"/>
                  </a:lnTo>
                  <a:lnTo>
                    <a:pt x="1494" y="299"/>
                  </a:lnTo>
                  <a:lnTo>
                    <a:pt x="1492" y="303"/>
                  </a:lnTo>
                  <a:lnTo>
                    <a:pt x="1492" y="308"/>
                  </a:lnTo>
                  <a:lnTo>
                    <a:pt x="1490" y="311"/>
                  </a:lnTo>
                  <a:lnTo>
                    <a:pt x="1490" y="312"/>
                  </a:lnTo>
                  <a:lnTo>
                    <a:pt x="1492" y="313"/>
                  </a:lnTo>
                  <a:lnTo>
                    <a:pt x="1492" y="315"/>
                  </a:lnTo>
                  <a:lnTo>
                    <a:pt x="1492" y="316"/>
                  </a:lnTo>
                  <a:lnTo>
                    <a:pt x="1494" y="320"/>
                  </a:lnTo>
                  <a:lnTo>
                    <a:pt x="1494" y="322"/>
                  </a:lnTo>
                  <a:lnTo>
                    <a:pt x="1493" y="321"/>
                  </a:lnTo>
                  <a:lnTo>
                    <a:pt x="1490" y="322"/>
                  </a:lnTo>
                  <a:lnTo>
                    <a:pt x="1488" y="320"/>
                  </a:lnTo>
                  <a:lnTo>
                    <a:pt x="1486" y="321"/>
                  </a:lnTo>
                  <a:lnTo>
                    <a:pt x="1484" y="317"/>
                  </a:lnTo>
                  <a:lnTo>
                    <a:pt x="1484" y="316"/>
                  </a:lnTo>
                  <a:lnTo>
                    <a:pt x="1484" y="316"/>
                  </a:lnTo>
                  <a:lnTo>
                    <a:pt x="1481" y="316"/>
                  </a:lnTo>
                  <a:lnTo>
                    <a:pt x="1480" y="316"/>
                  </a:lnTo>
                  <a:lnTo>
                    <a:pt x="1479" y="313"/>
                  </a:lnTo>
                  <a:lnTo>
                    <a:pt x="1473" y="311"/>
                  </a:lnTo>
                  <a:lnTo>
                    <a:pt x="1469" y="309"/>
                  </a:lnTo>
                  <a:lnTo>
                    <a:pt x="1465" y="312"/>
                  </a:lnTo>
                  <a:lnTo>
                    <a:pt x="1464" y="311"/>
                  </a:lnTo>
                  <a:lnTo>
                    <a:pt x="1461" y="312"/>
                  </a:lnTo>
                  <a:lnTo>
                    <a:pt x="1459" y="315"/>
                  </a:lnTo>
                  <a:lnTo>
                    <a:pt x="1456" y="315"/>
                  </a:lnTo>
                  <a:lnTo>
                    <a:pt x="1456" y="320"/>
                  </a:lnTo>
                  <a:lnTo>
                    <a:pt x="1454" y="321"/>
                  </a:lnTo>
                  <a:lnTo>
                    <a:pt x="1452" y="320"/>
                  </a:lnTo>
                  <a:lnTo>
                    <a:pt x="1454" y="322"/>
                  </a:lnTo>
                  <a:lnTo>
                    <a:pt x="1452" y="325"/>
                  </a:lnTo>
                  <a:lnTo>
                    <a:pt x="1452" y="328"/>
                  </a:lnTo>
                  <a:lnTo>
                    <a:pt x="1452" y="329"/>
                  </a:lnTo>
                  <a:lnTo>
                    <a:pt x="1451" y="336"/>
                  </a:lnTo>
                  <a:lnTo>
                    <a:pt x="1450" y="337"/>
                  </a:lnTo>
                  <a:lnTo>
                    <a:pt x="1448" y="336"/>
                  </a:lnTo>
                  <a:lnTo>
                    <a:pt x="1446" y="328"/>
                  </a:lnTo>
                  <a:lnTo>
                    <a:pt x="1446" y="325"/>
                  </a:lnTo>
                  <a:lnTo>
                    <a:pt x="1443" y="324"/>
                  </a:lnTo>
                  <a:lnTo>
                    <a:pt x="1442" y="321"/>
                  </a:lnTo>
                  <a:lnTo>
                    <a:pt x="1442" y="324"/>
                  </a:lnTo>
                  <a:lnTo>
                    <a:pt x="1438" y="329"/>
                  </a:lnTo>
                  <a:lnTo>
                    <a:pt x="1436" y="330"/>
                  </a:lnTo>
                  <a:lnTo>
                    <a:pt x="1436" y="333"/>
                  </a:lnTo>
                  <a:lnTo>
                    <a:pt x="1439" y="333"/>
                  </a:lnTo>
                  <a:lnTo>
                    <a:pt x="1436" y="338"/>
                  </a:lnTo>
                  <a:lnTo>
                    <a:pt x="1434" y="336"/>
                  </a:lnTo>
                  <a:lnTo>
                    <a:pt x="1432" y="336"/>
                  </a:lnTo>
                  <a:lnTo>
                    <a:pt x="1431" y="334"/>
                  </a:lnTo>
                  <a:lnTo>
                    <a:pt x="1430" y="334"/>
                  </a:lnTo>
                  <a:lnTo>
                    <a:pt x="1429" y="338"/>
                  </a:lnTo>
                  <a:lnTo>
                    <a:pt x="1427" y="338"/>
                  </a:lnTo>
                  <a:lnTo>
                    <a:pt x="1426" y="337"/>
                  </a:lnTo>
                  <a:lnTo>
                    <a:pt x="1423" y="337"/>
                  </a:lnTo>
                  <a:lnTo>
                    <a:pt x="1423" y="338"/>
                  </a:lnTo>
                  <a:lnTo>
                    <a:pt x="1425" y="341"/>
                  </a:lnTo>
                  <a:lnTo>
                    <a:pt x="1423" y="342"/>
                  </a:lnTo>
                  <a:lnTo>
                    <a:pt x="1423" y="343"/>
                  </a:lnTo>
                  <a:lnTo>
                    <a:pt x="1422" y="346"/>
                  </a:lnTo>
                  <a:lnTo>
                    <a:pt x="1425" y="349"/>
                  </a:lnTo>
                  <a:lnTo>
                    <a:pt x="1426" y="351"/>
                  </a:lnTo>
                  <a:lnTo>
                    <a:pt x="1425" y="351"/>
                  </a:lnTo>
                  <a:lnTo>
                    <a:pt x="1425" y="353"/>
                  </a:lnTo>
                  <a:lnTo>
                    <a:pt x="1427" y="354"/>
                  </a:lnTo>
                  <a:lnTo>
                    <a:pt x="1429" y="355"/>
                  </a:lnTo>
                  <a:lnTo>
                    <a:pt x="1430" y="358"/>
                  </a:lnTo>
                  <a:lnTo>
                    <a:pt x="1429" y="358"/>
                  </a:lnTo>
                  <a:lnTo>
                    <a:pt x="1427" y="359"/>
                  </a:lnTo>
                  <a:lnTo>
                    <a:pt x="1430" y="361"/>
                  </a:lnTo>
                  <a:lnTo>
                    <a:pt x="1431" y="362"/>
                  </a:lnTo>
                  <a:lnTo>
                    <a:pt x="1431" y="363"/>
                  </a:lnTo>
                  <a:lnTo>
                    <a:pt x="1429" y="362"/>
                  </a:lnTo>
                  <a:lnTo>
                    <a:pt x="1427" y="362"/>
                  </a:lnTo>
                  <a:lnTo>
                    <a:pt x="1427" y="363"/>
                  </a:lnTo>
                  <a:lnTo>
                    <a:pt x="1430" y="366"/>
                  </a:lnTo>
                  <a:lnTo>
                    <a:pt x="1431" y="365"/>
                  </a:lnTo>
                  <a:lnTo>
                    <a:pt x="1431" y="367"/>
                  </a:lnTo>
                  <a:lnTo>
                    <a:pt x="1430" y="370"/>
                  </a:lnTo>
                  <a:lnTo>
                    <a:pt x="1430" y="372"/>
                  </a:lnTo>
                  <a:lnTo>
                    <a:pt x="1429" y="374"/>
                  </a:lnTo>
                  <a:lnTo>
                    <a:pt x="1430" y="378"/>
                  </a:lnTo>
                  <a:lnTo>
                    <a:pt x="1429" y="379"/>
                  </a:lnTo>
                  <a:lnTo>
                    <a:pt x="1430" y="382"/>
                  </a:lnTo>
                  <a:lnTo>
                    <a:pt x="1430" y="383"/>
                  </a:lnTo>
                  <a:lnTo>
                    <a:pt x="1430" y="386"/>
                  </a:lnTo>
                  <a:lnTo>
                    <a:pt x="1432" y="390"/>
                  </a:lnTo>
                  <a:lnTo>
                    <a:pt x="1431" y="391"/>
                  </a:lnTo>
                  <a:lnTo>
                    <a:pt x="1432" y="392"/>
                  </a:lnTo>
                  <a:lnTo>
                    <a:pt x="1435" y="395"/>
                  </a:lnTo>
                  <a:lnTo>
                    <a:pt x="1439" y="399"/>
                  </a:lnTo>
                  <a:lnTo>
                    <a:pt x="1442" y="400"/>
                  </a:lnTo>
                  <a:lnTo>
                    <a:pt x="1442" y="399"/>
                  </a:lnTo>
                  <a:lnTo>
                    <a:pt x="1443" y="397"/>
                  </a:lnTo>
                  <a:lnTo>
                    <a:pt x="1440" y="393"/>
                  </a:lnTo>
                  <a:lnTo>
                    <a:pt x="1439" y="392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8" y="393"/>
                  </a:lnTo>
                  <a:lnTo>
                    <a:pt x="1450" y="393"/>
                  </a:lnTo>
                  <a:lnTo>
                    <a:pt x="1451" y="395"/>
                  </a:lnTo>
                  <a:lnTo>
                    <a:pt x="1451" y="396"/>
                  </a:lnTo>
                  <a:lnTo>
                    <a:pt x="1451" y="397"/>
                  </a:lnTo>
                  <a:lnTo>
                    <a:pt x="1452" y="400"/>
                  </a:lnTo>
                  <a:lnTo>
                    <a:pt x="1451" y="401"/>
                  </a:lnTo>
                  <a:lnTo>
                    <a:pt x="1452" y="404"/>
                  </a:lnTo>
                  <a:lnTo>
                    <a:pt x="1451" y="404"/>
                  </a:lnTo>
                  <a:lnTo>
                    <a:pt x="1450" y="407"/>
                  </a:lnTo>
                  <a:lnTo>
                    <a:pt x="1451" y="411"/>
                  </a:lnTo>
                  <a:lnTo>
                    <a:pt x="1454" y="413"/>
                  </a:lnTo>
                  <a:lnTo>
                    <a:pt x="1452" y="417"/>
                  </a:lnTo>
                  <a:lnTo>
                    <a:pt x="1455" y="420"/>
                  </a:lnTo>
                  <a:lnTo>
                    <a:pt x="1456" y="418"/>
                  </a:lnTo>
                  <a:lnTo>
                    <a:pt x="1456" y="417"/>
                  </a:lnTo>
                  <a:lnTo>
                    <a:pt x="1459" y="416"/>
                  </a:lnTo>
                  <a:lnTo>
                    <a:pt x="1459" y="415"/>
                  </a:lnTo>
                  <a:lnTo>
                    <a:pt x="1460" y="416"/>
                  </a:lnTo>
                  <a:lnTo>
                    <a:pt x="1463" y="417"/>
                  </a:lnTo>
                  <a:lnTo>
                    <a:pt x="1461" y="422"/>
                  </a:lnTo>
                  <a:lnTo>
                    <a:pt x="1467" y="426"/>
                  </a:lnTo>
                  <a:lnTo>
                    <a:pt x="1469" y="430"/>
                  </a:lnTo>
                  <a:lnTo>
                    <a:pt x="1468" y="433"/>
                  </a:lnTo>
                  <a:lnTo>
                    <a:pt x="1468" y="436"/>
                  </a:lnTo>
                  <a:lnTo>
                    <a:pt x="1467" y="436"/>
                  </a:lnTo>
                  <a:lnTo>
                    <a:pt x="1463" y="434"/>
                  </a:lnTo>
                  <a:lnTo>
                    <a:pt x="1460" y="433"/>
                  </a:lnTo>
                  <a:lnTo>
                    <a:pt x="1460" y="429"/>
                  </a:lnTo>
                  <a:lnTo>
                    <a:pt x="1460" y="426"/>
                  </a:lnTo>
                  <a:lnTo>
                    <a:pt x="1461" y="424"/>
                  </a:lnTo>
                  <a:lnTo>
                    <a:pt x="1460" y="421"/>
                  </a:lnTo>
                  <a:lnTo>
                    <a:pt x="1459" y="422"/>
                  </a:lnTo>
                  <a:lnTo>
                    <a:pt x="1460" y="424"/>
                  </a:lnTo>
                  <a:lnTo>
                    <a:pt x="1460" y="425"/>
                  </a:lnTo>
                  <a:lnTo>
                    <a:pt x="1457" y="426"/>
                  </a:lnTo>
                  <a:lnTo>
                    <a:pt x="1455" y="429"/>
                  </a:lnTo>
                  <a:lnTo>
                    <a:pt x="1456" y="430"/>
                  </a:lnTo>
                  <a:lnTo>
                    <a:pt x="1459" y="430"/>
                  </a:lnTo>
                  <a:lnTo>
                    <a:pt x="1459" y="433"/>
                  </a:lnTo>
                  <a:lnTo>
                    <a:pt x="1456" y="436"/>
                  </a:lnTo>
                  <a:lnTo>
                    <a:pt x="1457" y="440"/>
                  </a:lnTo>
                  <a:lnTo>
                    <a:pt x="1457" y="440"/>
                  </a:lnTo>
                  <a:lnTo>
                    <a:pt x="1457" y="449"/>
                  </a:lnTo>
                  <a:lnTo>
                    <a:pt x="1459" y="450"/>
                  </a:lnTo>
                  <a:lnTo>
                    <a:pt x="1459" y="453"/>
                  </a:lnTo>
                  <a:lnTo>
                    <a:pt x="1465" y="461"/>
                  </a:lnTo>
                  <a:lnTo>
                    <a:pt x="1467" y="461"/>
                  </a:lnTo>
                  <a:lnTo>
                    <a:pt x="1471" y="467"/>
                  </a:lnTo>
                  <a:lnTo>
                    <a:pt x="1473" y="468"/>
                  </a:lnTo>
                  <a:lnTo>
                    <a:pt x="1472" y="470"/>
                  </a:lnTo>
                  <a:lnTo>
                    <a:pt x="1472" y="474"/>
                  </a:lnTo>
                  <a:lnTo>
                    <a:pt x="1465" y="476"/>
                  </a:lnTo>
                  <a:lnTo>
                    <a:pt x="1464" y="475"/>
                  </a:lnTo>
                  <a:lnTo>
                    <a:pt x="1460" y="478"/>
                  </a:lnTo>
                  <a:lnTo>
                    <a:pt x="1459" y="476"/>
                  </a:lnTo>
                  <a:lnTo>
                    <a:pt x="1460" y="478"/>
                  </a:lnTo>
                  <a:lnTo>
                    <a:pt x="1457" y="483"/>
                  </a:lnTo>
                  <a:lnTo>
                    <a:pt x="1457" y="486"/>
                  </a:lnTo>
                  <a:lnTo>
                    <a:pt x="1456" y="487"/>
                  </a:lnTo>
                  <a:lnTo>
                    <a:pt x="1457" y="490"/>
                  </a:lnTo>
                  <a:lnTo>
                    <a:pt x="1456" y="495"/>
                  </a:lnTo>
                  <a:lnTo>
                    <a:pt x="1459" y="501"/>
                  </a:lnTo>
                  <a:lnTo>
                    <a:pt x="1461" y="504"/>
                  </a:lnTo>
                  <a:lnTo>
                    <a:pt x="1461" y="507"/>
                  </a:lnTo>
                  <a:lnTo>
                    <a:pt x="1465" y="508"/>
                  </a:lnTo>
                  <a:lnTo>
                    <a:pt x="1467" y="511"/>
                  </a:lnTo>
                  <a:lnTo>
                    <a:pt x="1464" y="511"/>
                  </a:lnTo>
                  <a:lnTo>
                    <a:pt x="1463" y="509"/>
                  </a:lnTo>
                  <a:lnTo>
                    <a:pt x="1461" y="511"/>
                  </a:lnTo>
                  <a:lnTo>
                    <a:pt x="1459" y="513"/>
                  </a:lnTo>
                  <a:lnTo>
                    <a:pt x="1457" y="512"/>
                  </a:lnTo>
                  <a:lnTo>
                    <a:pt x="1454" y="516"/>
                  </a:lnTo>
                  <a:lnTo>
                    <a:pt x="1451" y="513"/>
                  </a:lnTo>
                  <a:lnTo>
                    <a:pt x="1450" y="516"/>
                  </a:lnTo>
                  <a:lnTo>
                    <a:pt x="1452" y="517"/>
                  </a:lnTo>
                  <a:lnTo>
                    <a:pt x="1454" y="517"/>
                  </a:lnTo>
                  <a:lnTo>
                    <a:pt x="1454" y="520"/>
                  </a:lnTo>
                  <a:lnTo>
                    <a:pt x="1454" y="521"/>
                  </a:lnTo>
                  <a:lnTo>
                    <a:pt x="1455" y="524"/>
                  </a:lnTo>
                  <a:lnTo>
                    <a:pt x="1455" y="525"/>
                  </a:lnTo>
                  <a:lnTo>
                    <a:pt x="1454" y="525"/>
                  </a:lnTo>
                  <a:lnTo>
                    <a:pt x="1455" y="528"/>
                  </a:lnTo>
                  <a:lnTo>
                    <a:pt x="1454" y="529"/>
                  </a:lnTo>
                  <a:lnTo>
                    <a:pt x="1455" y="530"/>
                  </a:lnTo>
                  <a:lnTo>
                    <a:pt x="1456" y="529"/>
                  </a:lnTo>
                  <a:lnTo>
                    <a:pt x="1459" y="532"/>
                  </a:lnTo>
                  <a:lnTo>
                    <a:pt x="1457" y="533"/>
                  </a:lnTo>
                  <a:lnTo>
                    <a:pt x="1456" y="537"/>
                  </a:lnTo>
                  <a:lnTo>
                    <a:pt x="1457" y="540"/>
                  </a:lnTo>
                  <a:lnTo>
                    <a:pt x="1457" y="543"/>
                  </a:lnTo>
                  <a:lnTo>
                    <a:pt x="1456" y="546"/>
                  </a:lnTo>
                  <a:lnTo>
                    <a:pt x="1456" y="547"/>
                  </a:lnTo>
                  <a:lnTo>
                    <a:pt x="1456" y="549"/>
                  </a:lnTo>
                  <a:lnTo>
                    <a:pt x="1454" y="551"/>
                  </a:lnTo>
                  <a:lnTo>
                    <a:pt x="1454" y="554"/>
                  </a:lnTo>
                  <a:lnTo>
                    <a:pt x="1452" y="554"/>
                  </a:lnTo>
                  <a:lnTo>
                    <a:pt x="1451" y="559"/>
                  </a:lnTo>
                  <a:lnTo>
                    <a:pt x="1448" y="566"/>
                  </a:lnTo>
                  <a:lnTo>
                    <a:pt x="1450" y="563"/>
                  </a:lnTo>
                  <a:lnTo>
                    <a:pt x="1448" y="561"/>
                  </a:lnTo>
                  <a:lnTo>
                    <a:pt x="1448" y="558"/>
                  </a:lnTo>
                  <a:lnTo>
                    <a:pt x="1448" y="557"/>
                  </a:lnTo>
                  <a:lnTo>
                    <a:pt x="1443" y="557"/>
                  </a:lnTo>
                  <a:lnTo>
                    <a:pt x="1440" y="553"/>
                  </a:lnTo>
                  <a:lnTo>
                    <a:pt x="1440" y="549"/>
                  </a:lnTo>
                  <a:lnTo>
                    <a:pt x="1435" y="538"/>
                  </a:lnTo>
                  <a:lnTo>
                    <a:pt x="1432" y="533"/>
                  </a:lnTo>
                  <a:lnTo>
                    <a:pt x="1434" y="534"/>
                  </a:lnTo>
                  <a:lnTo>
                    <a:pt x="1436" y="533"/>
                  </a:lnTo>
                  <a:lnTo>
                    <a:pt x="1436" y="530"/>
                  </a:lnTo>
                  <a:lnTo>
                    <a:pt x="1435" y="532"/>
                  </a:lnTo>
                  <a:lnTo>
                    <a:pt x="1432" y="532"/>
                  </a:lnTo>
                  <a:lnTo>
                    <a:pt x="1427" y="529"/>
                  </a:lnTo>
                  <a:lnTo>
                    <a:pt x="1419" y="513"/>
                  </a:lnTo>
                  <a:lnTo>
                    <a:pt x="1410" y="503"/>
                  </a:lnTo>
                  <a:lnTo>
                    <a:pt x="1410" y="500"/>
                  </a:lnTo>
                  <a:lnTo>
                    <a:pt x="1407" y="496"/>
                  </a:lnTo>
                  <a:lnTo>
                    <a:pt x="1401" y="486"/>
                  </a:lnTo>
                  <a:lnTo>
                    <a:pt x="1394" y="474"/>
                  </a:lnTo>
                  <a:lnTo>
                    <a:pt x="1389" y="462"/>
                  </a:lnTo>
                  <a:lnTo>
                    <a:pt x="1389" y="457"/>
                  </a:lnTo>
                  <a:lnTo>
                    <a:pt x="1386" y="451"/>
                  </a:lnTo>
                  <a:lnTo>
                    <a:pt x="1385" y="443"/>
                  </a:lnTo>
                  <a:lnTo>
                    <a:pt x="1382" y="440"/>
                  </a:lnTo>
                  <a:lnTo>
                    <a:pt x="1384" y="434"/>
                  </a:lnTo>
                  <a:lnTo>
                    <a:pt x="1386" y="432"/>
                  </a:lnTo>
                  <a:lnTo>
                    <a:pt x="1386" y="428"/>
                  </a:lnTo>
                  <a:lnTo>
                    <a:pt x="1389" y="426"/>
                  </a:lnTo>
                  <a:lnTo>
                    <a:pt x="1388" y="425"/>
                  </a:lnTo>
                  <a:lnTo>
                    <a:pt x="1388" y="424"/>
                  </a:lnTo>
                  <a:lnTo>
                    <a:pt x="1388" y="418"/>
                  </a:lnTo>
                  <a:lnTo>
                    <a:pt x="1384" y="412"/>
                  </a:lnTo>
                  <a:lnTo>
                    <a:pt x="1381" y="412"/>
                  </a:lnTo>
                  <a:lnTo>
                    <a:pt x="1381" y="411"/>
                  </a:lnTo>
                  <a:lnTo>
                    <a:pt x="1382" y="408"/>
                  </a:lnTo>
                  <a:lnTo>
                    <a:pt x="1388" y="411"/>
                  </a:lnTo>
                  <a:lnTo>
                    <a:pt x="1390" y="408"/>
                  </a:lnTo>
                  <a:lnTo>
                    <a:pt x="1389" y="405"/>
                  </a:lnTo>
                  <a:lnTo>
                    <a:pt x="1389" y="401"/>
                  </a:lnTo>
                  <a:lnTo>
                    <a:pt x="1394" y="400"/>
                  </a:lnTo>
                  <a:lnTo>
                    <a:pt x="1396" y="401"/>
                  </a:lnTo>
                  <a:lnTo>
                    <a:pt x="1394" y="399"/>
                  </a:lnTo>
                  <a:lnTo>
                    <a:pt x="1397" y="391"/>
                  </a:lnTo>
                  <a:lnTo>
                    <a:pt x="1396" y="387"/>
                  </a:lnTo>
                  <a:lnTo>
                    <a:pt x="1396" y="382"/>
                  </a:lnTo>
                  <a:lnTo>
                    <a:pt x="1394" y="379"/>
                  </a:lnTo>
                  <a:lnTo>
                    <a:pt x="1397" y="378"/>
                  </a:lnTo>
                  <a:lnTo>
                    <a:pt x="1397" y="375"/>
                  </a:lnTo>
                  <a:lnTo>
                    <a:pt x="1396" y="374"/>
                  </a:lnTo>
                  <a:lnTo>
                    <a:pt x="1397" y="370"/>
                  </a:lnTo>
                  <a:lnTo>
                    <a:pt x="1398" y="370"/>
                  </a:lnTo>
                  <a:lnTo>
                    <a:pt x="1396" y="367"/>
                  </a:lnTo>
                  <a:lnTo>
                    <a:pt x="1396" y="365"/>
                  </a:lnTo>
                  <a:lnTo>
                    <a:pt x="1397" y="365"/>
                  </a:lnTo>
                  <a:lnTo>
                    <a:pt x="1397" y="359"/>
                  </a:lnTo>
                  <a:lnTo>
                    <a:pt x="1396" y="358"/>
                  </a:lnTo>
                  <a:lnTo>
                    <a:pt x="1397" y="357"/>
                  </a:lnTo>
                  <a:lnTo>
                    <a:pt x="1400" y="355"/>
                  </a:lnTo>
                  <a:lnTo>
                    <a:pt x="1401" y="354"/>
                  </a:lnTo>
                  <a:lnTo>
                    <a:pt x="1400" y="350"/>
                  </a:lnTo>
                  <a:lnTo>
                    <a:pt x="1401" y="345"/>
                  </a:lnTo>
                  <a:lnTo>
                    <a:pt x="1400" y="343"/>
                  </a:lnTo>
                  <a:lnTo>
                    <a:pt x="1398" y="342"/>
                  </a:lnTo>
                  <a:lnTo>
                    <a:pt x="1401" y="338"/>
                  </a:lnTo>
                  <a:lnTo>
                    <a:pt x="1401" y="336"/>
                  </a:lnTo>
                  <a:lnTo>
                    <a:pt x="1400" y="336"/>
                  </a:lnTo>
                  <a:lnTo>
                    <a:pt x="1398" y="333"/>
                  </a:lnTo>
                  <a:lnTo>
                    <a:pt x="1400" y="332"/>
                  </a:lnTo>
                  <a:lnTo>
                    <a:pt x="1400" y="329"/>
                  </a:lnTo>
                  <a:lnTo>
                    <a:pt x="1402" y="328"/>
                  </a:lnTo>
                  <a:lnTo>
                    <a:pt x="1402" y="328"/>
                  </a:lnTo>
                  <a:lnTo>
                    <a:pt x="1405" y="325"/>
                  </a:lnTo>
                  <a:lnTo>
                    <a:pt x="1405" y="324"/>
                  </a:lnTo>
                  <a:lnTo>
                    <a:pt x="1407" y="320"/>
                  </a:lnTo>
                  <a:lnTo>
                    <a:pt x="1409" y="321"/>
                  </a:lnTo>
                  <a:lnTo>
                    <a:pt x="1411" y="318"/>
                  </a:lnTo>
                  <a:lnTo>
                    <a:pt x="1413" y="318"/>
                  </a:lnTo>
                  <a:lnTo>
                    <a:pt x="1413" y="317"/>
                  </a:lnTo>
                  <a:lnTo>
                    <a:pt x="1413" y="316"/>
                  </a:lnTo>
                  <a:lnTo>
                    <a:pt x="1410" y="316"/>
                  </a:lnTo>
                  <a:lnTo>
                    <a:pt x="1409" y="317"/>
                  </a:lnTo>
                  <a:lnTo>
                    <a:pt x="1406" y="316"/>
                  </a:lnTo>
                  <a:lnTo>
                    <a:pt x="1407" y="311"/>
                  </a:lnTo>
                  <a:lnTo>
                    <a:pt x="1409" y="308"/>
                  </a:lnTo>
                  <a:lnTo>
                    <a:pt x="1407" y="307"/>
                  </a:lnTo>
                  <a:lnTo>
                    <a:pt x="1406" y="304"/>
                  </a:lnTo>
                  <a:lnTo>
                    <a:pt x="1405" y="304"/>
                  </a:lnTo>
                  <a:lnTo>
                    <a:pt x="1405" y="305"/>
                  </a:lnTo>
                  <a:lnTo>
                    <a:pt x="1404" y="305"/>
                  </a:lnTo>
                  <a:lnTo>
                    <a:pt x="1404" y="299"/>
                  </a:lnTo>
                  <a:lnTo>
                    <a:pt x="1404" y="297"/>
                  </a:lnTo>
                  <a:lnTo>
                    <a:pt x="1404" y="296"/>
                  </a:lnTo>
                  <a:lnTo>
                    <a:pt x="1404" y="293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1"/>
                  </a:lnTo>
                  <a:lnTo>
                    <a:pt x="1398" y="287"/>
                  </a:lnTo>
                  <a:lnTo>
                    <a:pt x="1398" y="286"/>
                  </a:lnTo>
                  <a:lnTo>
                    <a:pt x="1397" y="284"/>
                  </a:lnTo>
                  <a:lnTo>
                    <a:pt x="1397" y="282"/>
                  </a:lnTo>
                  <a:lnTo>
                    <a:pt x="1396" y="279"/>
                  </a:lnTo>
                  <a:lnTo>
                    <a:pt x="1396" y="276"/>
                  </a:lnTo>
                  <a:lnTo>
                    <a:pt x="1398" y="274"/>
                  </a:lnTo>
                  <a:lnTo>
                    <a:pt x="1401" y="274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5" y="271"/>
                  </a:lnTo>
                  <a:lnTo>
                    <a:pt x="1404" y="271"/>
                  </a:lnTo>
                  <a:lnTo>
                    <a:pt x="1401" y="271"/>
                  </a:lnTo>
                  <a:lnTo>
                    <a:pt x="1400" y="270"/>
                  </a:lnTo>
                  <a:lnTo>
                    <a:pt x="1397" y="270"/>
                  </a:lnTo>
                  <a:lnTo>
                    <a:pt x="1393" y="267"/>
                  </a:lnTo>
                  <a:lnTo>
                    <a:pt x="1393" y="268"/>
                  </a:lnTo>
                  <a:lnTo>
                    <a:pt x="1389" y="268"/>
                  </a:lnTo>
                  <a:lnTo>
                    <a:pt x="1388" y="271"/>
                  </a:lnTo>
                  <a:lnTo>
                    <a:pt x="1385" y="271"/>
                  </a:lnTo>
                  <a:lnTo>
                    <a:pt x="1381" y="274"/>
                  </a:lnTo>
                  <a:lnTo>
                    <a:pt x="1382" y="275"/>
                  </a:lnTo>
                  <a:lnTo>
                    <a:pt x="1382" y="276"/>
                  </a:lnTo>
                  <a:lnTo>
                    <a:pt x="1385" y="279"/>
                  </a:lnTo>
                  <a:lnTo>
                    <a:pt x="1385" y="282"/>
                  </a:lnTo>
                  <a:lnTo>
                    <a:pt x="1385" y="283"/>
                  </a:lnTo>
                  <a:lnTo>
                    <a:pt x="1385" y="286"/>
                  </a:lnTo>
                  <a:lnTo>
                    <a:pt x="1388" y="287"/>
                  </a:lnTo>
                  <a:lnTo>
                    <a:pt x="1388" y="288"/>
                  </a:lnTo>
                  <a:lnTo>
                    <a:pt x="1389" y="290"/>
                  </a:lnTo>
                  <a:lnTo>
                    <a:pt x="1390" y="295"/>
                  </a:lnTo>
                  <a:lnTo>
                    <a:pt x="1394" y="296"/>
                  </a:lnTo>
                  <a:lnTo>
                    <a:pt x="1393" y="299"/>
                  </a:lnTo>
                  <a:lnTo>
                    <a:pt x="1396" y="300"/>
                  </a:lnTo>
                  <a:lnTo>
                    <a:pt x="1394" y="301"/>
                  </a:lnTo>
                  <a:lnTo>
                    <a:pt x="1393" y="300"/>
                  </a:lnTo>
                  <a:lnTo>
                    <a:pt x="1392" y="299"/>
                  </a:lnTo>
                  <a:lnTo>
                    <a:pt x="1388" y="299"/>
                  </a:lnTo>
                  <a:lnTo>
                    <a:pt x="1386" y="300"/>
                  </a:lnTo>
                  <a:lnTo>
                    <a:pt x="1385" y="304"/>
                  </a:lnTo>
                  <a:lnTo>
                    <a:pt x="1386" y="305"/>
                  </a:lnTo>
                  <a:lnTo>
                    <a:pt x="1386" y="309"/>
                  </a:lnTo>
                  <a:lnTo>
                    <a:pt x="1385" y="309"/>
                  </a:lnTo>
                  <a:lnTo>
                    <a:pt x="1385" y="311"/>
                  </a:lnTo>
                  <a:lnTo>
                    <a:pt x="1386" y="311"/>
                  </a:lnTo>
                  <a:lnTo>
                    <a:pt x="1386" y="313"/>
                  </a:lnTo>
                  <a:lnTo>
                    <a:pt x="1384" y="315"/>
                  </a:lnTo>
                  <a:lnTo>
                    <a:pt x="1385" y="316"/>
                  </a:lnTo>
                  <a:lnTo>
                    <a:pt x="1384" y="318"/>
                  </a:lnTo>
                  <a:lnTo>
                    <a:pt x="1384" y="324"/>
                  </a:lnTo>
                  <a:lnTo>
                    <a:pt x="1382" y="325"/>
                  </a:lnTo>
                  <a:lnTo>
                    <a:pt x="1382" y="326"/>
                  </a:lnTo>
                  <a:lnTo>
                    <a:pt x="1381" y="328"/>
                  </a:lnTo>
                  <a:lnTo>
                    <a:pt x="1380" y="332"/>
                  </a:lnTo>
                  <a:lnTo>
                    <a:pt x="1378" y="329"/>
                  </a:lnTo>
                  <a:lnTo>
                    <a:pt x="1377" y="326"/>
                  </a:lnTo>
                  <a:lnTo>
                    <a:pt x="1378" y="324"/>
                  </a:lnTo>
                  <a:lnTo>
                    <a:pt x="1377" y="322"/>
                  </a:lnTo>
                  <a:lnTo>
                    <a:pt x="1376" y="322"/>
                  </a:lnTo>
                  <a:lnTo>
                    <a:pt x="1375" y="324"/>
                  </a:lnTo>
                  <a:lnTo>
                    <a:pt x="1375" y="326"/>
                  </a:lnTo>
                  <a:lnTo>
                    <a:pt x="1373" y="326"/>
                  </a:lnTo>
                  <a:lnTo>
                    <a:pt x="1372" y="322"/>
                  </a:lnTo>
                  <a:lnTo>
                    <a:pt x="1371" y="322"/>
                  </a:lnTo>
                  <a:lnTo>
                    <a:pt x="1369" y="320"/>
                  </a:lnTo>
                  <a:lnTo>
                    <a:pt x="1367" y="322"/>
                  </a:lnTo>
                  <a:lnTo>
                    <a:pt x="1367" y="321"/>
                  </a:lnTo>
                  <a:lnTo>
                    <a:pt x="1367" y="320"/>
                  </a:lnTo>
                  <a:lnTo>
                    <a:pt x="1368" y="318"/>
                  </a:lnTo>
                  <a:lnTo>
                    <a:pt x="1368" y="317"/>
                  </a:lnTo>
                  <a:lnTo>
                    <a:pt x="1368" y="316"/>
                  </a:lnTo>
                  <a:lnTo>
                    <a:pt x="1368" y="316"/>
                  </a:lnTo>
                  <a:lnTo>
                    <a:pt x="1368" y="313"/>
                  </a:lnTo>
                  <a:lnTo>
                    <a:pt x="1367" y="312"/>
                  </a:lnTo>
                  <a:lnTo>
                    <a:pt x="1368" y="311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67" y="307"/>
                  </a:lnTo>
                  <a:lnTo>
                    <a:pt x="1367" y="304"/>
                  </a:lnTo>
                  <a:lnTo>
                    <a:pt x="1364" y="301"/>
                  </a:lnTo>
                  <a:lnTo>
                    <a:pt x="1364" y="300"/>
                  </a:lnTo>
                  <a:lnTo>
                    <a:pt x="1363" y="300"/>
                  </a:lnTo>
                  <a:lnTo>
                    <a:pt x="1361" y="303"/>
                  </a:lnTo>
                  <a:lnTo>
                    <a:pt x="1360" y="303"/>
                  </a:lnTo>
                  <a:lnTo>
                    <a:pt x="1360" y="307"/>
                  </a:lnTo>
                  <a:lnTo>
                    <a:pt x="1359" y="309"/>
                  </a:lnTo>
                  <a:lnTo>
                    <a:pt x="1357" y="309"/>
                  </a:lnTo>
                  <a:lnTo>
                    <a:pt x="1356" y="305"/>
                  </a:lnTo>
                  <a:lnTo>
                    <a:pt x="1356" y="305"/>
                  </a:lnTo>
                  <a:lnTo>
                    <a:pt x="1355" y="307"/>
                  </a:lnTo>
                  <a:lnTo>
                    <a:pt x="1353" y="304"/>
                  </a:lnTo>
                  <a:lnTo>
                    <a:pt x="1351" y="304"/>
                  </a:lnTo>
                  <a:lnTo>
                    <a:pt x="1351" y="305"/>
                  </a:lnTo>
                  <a:lnTo>
                    <a:pt x="1350" y="305"/>
                  </a:lnTo>
                  <a:lnTo>
                    <a:pt x="1348" y="307"/>
                  </a:lnTo>
                  <a:lnTo>
                    <a:pt x="1347" y="308"/>
                  </a:lnTo>
                  <a:lnTo>
                    <a:pt x="1347" y="309"/>
                  </a:lnTo>
                  <a:lnTo>
                    <a:pt x="1343" y="309"/>
                  </a:lnTo>
                  <a:lnTo>
                    <a:pt x="1342" y="311"/>
                  </a:lnTo>
                  <a:lnTo>
                    <a:pt x="1339" y="311"/>
                  </a:lnTo>
                  <a:lnTo>
                    <a:pt x="1338" y="312"/>
                  </a:lnTo>
                  <a:lnTo>
                    <a:pt x="1335" y="311"/>
                  </a:lnTo>
                  <a:lnTo>
                    <a:pt x="1332" y="315"/>
                  </a:lnTo>
                  <a:lnTo>
                    <a:pt x="1331" y="316"/>
                  </a:lnTo>
                  <a:lnTo>
                    <a:pt x="1331" y="318"/>
                  </a:lnTo>
                  <a:lnTo>
                    <a:pt x="1330" y="321"/>
                  </a:lnTo>
                  <a:lnTo>
                    <a:pt x="1330" y="322"/>
                  </a:lnTo>
                  <a:lnTo>
                    <a:pt x="1331" y="322"/>
                  </a:lnTo>
                  <a:lnTo>
                    <a:pt x="1331" y="326"/>
                  </a:lnTo>
                  <a:lnTo>
                    <a:pt x="1334" y="329"/>
                  </a:lnTo>
                  <a:lnTo>
                    <a:pt x="1332" y="332"/>
                  </a:lnTo>
                  <a:lnTo>
                    <a:pt x="1331" y="340"/>
                  </a:lnTo>
                  <a:lnTo>
                    <a:pt x="1334" y="342"/>
                  </a:lnTo>
                  <a:lnTo>
                    <a:pt x="1331" y="343"/>
                  </a:lnTo>
                  <a:lnTo>
                    <a:pt x="1332" y="343"/>
                  </a:lnTo>
                  <a:lnTo>
                    <a:pt x="1332" y="346"/>
                  </a:lnTo>
                  <a:lnTo>
                    <a:pt x="1330" y="349"/>
                  </a:lnTo>
                  <a:lnTo>
                    <a:pt x="1330" y="353"/>
                  </a:lnTo>
                  <a:lnTo>
                    <a:pt x="1327" y="355"/>
                  </a:lnTo>
                  <a:lnTo>
                    <a:pt x="1327" y="358"/>
                  </a:lnTo>
                  <a:lnTo>
                    <a:pt x="1326" y="362"/>
                  </a:lnTo>
                  <a:lnTo>
                    <a:pt x="1328" y="365"/>
                  </a:lnTo>
                  <a:lnTo>
                    <a:pt x="1327" y="366"/>
                  </a:lnTo>
                  <a:lnTo>
                    <a:pt x="1330" y="370"/>
                  </a:lnTo>
                  <a:lnTo>
                    <a:pt x="1328" y="371"/>
                  </a:lnTo>
                  <a:lnTo>
                    <a:pt x="1328" y="374"/>
                  </a:lnTo>
                  <a:lnTo>
                    <a:pt x="1330" y="374"/>
                  </a:lnTo>
                  <a:lnTo>
                    <a:pt x="1331" y="374"/>
                  </a:lnTo>
                  <a:lnTo>
                    <a:pt x="1334" y="374"/>
                  </a:lnTo>
                  <a:lnTo>
                    <a:pt x="1332" y="372"/>
                  </a:lnTo>
                  <a:lnTo>
                    <a:pt x="1334" y="371"/>
                  </a:lnTo>
                  <a:lnTo>
                    <a:pt x="1336" y="372"/>
                  </a:lnTo>
                  <a:lnTo>
                    <a:pt x="1338" y="372"/>
                  </a:lnTo>
                  <a:lnTo>
                    <a:pt x="1336" y="372"/>
                  </a:lnTo>
                  <a:lnTo>
                    <a:pt x="1338" y="371"/>
                  </a:lnTo>
                  <a:lnTo>
                    <a:pt x="1339" y="372"/>
                  </a:lnTo>
                  <a:lnTo>
                    <a:pt x="1340" y="374"/>
                  </a:lnTo>
                  <a:lnTo>
                    <a:pt x="1342" y="375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2" y="379"/>
                  </a:lnTo>
                  <a:lnTo>
                    <a:pt x="1340" y="379"/>
                  </a:lnTo>
                  <a:lnTo>
                    <a:pt x="1339" y="379"/>
                  </a:lnTo>
                  <a:lnTo>
                    <a:pt x="1338" y="379"/>
                  </a:lnTo>
                  <a:lnTo>
                    <a:pt x="1336" y="380"/>
                  </a:lnTo>
                  <a:lnTo>
                    <a:pt x="1335" y="380"/>
                  </a:lnTo>
                  <a:lnTo>
                    <a:pt x="1336" y="382"/>
                  </a:lnTo>
                  <a:lnTo>
                    <a:pt x="1334" y="386"/>
                  </a:lnTo>
                  <a:lnTo>
                    <a:pt x="1332" y="384"/>
                  </a:lnTo>
                  <a:lnTo>
                    <a:pt x="1332" y="383"/>
                  </a:lnTo>
                  <a:lnTo>
                    <a:pt x="1331" y="382"/>
                  </a:lnTo>
                  <a:lnTo>
                    <a:pt x="1328" y="382"/>
                  </a:lnTo>
                  <a:lnTo>
                    <a:pt x="1327" y="382"/>
                  </a:lnTo>
                  <a:lnTo>
                    <a:pt x="1326" y="382"/>
                  </a:lnTo>
                  <a:lnTo>
                    <a:pt x="1326" y="383"/>
                  </a:lnTo>
                  <a:lnTo>
                    <a:pt x="1326" y="386"/>
                  </a:lnTo>
                  <a:lnTo>
                    <a:pt x="1326" y="386"/>
                  </a:lnTo>
                  <a:lnTo>
                    <a:pt x="1325" y="387"/>
                  </a:lnTo>
                  <a:lnTo>
                    <a:pt x="1323" y="388"/>
                  </a:lnTo>
                  <a:lnTo>
                    <a:pt x="1325" y="390"/>
                  </a:lnTo>
                  <a:lnTo>
                    <a:pt x="1323" y="391"/>
                  </a:lnTo>
                  <a:lnTo>
                    <a:pt x="1321" y="391"/>
                  </a:lnTo>
                  <a:lnTo>
                    <a:pt x="1318" y="387"/>
                  </a:lnTo>
                  <a:lnTo>
                    <a:pt x="1317" y="387"/>
                  </a:lnTo>
                  <a:lnTo>
                    <a:pt x="1318" y="390"/>
                  </a:lnTo>
                  <a:lnTo>
                    <a:pt x="1317" y="391"/>
                  </a:lnTo>
                  <a:lnTo>
                    <a:pt x="1317" y="392"/>
                  </a:lnTo>
                  <a:lnTo>
                    <a:pt x="1315" y="393"/>
                  </a:lnTo>
                  <a:lnTo>
                    <a:pt x="1311" y="395"/>
                  </a:lnTo>
                  <a:lnTo>
                    <a:pt x="1310" y="396"/>
                  </a:lnTo>
                  <a:lnTo>
                    <a:pt x="1307" y="392"/>
                  </a:lnTo>
                  <a:lnTo>
                    <a:pt x="1306" y="392"/>
                  </a:lnTo>
                  <a:lnTo>
                    <a:pt x="1305" y="391"/>
                  </a:lnTo>
                  <a:lnTo>
                    <a:pt x="1305" y="390"/>
                  </a:lnTo>
                  <a:lnTo>
                    <a:pt x="1307" y="390"/>
                  </a:lnTo>
                  <a:lnTo>
                    <a:pt x="1307" y="388"/>
                  </a:lnTo>
                  <a:lnTo>
                    <a:pt x="1307" y="387"/>
                  </a:lnTo>
                  <a:lnTo>
                    <a:pt x="1311" y="387"/>
                  </a:lnTo>
                  <a:lnTo>
                    <a:pt x="1315" y="383"/>
                  </a:lnTo>
                  <a:lnTo>
                    <a:pt x="1315" y="382"/>
                  </a:lnTo>
                  <a:lnTo>
                    <a:pt x="1313" y="382"/>
                  </a:lnTo>
                  <a:lnTo>
                    <a:pt x="1311" y="384"/>
                  </a:lnTo>
                  <a:lnTo>
                    <a:pt x="1309" y="383"/>
                  </a:lnTo>
                  <a:lnTo>
                    <a:pt x="1307" y="382"/>
                  </a:lnTo>
                  <a:lnTo>
                    <a:pt x="1306" y="380"/>
                  </a:lnTo>
                  <a:lnTo>
                    <a:pt x="1303" y="380"/>
                  </a:lnTo>
                  <a:lnTo>
                    <a:pt x="1299" y="379"/>
                  </a:lnTo>
                  <a:lnTo>
                    <a:pt x="1297" y="379"/>
                  </a:lnTo>
                  <a:lnTo>
                    <a:pt x="1298" y="382"/>
                  </a:lnTo>
                  <a:lnTo>
                    <a:pt x="1296" y="382"/>
                  </a:lnTo>
                  <a:lnTo>
                    <a:pt x="1294" y="380"/>
                  </a:lnTo>
                  <a:lnTo>
                    <a:pt x="1294" y="379"/>
                  </a:lnTo>
                  <a:lnTo>
                    <a:pt x="1292" y="380"/>
                  </a:lnTo>
                  <a:lnTo>
                    <a:pt x="1288" y="379"/>
                  </a:lnTo>
                  <a:lnTo>
                    <a:pt x="1285" y="380"/>
                  </a:lnTo>
                  <a:lnTo>
                    <a:pt x="1284" y="378"/>
                  </a:lnTo>
                  <a:lnTo>
                    <a:pt x="1280" y="378"/>
                  </a:lnTo>
                  <a:lnTo>
                    <a:pt x="1277" y="382"/>
                  </a:lnTo>
                  <a:lnTo>
                    <a:pt x="1276" y="382"/>
                  </a:lnTo>
                  <a:lnTo>
                    <a:pt x="1276" y="383"/>
                  </a:lnTo>
                  <a:lnTo>
                    <a:pt x="1278" y="386"/>
                  </a:lnTo>
                  <a:lnTo>
                    <a:pt x="1276" y="387"/>
                  </a:lnTo>
                  <a:lnTo>
                    <a:pt x="1274" y="386"/>
                  </a:lnTo>
                  <a:lnTo>
                    <a:pt x="1273" y="388"/>
                  </a:lnTo>
                  <a:lnTo>
                    <a:pt x="1276" y="390"/>
                  </a:lnTo>
                  <a:lnTo>
                    <a:pt x="1277" y="388"/>
                  </a:lnTo>
                  <a:lnTo>
                    <a:pt x="1278" y="390"/>
                  </a:lnTo>
                  <a:lnTo>
                    <a:pt x="1278" y="391"/>
                  </a:lnTo>
                  <a:lnTo>
                    <a:pt x="1273" y="393"/>
                  </a:lnTo>
                  <a:lnTo>
                    <a:pt x="1272" y="391"/>
                  </a:lnTo>
                  <a:lnTo>
                    <a:pt x="1268" y="391"/>
                  </a:lnTo>
                  <a:lnTo>
                    <a:pt x="1267" y="392"/>
                  </a:lnTo>
                  <a:lnTo>
                    <a:pt x="1268" y="393"/>
                  </a:lnTo>
                  <a:lnTo>
                    <a:pt x="1265" y="393"/>
                  </a:lnTo>
                  <a:lnTo>
                    <a:pt x="1264" y="395"/>
                  </a:lnTo>
                  <a:lnTo>
                    <a:pt x="1263" y="395"/>
                  </a:lnTo>
                  <a:lnTo>
                    <a:pt x="1263" y="393"/>
                  </a:lnTo>
                  <a:lnTo>
                    <a:pt x="1257" y="393"/>
                  </a:lnTo>
                  <a:lnTo>
                    <a:pt x="1256" y="395"/>
                  </a:lnTo>
                  <a:lnTo>
                    <a:pt x="1251" y="393"/>
                  </a:lnTo>
                  <a:lnTo>
                    <a:pt x="1248" y="395"/>
                  </a:lnTo>
                  <a:lnTo>
                    <a:pt x="1248" y="396"/>
                  </a:lnTo>
                  <a:lnTo>
                    <a:pt x="1252" y="399"/>
                  </a:lnTo>
                  <a:lnTo>
                    <a:pt x="1249" y="400"/>
                  </a:lnTo>
                  <a:lnTo>
                    <a:pt x="1248" y="403"/>
                  </a:lnTo>
                  <a:lnTo>
                    <a:pt x="1247" y="400"/>
                  </a:lnTo>
                  <a:lnTo>
                    <a:pt x="1244" y="400"/>
                  </a:lnTo>
                  <a:lnTo>
                    <a:pt x="1245" y="397"/>
                  </a:lnTo>
                  <a:lnTo>
                    <a:pt x="1244" y="396"/>
                  </a:lnTo>
                  <a:lnTo>
                    <a:pt x="1243" y="397"/>
                  </a:lnTo>
                  <a:lnTo>
                    <a:pt x="1240" y="399"/>
                  </a:lnTo>
                  <a:lnTo>
                    <a:pt x="1239" y="399"/>
                  </a:lnTo>
                  <a:lnTo>
                    <a:pt x="1236" y="400"/>
                  </a:lnTo>
                  <a:lnTo>
                    <a:pt x="1234" y="400"/>
                  </a:lnTo>
                  <a:lnTo>
                    <a:pt x="1230" y="401"/>
                  </a:lnTo>
                  <a:lnTo>
                    <a:pt x="1227" y="401"/>
                  </a:lnTo>
                  <a:lnTo>
                    <a:pt x="1223" y="405"/>
                  </a:lnTo>
                  <a:lnTo>
                    <a:pt x="1220" y="405"/>
                  </a:lnTo>
                  <a:lnTo>
                    <a:pt x="1218" y="404"/>
                  </a:lnTo>
                  <a:lnTo>
                    <a:pt x="1217" y="404"/>
                  </a:lnTo>
                  <a:lnTo>
                    <a:pt x="1217" y="407"/>
                  </a:lnTo>
                  <a:lnTo>
                    <a:pt x="1213" y="409"/>
                  </a:lnTo>
                  <a:lnTo>
                    <a:pt x="1211" y="412"/>
                  </a:lnTo>
                  <a:lnTo>
                    <a:pt x="1209" y="415"/>
                  </a:lnTo>
                  <a:lnTo>
                    <a:pt x="1209" y="417"/>
                  </a:lnTo>
                  <a:lnTo>
                    <a:pt x="1211" y="421"/>
                  </a:lnTo>
                  <a:lnTo>
                    <a:pt x="1211" y="426"/>
                  </a:lnTo>
                  <a:lnTo>
                    <a:pt x="1207" y="430"/>
                  </a:lnTo>
                  <a:lnTo>
                    <a:pt x="1206" y="434"/>
                  </a:lnTo>
                  <a:lnTo>
                    <a:pt x="1206" y="437"/>
                  </a:lnTo>
                  <a:lnTo>
                    <a:pt x="1206" y="442"/>
                  </a:lnTo>
                  <a:lnTo>
                    <a:pt x="1207" y="443"/>
                  </a:lnTo>
                  <a:lnTo>
                    <a:pt x="1207" y="446"/>
                  </a:lnTo>
                  <a:lnTo>
                    <a:pt x="1206" y="446"/>
                  </a:lnTo>
                  <a:lnTo>
                    <a:pt x="1205" y="447"/>
                  </a:lnTo>
                  <a:lnTo>
                    <a:pt x="1205" y="450"/>
                  </a:lnTo>
                  <a:lnTo>
                    <a:pt x="1203" y="450"/>
                  </a:lnTo>
                  <a:lnTo>
                    <a:pt x="1205" y="454"/>
                  </a:lnTo>
                  <a:lnTo>
                    <a:pt x="1202" y="457"/>
                  </a:lnTo>
                  <a:lnTo>
                    <a:pt x="1202" y="459"/>
                  </a:lnTo>
                  <a:lnTo>
                    <a:pt x="1199" y="463"/>
                  </a:lnTo>
                  <a:lnTo>
                    <a:pt x="1199" y="466"/>
                  </a:lnTo>
                  <a:lnTo>
                    <a:pt x="1198" y="467"/>
                  </a:lnTo>
                  <a:lnTo>
                    <a:pt x="1197" y="471"/>
                  </a:lnTo>
                  <a:lnTo>
                    <a:pt x="1197" y="471"/>
                  </a:lnTo>
                  <a:lnTo>
                    <a:pt x="1194" y="476"/>
                  </a:lnTo>
                  <a:lnTo>
                    <a:pt x="1195" y="482"/>
                  </a:lnTo>
                  <a:lnTo>
                    <a:pt x="1194" y="483"/>
                  </a:lnTo>
                  <a:lnTo>
                    <a:pt x="1195" y="486"/>
                  </a:lnTo>
                  <a:lnTo>
                    <a:pt x="1193" y="488"/>
                  </a:lnTo>
                  <a:lnTo>
                    <a:pt x="1193" y="491"/>
                  </a:lnTo>
                  <a:lnTo>
                    <a:pt x="1190" y="493"/>
                  </a:lnTo>
                  <a:lnTo>
                    <a:pt x="1192" y="495"/>
                  </a:lnTo>
                  <a:lnTo>
                    <a:pt x="1190" y="496"/>
                  </a:lnTo>
                  <a:lnTo>
                    <a:pt x="1190" y="499"/>
                  </a:lnTo>
                  <a:lnTo>
                    <a:pt x="1186" y="501"/>
                  </a:lnTo>
                  <a:lnTo>
                    <a:pt x="1186" y="505"/>
                  </a:lnTo>
                  <a:lnTo>
                    <a:pt x="1182" y="509"/>
                  </a:lnTo>
                  <a:lnTo>
                    <a:pt x="1182" y="511"/>
                  </a:lnTo>
                  <a:lnTo>
                    <a:pt x="1181" y="515"/>
                  </a:lnTo>
                  <a:lnTo>
                    <a:pt x="1180" y="517"/>
                  </a:lnTo>
                  <a:lnTo>
                    <a:pt x="1178" y="518"/>
                  </a:lnTo>
                  <a:lnTo>
                    <a:pt x="1180" y="521"/>
                  </a:lnTo>
                  <a:lnTo>
                    <a:pt x="1182" y="522"/>
                  </a:lnTo>
                  <a:lnTo>
                    <a:pt x="1184" y="521"/>
                  </a:lnTo>
                  <a:lnTo>
                    <a:pt x="1186" y="524"/>
                  </a:lnTo>
                  <a:lnTo>
                    <a:pt x="1189" y="524"/>
                  </a:lnTo>
                  <a:lnTo>
                    <a:pt x="1192" y="521"/>
                  </a:lnTo>
                  <a:lnTo>
                    <a:pt x="1193" y="521"/>
                  </a:lnTo>
                  <a:lnTo>
                    <a:pt x="1195" y="520"/>
                  </a:lnTo>
                  <a:lnTo>
                    <a:pt x="1197" y="520"/>
                  </a:lnTo>
                  <a:lnTo>
                    <a:pt x="1199" y="518"/>
                  </a:lnTo>
                  <a:lnTo>
                    <a:pt x="1199" y="525"/>
                  </a:lnTo>
                  <a:lnTo>
                    <a:pt x="1202" y="529"/>
                  </a:lnTo>
                  <a:lnTo>
                    <a:pt x="1202" y="532"/>
                  </a:lnTo>
                  <a:lnTo>
                    <a:pt x="1202" y="536"/>
                  </a:lnTo>
                  <a:lnTo>
                    <a:pt x="1205" y="538"/>
                  </a:lnTo>
                  <a:lnTo>
                    <a:pt x="1207" y="536"/>
                  </a:lnTo>
                  <a:lnTo>
                    <a:pt x="1207" y="536"/>
                  </a:lnTo>
                  <a:lnTo>
                    <a:pt x="1209" y="536"/>
                  </a:lnTo>
                  <a:lnTo>
                    <a:pt x="1210" y="533"/>
                  </a:lnTo>
                  <a:lnTo>
                    <a:pt x="1211" y="532"/>
                  </a:lnTo>
                  <a:lnTo>
                    <a:pt x="1213" y="533"/>
                  </a:lnTo>
                  <a:lnTo>
                    <a:pt x="1214" y="532"/>
                  </a:lnTo>
                  <a:lnTo>
                    <a:pt x="1217" y="533"/>
                  </a:lnTo>
                  <a:lnTo>
                    <a:pt x="1215" y="533"/>
                  </a:lnTo>
                  <a:lnTo>
                    <a:pt x="1214" y="536"/>
                  </a:lnTo>
                  <a:lnTo>
                    <a:pt x="1215" y="538"/>
                  </a:lnTo>
                  <a:lnTo>
                    <a:pt x="1214" y="538"/>
                  </a:lnTo>
                  <a:lnTo>
                    <a:pt x="1211" y="541"/>
                  </a:lnTo>
                  <a:lnTo>
                    <a:pt x="1213" y="542"/>
                  </a:lnTo>
                  <a:lnTo>
                    <a:pt x="1218" y="541"/>
                  </a:lnTo>
                  <a:lnTo>
                    <a:pt x="1220" y="540"/>
                  </a:lnTo>
                  <a:lnTo>
                    <a:pt x="1220" y="536"/>
                  </a:lnTo>
                  <a:lnTo>
                    <a:pt x="1220" y="533"/>
                  </a:lnTo>
                  <a:lnTo>
                    <a:pt x="1222" y="532"/>
                  </a:lnTo>
                  <a:lnTo>
                    <a:pt x="1223" y="534"/>
                  </a:lnTo>
                  <a:lnTo>
                    <a:pt x="1223" y="538"/>
                  </a:lnTo>
                  <a:lnTo>
                    <a:pt x="1223" y="541"/>
                  </a:lnTo>
                  <a:lnTo>
                    <a:pt x="1224" y="540"/>
                  </a:lnTo>
                  <a:lnTo>
                    <a:pt x="1226" y="537"/>
                  </a:lnTo>
                  <a:lnTo>
                    <a:pt x="1224" y="533"/>
                  </a:lnTo>
                  <a:lnTo>
                    <a:pt x="1224" y="530"/>
                  </a:lnTo>
                  <a:lnTo>
                    <a:pt x="1223" y="528"/>
                  </a:lnTo>
                  <a:lnTo>
                    <a:pt x="1222" y="524"/>
                  </a:lnTo>
                  <a:lnTo>
                    <a:pt x="1224" y="524"/>
                  </a:lnTo>
                  <a:lnTo>
                    <a:pt x="1226" y="525"/>
                  </a:lnTo>
                  <a:lnTo>
                    <a:pt x="1226" y="526"/>
                  </a:lnTo>
                  <a:lnTo>
                    <a:pt x="1227" y="528"/>
                  </a:lnTo>
                  <a:lnTo>
                    <a:pt x="1228" y="528"/>
                  </a:lnTo>
                  <a:lnTo>
                    <a:pt x="1230" y="526"/>
                  </a:lnTo>
                  <a:lnTo>
                    <a:pt x="1231" y="526"/>
                  </a:lnTo>
                  <a:lnTo>
                    <a:pt x="1234" y="524"/>
                  </a:lnTo>
                  <a:lnTo>
                    <a:pt x="1238" y="526"/>
                  </a:lnTo>
                  <a:lnTo>
                    <a:pt x="1240" y="526"/>
                  </a:lnTo>
                  <a:lnTo>
                    <a:pt x="1242" y="528"/>
                  </a:lnTo>
                  <a:lnTo>
                    <a:pt x="1243" y="530"/>
                  </a:lnTo>
                  <a:lnTo>
                    <a:pt x="1244" y="532"/>
                  </a:lnTo>
                  <a:lnTo>
                    <a:pt x="1247" y="532"/>
                  </a:lnTo>
                  <a:lnTo>
                    <a:pt x="1248" y="533"/>
                  </a:lnTo>
                  <a:lnTo>
                    <a:pt x="1253" y="536"/>
                  </a:lnTo>
                  <a:lnTo>
                    <a:pt x="1255" y="537"/>
                  </a:lnTo>
                  <a:lnTo>
                    <a:pt x="1256" y="537"/>
                  </a:lnTo>
                  <a:lnTo>
                    <a:pt x="1257" y="540"/>
                  </a:lnTo>
                  <a:lnTo>
                    <a:pt x="1259" y="540"/>
                  </a:lnTo>
                  <a:lnTo>
                    <a:pt x="1261" y="543"/>
                  </a:lnTo>
                  <a:lnTo>
                    <a:pt x="1260" y="545"/>
                  </a:lnTo>
                  <a:lnTo>
                    <a:pt x="1260" y="547"/>
                  </a:lnTo>
                  <a:lnTo>
                    <a:pt x="1259" y="547"/>
                  </a:lnTo>
                  <a:lnTo>
                    <a:pt x="1260" y="550"/>
                  </a:lnTo>
                  <a:lnTo>
                    <a:pt x="1263" y="550"/>
                  </a:lnTo>
                  <a:lnTo>
                    <a:pt x="1265" y="554"/>
                  </a:lnTo>
                  <a:lnTo>
                    <a:pt x="1265" y="557"/>
                  </a:lnTo>
                  <a:lnTo>
                    <a:pt x="1264" y="558"/>
                  </a:lnTo>
                  <a:lnTo>
                    <a:pt x="1264" y="561"/>
                  </a:lnTo>
                  <a:lnTo>
                    <a:pt x="1267" y="563"/>
                  </a:lnTo>
                  <a:lnTo>
                    <a:pt x="1268" y="563"/>
                  </a:lnTo>
                  <a:lnTo>
                    <a:pt x="1271" y="562"/>
                  </a:lnTo>
                  <a:lnTo>
                    <a:pt x="1271" y="565"/>
                  </a:lnTo>
                  <a:lnTo>
                    <a:pt x="1269" y="566"/>
                  </a:lnTo>
                  <a:lnTo>
                    <a:pt x="1269" y="568"/>
                  </a:lnTo>
                  <a:lnTo>
                    <a:pt x="1272" y="570"/>
                  </a:lnTo>
                  <a:lnTo>
                    <a:pt x="1271" y="571"/>
                  </a:lnTo>
                  <a:lnTo>
                    <a:pt x="1271" y="572"/>
                  </a:lnTo>
                  <a:lnTo>
                    <a:pt x="1271" y="575"/>
                  </a:lnTo>
                  <a:lnTo>
                    <a:pt x="1269" y="578"/>
                  </a:lnTo>
                  <a:lnTo>
                    <a:pt x="1271" y="578"/>
                  </a:lnTo>
                  <a:lnTo>
                    <a:pt x="1271" y="580"/>
                  </a:lnTo>
                  <a:lnTo>
                    <a:pt x="1271" y="580"/>
                  </a:lnTo>
                  <a:lnTo>
                    <a:pt x="1272" y="582"/>
                  </a:lnTo>
                  <a:lnTo>
                    <a:pt x="1269" y="583"/>
                  </a:lnTo>
                  <a:lnTo>
                    <a:pt x="1272" y="590"/>
                  </a:lnTo>
                  <a:lnTo>
                    <a:pt x="1271" y="591"/>
                  </a:lnTo>
                  <a:lnTo>
                    <a:pt x="1272" y="595"/>
                  </a:lnTo>
                  <a:lnTo>
                    <a:pt x="1272" y="596"/>
                  </a:lnTo>
                  <a:lnTo>
                    <a:pt x="1272" y="599"/>
                  </a:lnTo>
                  <a:lnTo>
                    <a:pt x="1274" y="607"/>
                  </a:lnTo>
                  <a:lnTo>
                    <a:pt x="1276" y="607"/>
                  </a:lnTo>
                  <a:lnTo>
                    <a:pt x="1278" y="605"/>
                  </a:lnTo>
                  <a:lnTo>
                    <a:pt x="1278" y="607"/>
                  </a:lnTo>
                  <a:lnTo>
                    <a:pt x="1277" y="609"/>
                  </a:lnTo>
                  <a:lnTo>
                    <a:pt x="1276" y="611"/>
                  </a:lnTo>
                  <a:lnTo>
                    <a:pt x="1277" y="613"/>
                  </a:lnTo>
                  <a:lnTo>
                    <a:pt x="1278" y="613"/>
                  </a:lnTo>
                  <a:lnTo>
                    <a:pt x="1281" y="616"/>
                  </a:lnTo>
                  <a:lnTo>
                    <a:pt x="1281" y="621"/>
                  </a:lnTo>
                  <a:lnTo>
                    <a:pt x="1281" y="622"/>
                  </a:lnTo>
                  <a:lnTo>
                    <a:pt x="1281" y="624"/>
                  </a:lnTo>
                  <a:lnTo>
                    <a:pt x="1282" y="629"/>
                  </a:lnTo>
                  <a:lnTo>
                    <a:pt x="1284" y="629"/>
                  </a:lnTo>
                  <a:lnTo>
                    <a:pt x="1284" y="632"/>
                  </a:lnTo>
                  <a:lnTo>
                    <a:pt x="1284" y="633"/>
                  </a:lnTo>
                  <a:lnTo>
                    <a:pt x="1284" y="637"/>
                  </a:lnTo>
                  <a:lnTo>
                    <a:pt x="1285" y="640"/>
                  </a:lnTo>
                  <a:lnTo>
                    <a:pt x="1285" y="642"/>
                  </a:lnTo>
                  <a:lnTo>
                    <a:pt x="1281" y="646"/>
                  </a:lnTo>
                  <a:lnTo>
                    <a:pt x="1281" y="649"/>
                  </a:lnTo>
                  <a:lnTo>
                    <a:pt x="1280" y="653"/>
                  </a:lnTo>
                  <a:lnTo>
                    <a:pt x="1280" y="657"/>
                  </a:lnTo>
                  <a:lnTo>
                    <a:pt x="1281" y="657"/>
                  </a:lnTo>
                  <a:lnTo>
                    <a:pt x="1280" y="661"/>
                  </a:lnTo>
                  <a:lnTo>
                    <a:pt x="1278" y="663"/>
                  </a:lnTo>
                  <a:lnTo>
                    <a:pt x="1278" y="666"/>
                  </a:lnTo>
                  <a:lnTo>
                    <a:pt x="1276" y="670"/>
                  </a:lnTo>
                  <a:lnTo>
                    <a:pt x="1277" y="670"/>
                  </a:lnTo>
                  <a:lnTo>
                    <a:pt x="1277" y="671"/>
                  </a:lnTo>
                  <a:lnTo>
                    <a:pt x="1276" y="674"/>
                  </a:lnTo>
                  <a:lnTo>
                    <a:pt x="1277" y="679"/>
                  </a:lnTo>
                  <a:lnTo>
                    <a:pt x="1274" y="682"/>
                  </a:lnTo>
                  <a:lnTo>
                    <a:pt x="1274" y="686"/>
                  </a:lnTo>
                  <a:lnTo>
                    <a:pt x="1276" y="686"/>
                  </a:lnTo>
                  <a:lnTo>
                    <a:pt x="1276" y="688"/>
                  </a:lnTo>
                  <a:lnTo>
                    <a:pt x="1273" y="691"/>
                  </a:lnTo>
                  <a:lnTo>
                    <a:pt x="1273" y="693"/>
                  </a:lnTo>
                  <a:lnTo>
                    <a:pt x="1271" y="696"/>
                  </a:lnTo>
                  <a:lnTo>
                    <a:pt x="1271" y="699"/>
                  </a:lnTo>
                  <a:lnTo>
                    <a:pt x="1268" y="701"/>
                  </a:lnTo>
                  <a:lnTo>
                    <a:pt x="1265" y="712"/>
                  </a:lnTo>
                  <a:lnTo>
                    <a:pt x="1264" y="712"/>
                  </a:lnTo>
                  <a:lnTo>
                    <a:pt x="1264" y="715"/>
                  </a:lnTo>
                  <a:lnTo>
                    <a:pt x="1264" y="716"/>
                  </a:lnTo>
                  <a:lnTo>
                    <a:pt x="1264" y="717"/>
                  </a:lnTo>
                  <a:lnTo>
                    <a:pt x="1261" y="720"/>
                  </a:lnTo>
                  <a:lnTo>
                    <a:pt x="1261" y="721"/>
                  </a:lnTo>
                  <a:lnTo>
                    <a:pt x="1259" y="722"/>
                  </a:lnTo>
                  <a:lnTo>
                    <a:pt x="1259" y="726"/>
                  </a:lnTo>
                  <a:lnTo>
                    <a:pt x="1257" y="726"/>
                  </a:lnTo>
                  <a:lnTo>
                    <a:pt x="1259" y="729"/>
                  </a:lnTo>
                  <a:lnTo>
                    <a:pt x="1256" y="733"/>
                  </a:lnTo>
                  <a:lnTo>
                    <a:pt x="1256" y="733"/>
                  </a:lnTo>
                  <a:lnTo>
                    <a:pt x="1255" y="732"/>
                  </a:lnTo>
                  <a:lnTo>
                    <a:pt x="1255" y="734"/>
                  </a:lnTo>
                  <a:lnTo>
                    <a:pt x="1255" y="737"/>
                  </a:lnTo>
                  <a:lnTo>
                    <a:pt x="1252" y="738"/>
                  </a:lnTo>
                  <a:lnTo>
                    <a:pt x="1253" y="740"/>
                  </a:lnTo>
                  <a:lnTo>
                    <a:pt x="1249" y="745"/>
                  </a:lnTo>
                  <a:lnTo>
                    <a:pt x="1247" y="747"/>
                  </a:lnTo>
                  <a:lnTo>
                    <a:pt x="1245" y="747"/>
                  </a:lnTo>
                  <a:lnTo>
                    <a:pt x="1245" y="749"/>
                  </a:lnTo>
                  <a:lnTo>
                    <a:pt x="1242" y="750"/>
                  </a:lnTo>
                  <a:lnTo>
                    <a:pt x="1239" y="753"/>
                  </a:lnTo>
                  <a:lnTo>
                    <a:pt x="1238" y="751"/>
                  </a:lnTo>
                  <a:lnTo>
                    <a:pt x="1236" y="753"/>
                  </a:lnTo>
                  <a:lnTo>
                    <a:pt x="1232" y="750"/>
                  </a:lnTo>
                  <a:lnTo>
                    <a:pt x="1228" y="749"/>
                  </a:lnTo>
                  <a:lnTo>
                    <a:pt x="1228" y="745"/>
                  </a:lnTo>
                  <a:lnTo>
                    <a:pt x="1227" y="743"/>
                  </a:lnTo>
                  <a:lnTo>
                    <a:pt x="1224" y="745"/>
                  </a:lnTo>
                  <a:lnTo>
                    <a:pt x="1222" y="743"/>
                  </a:lnTo>
                  <a:lnTo>
                    <a:pt x="1222" y="745"/>
                  </a:lnTo>
                  <a:lnTo>
                    <a:pt x="1222" y="747"/>
                  </a:lnTo>
                  <a:lnTo>
                    <a:pt x="1219" y="749"/>
                  </a:lnTo>
                  <a:lnTo>
                    <a:pt x="1219" y="753"/>
                  </a:lnTo>
                  <a:lnTo>
                    <a:pt x="1218" y="754"/>
                  </a:lnTo>
                  <a:lnTo>
                    <a:pt x="1217" y="758"/>
                  </a:lnTo>
                  <a:lnTo>
                    <a:pt x="1215" y="757"/>
                  </a:lnTo>
                  <a:lnTo>
                    <a:pt x="1213" y="758"/>
                  </a:lnTo>
                  <a:lnTo>
                    <a:pt x="1211" y="761"/>
                  </a:lnTo>
                  <a:lnTo>
                    <a:pt x="1211" y="761"/>
                  </a:lnTo>
                  <a:lnTo>
                    <a:pt x="1210" y="761"/>
                  </a:lnTo>
                  <a:lnTo>
                    <a:pt x="1209" y="758"/>
                  </a:lnTo>
                  <a:lnTo>
                    <a:pt x="1209" y="758"/>
                  </a:lnTo>
                  <a:lnTo>
                    <a:pt x="1209" y="757"/>
                  </a:lnTo>
                  <a:lnTo>
                    <a:pt x="1209" y="755"/>
                  </a:lnTo>
                  <a:lnTo>
                    <a:pt x="1209" y="755"/>
                  </a:lnTo>
                  <a:lnTo>
                    <a:pt x="1207" y="753"/>
                  </a:lnTo>
                  <a:lnTo>
                    <a:pt x="1207" y="753"/>
                  </a:lnTo>
                  <a:lnTo>
                    <a:pt x="1209" y="751"/>
                  </a:lnTo>
                  <a:lnTo>
                    <a:pt x="1213" y="751"/>
                  </a:lnTo>
                  <a:lnTo>
                    <a:pt x="1213" y="751"/>
                  </a:lnTo>
                  <a:lnTo>
                    <a:pt x="1213" y="750"/>
                  </a:lnTo>
                  <a:lnTo>
                    <a:pt x="1213" y="749"/>
                  </a:lnTo>
                  <a:lnTo>
                    <a:pt x="1213" y="747"/>
                  </a:lnTo>
                  <a:lnTo>
                    <a:pt x="1214" y="746"/>
                  </a:lnTo>
                  <a:lnTo>
                    <a:pt x="1213" y="743"/>
                  </a:lnTo>
                  <a:lnTo>
                    <a:pt x="1213" y="741"/>
                  </a:lnTo>
                  <a:lnTo>
                    <a:pt x="1211" y="741"/>
                  </a:lnTo>
                  <a:lnTo>
                    <a:pt x="1211" y="737"/>
                  </a:lnTo>
                  <a:lnTo>
                    <a:pt x="1211" y="734"/>
                  </a:lnTo>
                  <a:lnTo>
                    <a:pt x="1211" y="732"/>
                  </a:lnTo>
                  <a:lnTo>
                    <a:pt x="1211" y="729"/>
                  </a:lnTo>
                  <a:lnTo>
                    <a:pt x="1210" y="728"/>
                  </a:lnTo>
                  <a:lnTo>
                    <a:pt x="1209" y="726"/>
                  </a:lnTo>
                  <a:lnTo>
                    <a:pt x="1209" y="724"/>
                  </a:lnTo>
                  <a:lnTo>
                    <a:pt x="1206" y="720"/>
                  </a:lnTo>
                  <a:lnTo>
                    <a:pt x="1205" y="718"/>
                  </a:lnTo>
                  <a:lnTo>
                    <a:pt x="1205" y="717"/>
                  </a:lnTo>
                  <a:lnTo>
                    <a:pt x="1207" y="716"/>
                  </a:lnTo>
                  <a:lnTo>
                    <a:pt x="1209" y="716"/>
                  </a:lnTo>
                  <a:lnTo>
                    <a:pt x="1209" y="715"/>
                  </a:lnTo>
                  <a:lnTo>
                    <a:pt x="1210" y="713"/>
                  </a:lnTo>
                  <a:lnTo>
                    <a:pt x="1211" y="709"/>
                  </a:lnTo>
                  <a:lnTo>
                    <a:pt x="1213" y="709"/>
                  </a:lnTo>
                  <a:lnTo>
                    <a:pt x="1215" y="709"/>
                  </a:lnTo>
                  <a:lnTo>
                    <a:pt x="1217" y="711"/>
                  </a:lnTo>
                  <a:lnTo>
                    <a:pt x="1223" y="712"/>
                  </a:lnTo>
                  <a:lnTo>
                    <a:pt x="1224" y="712"/>
                  </a:lnTo>
                  <a:lnTo>
                    <a:pt x="1226" y="712"/>
                  </a:lnTo>
                  <a:lnTo>
                    <a:pt x="1227" y="711"/>
                  </a:lnTo>
                  <a:lnTo>
                    <a:pt x="1227" y="709"/>
                  </a:lnTo>
                  <a:lnTo>
                    <a:pt x="1226" y="708"/>
                  </a:lnTo>
                  <a:lnTo>
                    <a:pt x="1226" y="707"/>
                  </a:lnTo>
                  <a:lnTo>
                    <a:pt x="1226" y="705"/>
                  </a:lnTo>
                  <a:lnTo>
                    <a:pt x="1226" y="704"/>
                  </a:lnTo>
                  <a:lnTo>
                    <a:pt x="1226" y="703"/>
                  </a:lnTo>
                  <a:lnTo>
                    <a:pt x="1227" y="700"/>
                  </a:lnTo>
                  <a:lnTo>
                    <a:pt x="1227" y="700"/>
                  </a:lnTo>
                  <a:lnTo>
                    <a:pt x="1227" y="697"/>
                  </a:lnTo>
                  <a:lnTo>
                    <a:pt x="1226" y="696"/>
                  </a:lnTo>
                  <a:lnTo>
                    <a:pt x="1227" y="696"/>
                  </a:lnTo>
                  <a:lnTo>
                    <a:pt x="1228" y="695"/>
                  </a:lnTo>
                  <a:lnTo>
                    <a:pt x="1227" y="693"/>
                  </a:lnTo>
                  <a:lnTo>
                    <a:pt x="1227" y="692"/>
                  </a:lnTo>
                  <a:lnTo>
                    <a:pt x="1227" y="691"/>
                  </a:lnTo>
                  <a:lnTo>
                    <a:pt x="1227" y="690"/>
                  </a:lnTo>
                  <a:lnTo>
                    <a:pt x="1228" y="690"/>
                  </a:lnTo>
                  <a:lnTo>
                    <a:pt x="1228" y="688"/>
                  </a:lnTo>
                  <a:lnTo>
                    <a:pt x="1228" y="687"/>
                  </a:lnTo>
                  <a:lnTo>
                    <a:pt x="1227" y="684"/>
                  </a:lnTo>
                  <a:lnTo>
                    <a:pt x="1227" y="682"/>
                  </a:lnTo>
                  <a:lnTo>
                    <a:pt x="1227" y="682"/>
                  </a:lnTo>
                  <a:lnTo>
                    <a:pt x="1228" y="680"/>
                  </a:lnTo>
                  <a:lnTo>
                    <a:pt x="1228" y="680"/>
                  </a:lnTo>
                  <a:lnTo>
                    <a:pt x="1227" y="679"/>
                  </a:lnTo>
                  <a:lnTo>
                    <a:pt x="1227" y="678"/>
                  </a:lnTo>
                  <a:lnTo>
                    <a:pt x="1227" y="678"/>
                  </a:lnTo>
                  <a:lnTo>
                    <a:pt x="1226" y="676"/>
                  </a:lnTo>
                  <a:lnTo>
                    <a:pt x="1227" y="674"/>
                  </a:lnTo>
                  <a:lnTo>
                    <a:pt x="1227" y="672"/>
                  </a:lnTo>
                  <a:lnTo>
                    <a:pt x="1226" y="671"/>
                  </a:lnTo>
                  <a:lnTo>
                    <a:pt x="1226" y="670"/>
                  </a:lnTo>
                  <a:lnTo>
                    <a:pt x="1226" y="670"/>
                  </a:lnTo>
                  <a:lnTo>
                    <a:pt x="1227" y="667"/>
                  </a:lnTo>
                  <a:lnTo>
                    <a:pt x="1228" y="667"/>
                  </a:lnTo>
                  <a:lnTo>
                    <a:pt x="1230" y="666"/>
                  </a:lnTo>
                  <a:lnTo>
                    <a:pt x="1230" y="665"/>
                  </a:lnTo>
                  <a:lnTo>
                    <a:pt x="1230" y="662"/>
                  </a:lnTo>
                  <a:lnTo>
                    <a:pt x="1228" y="661"/>
                  </a:lnTo>
                  <a:lnTo>
                    <a:pt x="1227" y="659"/>
                  </a:lnTo>
                  <a:lnTo>
                    <a:pt x="1227" y="658"/>
                  </a:lnTo>
                  <a:lnTo>
                    <a:pt x="1224" y="655"/>
                  </a:lnTo>
                  <a:lnTo>
                    <a:pt x="1224" y="654"/>
                  </a:lnTo>
                  <a:lnTo>
                    <a:pt x="1226" y="653"/>
                  </a:lnTo>
                  <a:lnTo>
                    <a:pt x="1224" y="651"/>
                  </a:lnTo>
                  <a:lnTo>
                    <a:pt x="1223" y="650"/>
                  </a:lnTo>
                  <a:lnTo>
                    <a:pt x="1222" y="650"/>
                  </a:lnTo>
                  <a:lnTo>
                    <a:pt x="1220" y="649"/>
                  </a:lnTo>
                  <a:lnTo>
                    <a:pt x="1218" y="647"/>
                  </a:lnTo>
                  <a:lnTo>
                    <a:pt x="1217" y="649"/>
                  </a:lnTo>
                  <a:lnTo>
                    <a:pt x="1215" y="649"/>
                  </a:lnTo>
                  <a:lnTo>
                    <a:pt x="1214" y="650"/>
                  </a:lnTo>
                  <a:lnTo>
                    <a:pt x="1214" y="653"/>
                  </a:lnTo>
                  <a:lnTo>
                    <a:pt x="1213" y="653"/>
                  </a:lnTo>
                  <a:lnTo>
                    <a:pt x="1211" y="653"/>
                  </a:lnTo>
                  <a:lnTo>
                    <a:pt x="1210" y="655"/>
                  </a:lnTo>
                  <a:lnTo>
                    <a:pt x="1209" y="655"/>
                  </a:lnTo>
                  <a:lnTo>
                    <a:pt x="1206" y="655"/>
                  </a:lnTo>
                  <a:lnTo>
                    <a:pt x="1206" y="657"/>
                  </a:lnTo>
                  <a:lnTo>
                    <a:pt x="1206" y="659"/>
                  </a:lnTo>
                  <a:lnTo>
                    <a:pt x="1205" y="661"/>
                  </a:lnTo>
                  <a:lnTo>
                    <a:pt x="1203" y="662"/>
                  </a:lnTo>
                  <a:lnTo>
                    <a:pt x="1203" y="663"/>
                  </a:lnTo>
                  <a:lnTo>
                    <a:pt x="1202" y="665"/>
                  </a:lnTo>
                  <a:lnTo>
                    <a:pt x="1201" y="666"/>
                  </a:lnTo>
                  <a:lnTo>
                    <a:pt x="1198" y="666"/>
                  </a:lnTo>
                  <a:lnTo>
                    <a:pt x="1197" y="666"/>
                  </a:lnTo>
                  <a:lnTo>
                    <a:pt x="1195" y="666"/>
                  </a:lnTo>
                  <a:lnTo>
                    <a:pt x="1194" y="667"/>
                  </a:lnTo>
                  <a:lnTo>
                    <a:pt x="1193" y="667"/>
                  </a:lnTo>
                  <a:lnTo>
                    <a:pt x="1192" y="666"/>
                  </a:lnTo>
                  <a:lnTo>
                    <a:pt x="1192" y="665"/>
                  </a:lnTo>
                  <a:lnTo>
                    <a:pt x="1189" y="665"/>
                  </a:lnTo>
                  <a:lnTo>
                    <a:pt x="1188" y="666"/>
                  </a:lnTo>
                  <a:lnTo>
                    <a:pt x="1186" y="666"/>
                  </a:lnTo>
                  <a:lnTo>
                    <a:pt x="1185" y="665"/>
                  </a:lnTo>
                  <a:lnTo>
                    <a:pt x="1184" y="662"/>
                  </a:lnTo>
                  <a:lnTo>
                    <a:pt x="1182" y="662"/>
                  </a:lnTo>
                  <a:lnTo>
                    <a:pt x="1180" y="659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1" y="654"/>
                  </a:lnTo>
                  <a:lnTo>
                    <a:pt x="1180" y="653"/>
                  </a:lnTo>
                  <a:lnTo>
                    <a:pt x="1180" y="650"/>
                  </a:lnTo>
                  <a:lnTo>
                    <a:pt x="1178" y="650"/>
                  </a:lnTo>
                  <a:lnTo>
                    <a:pt x="1177" y="649"/>
                  </a:lnTo>
                  <a:lnTo>
                    <a:pt x="1177" y="647"/>
                  </a:lnTo>
                  <a:lnTo>
                    <a:pt x="1178" y="646"/>
                  </a:lnTo>
                  <a:lnTo>
                    <a:pt x="1178" y="645"/>
                  </a:lnTo>
                  <a:lnTo>
                    <a:pt x="1178" y="643"/>
                  </a:lnTo>
                  <a:lnTo>
                    <a:pt x="1177" y="645"/>
                  </a:lnTo>
                  <a:lnTo>
                    <a:pt x="1176" y="645"/>
                  </a:lnTo>
                  <a:lnTo>
                    <a:pt x="1174" y="645"/>
                  </a:lnTo>
                  <a:lnTo>
                    <a:pt x="1173" y="646"/>
                  </a:lnTo>
                  <a:lnTo>
                    <a:pt x="1172" y="645"/>
                  </a:lnTo>
                  <a:lnTo>
                    <a:pt x="1170" y="645"/>
                  </a:lnTo>
                  <a:lnTo>
                    <a:pt x="1169" y="645"/>
                  </a:lnTo>
                  <a:lnTo>
                    <a:pt x="1169" y="643"/>
                  </a:lnTo>
                  <a:lnTo>
                    <a:pt x="1166" y="642"/>
                  </a:lnTo>
                  <a:lnTo>
                    <a:pt x="1165" y="641"/>
                  </a:lnTo>
                  <a:lnTo>
                    <a:pt x="1165" y="641"/>
                  </a:lnTo>
                  <a:lnTo>
                    <a:pt x="1164" y="641"/>
                  </a:lnTo>
                  <a:lnTo>
                    <a:pt x="1163" y="640"/>
                  </a:lnTo>
                  <a:lnTo>
                    <a:pt x="1163" y="638"/>
                  </a:lnTo>
                  <a:lnTo>
                    <a:pt x="1161" y="638"/>
                  </a:lnTo>
                  <a:lnTo>
                    <a:pt x="1160" y="637"/>
                  </a:lnTo>
                  <a:lnTo>
                    <a:pt x="1160" y="636"/>
                  </a:lnTo>
                  <a:lnTo>
                    <a:pt x="1159" y="634"/>
                  </a:lnTo>
                  <a:lnTo>
                    <a:pt x="1157" y="634"/>
                  </a:lnTo>
                  <a:lnTo>
                    <a:pt x="1157" y="636"/>
                  </a:lnTo>
                  <a:lnTo>
                    <a:pt x="1156" y="636"/>
                  </a:lnTo>
                  <a:lnTo>
                    <a:pt x="1155" y="636"/>
                  </a:lnTo>
                  <a:lnTo>
                    <a:pt x="1155" y="637"/>
                  </a:lnTo>
                  <a:lnTo>
                    <a:pt x="1152" y="636"/>
                  </a:lnTo>
                  <a:lnTo>
                    <a:pt x="1152" y="636"/>
                  </a:lnTo>
                  <a:lnTo>
                    <a:pt x="1151" y="634"/>
                  </a:lnTo>
                  <a:lnTo>
                    <a:pt x="1148" y="634"/>
                  </a:lnTo>
                  <a:lnTo>
                    <a:pt x="1147" y="634"/>
                  </a:lnTo>
                  <a:lnTo>
                    <a:pt x="1148" y="633"/>
                  </a:lnTo>
                  <a:lnTo>
                    <a:pt x="1148" y="632"/>
                  </a:lnTo>
                  <a:lnTo>
                    <a:pt x="1147" y="632"/>
                  </a:lnTo>
                  <a:lnTo>
                    <a:pt x="1145" y="633"/>
                  </a:lnTo>
                  <a:lnTo>
                    <a:pt x="1143" y="633"/>
                  </a:lnTo>
                  <a:lnTo>
                    <a:pt x="1141" y="633"/>
                  </a:lnTo>
                  <a:lnTo>
                    <a:pt x="1140" y="633"/>
                  </a:lnTo>
                  <a:lnTo>
                    <a:pt x="1139" y="633"/>
                  </a:lnTo>
                  <a:lnTo>
                    <a:pt x="1138" y="633"/>
                  </a:lnTo>
                  <a:lnTo>
                    <a:pt x="1138" y="632"/>
                  </a:lnTo>
                  <a:lnTo>
                    <a:pt x="1135" y="630"/>
                  </a:lnTo>
                  <a:lnTo>
                    <a:pt x="1132" y="628"/>
                  </a:lnTo>
                  <a:lnTo>
                    <a:pt x="1131" y="625"/>
                  </a:lnTo>
                  <a:lnTo>
                    <a:pt x="1131" y="624"/>
                  </a:lnTo>
                  <a:lnTo>
                    <a:pt x="1131" y="622"/>
                  </a:lnTo>
                  <a:lnTo>
                    <a:pt x="1130" y="621"/>
                  </a:lnTo>
                  <a:lnTo>
                    <a:pt x="1128" y="621"/>
                  </a:lnTo>
                  <a:lnTo>
                    <a:pt x="1128" y="618"/>
                  </a:lnTo>
                  <a:lnTo>
                    <a:pt x="1127" y="617"/>
                  </a:lnTo>
                  <a:lnTo>
                    <a:pt x="1127" y="616"/>
                  </a:lnTo>
                  <a:lnTo>
                    <a:pt x="1126" y="613"/>
                  </a:lnTo>
                  <a:lnTo>
                    <a:pt x="1122" y="611"/>
                  </a:lnTo>
                  <a:lnTo>
                    <a:pt x="1119" y="607"/>
                  </a:lnTo>
                  <a:lnTo>
                    <a:pt x="1119" y="605"/>
                  </a:lnTo>
                  <a:lnTo>
                    <a:pt x="1118" y="604"/>
                  </a:lnTo>
                  <a:lnTo>
                    <a:pt x="1116" y="604"/>
                  </a:lnTo>
                  <a:lnTo>
                    <a:pt x="1116" y="604"/>
                  </a:lnTo>
                  <a:lnTo>
                    <a:pt x="1116" y="603"/>
                  </a:lnTo>
                  <a:lnTo>
                    <a:pt x="1116" y="601"/>
                  </a:lnTo>
                  <a:lnTo>
                    <a:pt x="1115" y="600"/>
                  </a:lnTo>
                  <a:lnTo>
                    <a:pt x="1114" y="599"/>
                  </a:lnTo>
                  <a:lnTo>
                    <a:pt x="1114" y="599"/>
                  </a:lnTo>
                  <a:lnTo>
                    <a:pt x="1113" y="596"/>
                  </a:lnTo>
                  <a:lnTo>
                    <a:pt x="1111" y="595"/>
                  </a:lnTo>
                  <a:lnTo>
                    <a:pt x="1110" y="592"/>
                  </a:lnTo>
                  <a:lnTo>
                    <a:pt x="1107" y="591"/>
                  </a:lnTo>
                  <a:lnTo>
                    <a:pt x="1107" y="590"/>
                  </a:lnTo>
                  <a:lnTo>
                    <a:pt x="1109" y="588"/>
                  </a:lnTo>
                  <a:lnTo>
                    <a:pt x="1107" y="587"/>
                  </a:lnTo>
                  <a:lnTo>
                    <a:pt x="1105" y="587"/>
                  </a:lnTo>
                  <a:lnTo>
                    <a:pt x="1105" y="586"/>
                  </a:lnTo>
                  <a:lnTo>
                    <a:pt x="1105" y="584"/>
                  </a:lnTo>
                  <a:lnTo>
                    <a:pt x="1103" y="583"/>
                  </a:lnTo>
                  <a:lnTo>
                    <a:pt x="1103" y="582"/>
                  </a:lnTo>
                  <a:lnTo>
                    <a:pt x="1103" y="580"/>
                  </a:lnTo>
                  <a:lnTo>
                    <a:pt x="1102" y="579"/>
                  </a:lnTo>
                  <a:lnTo>
                    <a:pt x="1102" y="579"/>
                  </a:lnTo>
                  <a:lnTo>
                    <a:pt x="1101" y="578"/>
                  </a:lnTo>
                  <a:lnTo>
                    <a:pt x="1099" y="578"/>
                  </a:lnTo>
                  <a:lnTo>
                    <a:pt x="1098" y="578"/>
                  </a:lnTo>
                  <a:lnTo>
                    <a:pt x="1097" y="576"/>
                  </a:lnTo>
                  <a:lnTo>
                    <a:pt x="1098" y="575"/>
                  </a:lnTo>
                  <a:lnTo>
                    <a:pt x="1097" y="574"/>
                  </a:lnTo>
                  <a:lnTo>
                    <a:pt x="1095" y="574"/>
                  </a:lnTo>
                  <a:lnTo>
                    <a:pt x="1094" y="575"/>
                  </a:lnTo>
                  <a:lnTo>
                    <a:pt x="1094" y="574"/>
                  </a:lnTo>
                  <a:lnTo>
                    <a:pt x="1093" y="574"/>
                  </a:lnTo>
                  <a:lnTo>
                    <a:pt x="1093" y="572"/>
                  </a:lnTo>
                  <a:lnTo>
                    <a:pt x="1093" y="571"/>
                  </a:lnTo>
                  <a:lnTo>
                    <a:pt x="1091" y="570"/>
                  </a:lnTo>
                  <a:lnTo>
                    <a:pt x="1090" y="570"/>
                  </a:lnTo>
                  <a:lnTo>
                    <a:pt x="1089" y="570"/>
                  </a:lnTo>
                  <a:lnTo>
                    <a:pt x="1087" y="568"/>
                  </a:lnTo>
                  <a:lnTo>
                    <a:pt x="1087" y="568"/>
                  </a:lnTo>
                  <a:lnTo>
                    <a:pt x="1085" y="568"/>
                  </a:lnTo>
                  <a:lnTo>
                    <a:pt x="1085" y="568"/>
                  </a:lnTo>
                  <a:lnTo>
                    <a:pt x="1084" y="568"/>
                  </a:lnTo>
                  <a:lnTo>
                    <a:pt x="1084" y="571"/>
                  </a:lnTo>
                  <a:lnTo>
                    <a:pt x="1082" y="571"/>
                  </a:lnTo>
                  <a:lnTo>
                    <a:pt x="1080" y="570"/>
                  </a:lnTo>
                  <a:lnTo>
                    <a:pt x="1080" y="570"/>
                  </a:lnTo>
                  <a:lnTo>
                    <a:pt x="1078" y="570"/>
                  </a:lnTo>
                  <a:lnTo>
                    <a:pt x="1076" y="570"/>
                  </a:lnTo>
                  <a:lnTo>
                    <a:pt x="1074" y="568"/>
                  </a:lnTo>
                  <a:lnTo>
                    <a:pt x="1073" y="567"/>
                  </a:lnTo>
                  <a:lnTo>
                    <a:pt x="1069" y="567"/>
                  </a:lnTo>
                  <a:lnTo>
                    <a:pt x="1068" y="566"/>
                  </a:lnTo>
                  <a:lnTo>
                    <a:pt x="1066" y="566"/>
                  </a:lnTo>
                  <a:lnTo>
                    <a:pt x="1065" y="566"/>
                  </a:lnTo>
                  <a:lnTo>
                    <a:pt x="1064" y="566"/>
                  </a:lnTo>
                  <a:lnTo>
                    <a:pt x="1061" y="566"/>
                  </a:lnTo>
                  <a:lnTo>
                    <a:pt x="1060" y="568"/>
                  </a:lnTo>
                  <a:lnTo>
                    <a:pt x="1059" y="568"/>
                  </a:lnTo>
                  <a:lnTo>
                    <a:pt x="1059" y="568"/>
                  </a:lnTo>
                  <a:lnTo>
                    <a:pt x="1056" y="568"/>
                  </a:lnTo>
                  <a:lnTo>
                    <a:pt x="1055" y="568"/>
                  </a:lnTo>
                  <a:lnTo>
                    <a:pt x="1052" y="568"/>
                  </a:lnTo>
                  <a:lnTo>
                    <a:pt x="1051" y="570"/>
                  </a:lnTo>
                  <a:lnTo>
                    <a:pt x="1048" y="570"/>
                  </a:lnTo>
                  <a:lnTo>
                    <a:pt x="1047" y="572"/>
                  </a:lnTo>
                  <a:lnTo>
                    <a:pt x="1045" y="572"/>
                  </a:lnTo>
                  <a:lnTo>
                    <a:pt x="1044" y="572"/>
                  </a:lnTo>
                  <a:lnTo>
                    <a:pt x="1043" y="572"/>
                  </a:lnTo>
                  <a:lnTo>
                    <a:pt x="1041" y="572"/>
                  </a:lnTo>
                  <a:lnTo>
                    <a:pt x="1040" y="574"/>
                  </a:lnTo>
                  <a:lnTo>
                    <a:pt x="1037" y="574"/>
                  </a:lnTo>
                  <a:lnTo>
                    <a:pt x="1036" y="575"/>
                  </a:lnTo>
                  <a:lnTo>
                    <a:pt x="1036" y="576"/>
                  </a:lnTo>
                  <a:lnTo>
                    <a:pt x="1033" y="579"/>
                  </a:lnTo>
                  <a:lnTo>
                    <a:pt x="1033" y="580"/>
                  </a:lnTo>
                  <a:lnTo>
                    <a:pt x="1032" y="582"/>
                  </a:lnTo>
                  <a:lnTo>
                    <a:pt x="1032" y="583"/>
                  </a:lnTo>
                  <a:lnTo>
                    <a:pt x="1032" y="584"/>
                  </a:lnTo>
                  <a:lnTo>
                    <a:pt x="1032" y="587"/>
                  </a:lnTo>
                  <a:lnTo>
                    <a:pt x="1032" y="588"/>
                  </a:lnTo>
                  <a:lnTo>
                    <a:pt x="1033" y="588"/>
                  </a:lnTo>
                  <a:lnTo>
                    <a:pt x="1036" y="587"/>
                  </a:lnTo>
                  <a:lnTo>
                    <a:pt x="1037" y="586"/>
                  </a:lnTo>
                  <a:lnTo>
                    <a:pt x="1040" y="586"/>
                  </a:lnTo>
                  <a:lnTo>
                    <a:pt x="1041" y="590"/>
                  </a:lnTo>
                  <a:lnTo>
                    <a:pt x="1043" y="591"/>
                  </a:lnTo>
                  <a:lnTo>
                    <a:pt x="1044" y="592"/>
                  </a:lnTo>
                  <a:lnTo>
                    <a:pt x="1044" y="595"/>
                  </a:lnTo>
                  <a:lnTo>
                    <a:pt x="1044" y="596"/>
                  </a:lnTo>
                  <a:lnTo>
                    <a:pt x="1044" y="599"/>
                  </a:lnTo>
                  <a:lnTo>
                    <a:pt x="1043" y="600"/>
                  </a:lnTo>
                  <a:lnTo>
                    <a:pt x="1041" y="601"/>
                  </a:lnTo>
                  <a:lnTo>
                    <a:pt x="1040" y="604"/>
                  </a:lnTo>
                  <a:lnTo>
                    <a:pt x="1039" y="605"/>
                  </a:lnTo>
                  <a:lnTo>
                    <a:pt x="1037" y="608"/>
                  </a:lnTo>
                  <a:lnTo>
                    <a:pt x="1037" y="611"/>
                  </a:lnTo>
                  <a:lnTo>
                    <a:pt x="1039" y="612"/>
                  </a:lnTo>
                  <a:lnTo>
                    <a:pt x="1039" y="613"/>
                  </a:lnTo>
                  <a:lnTo>
                    <a:pt x="1039" y="616"/>
                  </a:lnTo>
                  <a:lnTo>
                    <a:pt x="1040" y="617"/>
                  </a:lnTo>
                  <a:lnTo>
                    <a:pt x="1040" y="620"/>
                  </a:lnTo>
                  <a:lnTo>
                    <a:pt x="1039" y="621"/>
                  </a:lnTo>
                  <a:lnTo>
                    <a:pt x="1037" y="622"/>
                  </a:lnTo>
                  <a:lnTo>
                    <a:pt x="1039" y="624"/>
                  </a:lnTo>
                  <a:lnTo>
                    <a:pt x="1039" y="628"/>
                  </a:lnTo>
                  <a:lnTo>
                    <a:pt x="1039" y="629"/>
                  </a:lnTo>
                  <a:lnTo>
                    <a:pt x="1039" y="632"/>
                  </a:lnTo>
                  <a:lnTo>
                    <a:pt x="1040" y="632"/>
                  </a:lnTo>
                  <a:lnTo>
                    <a:pt x="1040" y="633"/>
                  </a:lnTo>
                  <a:lnTo>
                    <a:pt x="1041" y="632"/>
                  </a:lnTo>
                  <a:lnTo>
                    <a:pt x="1043" y="633"/>
                  </a:lnTo>
                  <a:lnTo>
                    <a:pt x="1043" y="634"/>
                  </a:lnTo>
                  <a:lnTo>
                    <a:pt x="1043" y="637"/>
                  </a:lnTo>
                  <a:lnTo>
                    <a:pt x="1040" y="640"/>
                  </a:lnTo>
                  <a:lnTo>
                    <a:pt x="1036" y="640"/>
                  </a:lnTo>
                  <a:lnTo>
                    <a:pt x="1033" y="642"/>
                  </a:lnTo>
                  <a:lnTo>
                    <a:pt x="1028" y="647"/>
                  </a:lnTo>
                  <a:lnTo>
                    <a:pt x="1027" y="647"/>
                  </a:lnTo>
                  <a:lnTo>
                    <a:pt x="1024" y="646"/>
                  </a:lnTo>
                  <a:lnTo>
                    <a:pt x="1022" y="645"/>
                  </a:lnTo>
                  <a:lnTo>
                    <a:pt x="1019" y="646"/>
                  </a:lnTo>
                  <a:lnTo>
                    <a:pt x="1019" y="645"/>
                  </a:lnTo>
                  <a:lnTo>
                    <a:pt x="1018" y="645"/>
                  </a:lnTo>
                  <a:lnTo>
                    <a:pt x="1016" y="645"/>
                  </a:lnTo>
                  <a:lnTo>
                    <a:pt x="1015" y="643"/>
                  </a:lnTo>
                  <a:lnTo>
                    <a:pt x="1010" y="642"/>
                  </a:lnTo>
                  <a:lnTo>
                    <a:pt x="1006" y="643"/>
                  </a:lnTo>
                  <a:lnTo>
                    <a:pt x="1006" y="645"/>
                  </a:lnTo>
                  <a:lnTo>
                    <a:pt x="1003" y="646"/>
                  </a:lnTo>
                  <a:lnTo>
                    <a:pt x="1002" y="646"/>
                  </a:lnTo>
                  <a:lnTo>
                    <a:pt x="1001" y="645"/>
                  </a:lnTo>
                  <a:lnTo>
                    <a:pt x="998" y="646"/>
                  </a:lnTo>
                  <a:lnTo>
                    <a:pt x="997" y="645"/>
                  </a:lnTo>
                  <a:lnTo>
                    <a:pt x="995" y="643"/>
                  </a:lnTo>
                  <a:lnTo>
                    <a:pt x="993" y="642"/>
                  </a:lnTo>
                  <a:lnTo>
                    <a:pt x="990" y="641"/>
                  </a:lnTo>
                  <a:lnTo>
                    <a:pt x="986" y="642"/>
                  </a:lnTo>
                  <a:lnTo>
                    <a:pt x="986" y="642"/>
                  </a:lnTo>
                  <a:lnTo>
                    <a:pt x="983" y="642"/>
                  </a:lnTo>
                  <a:lnTo>
                    <a:pt x="982" y="643"/>
                  </a:lnTo>
                  <a:lnTo>
                    <a:pt x="981" y="646"/>
                  </a:lnTo>
                  <a:lnTo>
                    <a:pt x="980" y="647"/>
                  </a:lnTo>
                  <a:lnTo>
                    <a:pt x="977" y="649"/>
                  </a:lnTo>
                  <a:lnTo>
                    <a:pt x="976" y="651"/>
                  </a:lnTo>
                  <a:lnTo>
                    <a:pt x="976" y="653"/>
                  </a:lnTo>
                  <a:lnTo>
                    <a:pt x="974" y="654"/>
                  </a:lnTo>
                  <a:lnTo>
                    <a:pt x="972" y="657"/>
                  </a:lnTo>
                  <a:lnTo>
                    <a:pt x="966" y="657"/>
                  </a:lnTo>
                  <a:lnTo>
                    <a:pt x="965" y="657"/>
                  </a:lnTo>
                  <a:lnTo>
                    <a:pt x="962" y="659"/>
                  </a:lnTo>
                  <a:lnTo>
                    <a:pt x="960" y="659"/>
                  </a:lnTo>
                  <a:lnTo>
                    <a:pt x="956" y="662"/>
                  </a:lnTo>
                  <a:lnTo>
                    <a:pt x="953" y="665"/>
                  </a:lnTo>
                  <a:lnTo>
                    <a:pt x="952" y="665"/>
                  </a:lnTo>
                  <a:lnTo>
                    <a:pt x="951" y="663"/>
                  </a:lnTo>
                  <a:lnTo>
                    <a:pt x="948" y="663"/>
                  </a:lnTo>
                  <a:lnTo>
                    <a:pt x="947" y="665"/>
                  </a:lnTo>
                  <a:lnTo>
                    <a:pt x="944" y="665"/>
                  </a:lnTo>
                  <a:lnTo>
                    <a:pt x="936" y="665"/>
                  </a:lnTo>
                  <a:lnTo>
                    <a:pt x="932" y="663"/>
                  </a:lnTo>
                  <a:lnTo>
                    <a:pt x="927" y="663"/>
                  </a:lnTo>
                  <a:lnTo>
                    <a:pt x="924" y="663"/>
                  </a:lnTo>
                  <a:lnTo>
                    <a:pt x="923" y="662"/>
                  </a:lnTo>
                  <a:lnTo>
                    <a:pt x="920" y="661"/>
                  </a:lnTo>
                  <a:lnTo>
                    <a:pt x="919" y="661"/>
                  </a:lnTo>
                  <a:lnTo>
                    <a:pt x="918" y="659"/>
                  </a:lnTo>
                  <a:lnTo>
                    <a:pt x="916" y="655"/>
                  </a:lnTo>
                  <a:lnTo>
                    <a:pt x="915" y="654"/>
                  </a:lnTo>
                  <a:lnTo>
                    <a:pt x="912" y="654"/>
                  </a:lnTo>
                  <a:lnTo>
                    <a:pt x="908" y="654"/>
                  </a:lnTo>
                  <a:lnTo>
                    <a:pt x="904" y="653"/>
                  </a:lnTo>
                  <a:lnTo>
                    <a:pt x="902" y="650"/>
                  </a:lnTo>
                  <a:lnTo>
                    <a:pt x="898" y="650"/>
                  </a:lnTo>
                  <a:lnTo>
                    <a:pt x="894" y="649"/>
                  </a:lnTo>
                  <a:lnTo>
                    <a:pt x="891" y="647"/>
                  </a:lnTo>
                  <a:lnTo>
                    <a:pt x="889" y="649"/>
                  </a:lnTo>
                  <a:lnTo>
                    <a:pt x="885" y="649"/>
                  </a:lnTo>
                  <a:lnTo>
                    <a:pt x="883" y="650"/>
                  </a:lnTo>
                  <a:lnTo>
                    <a:pt x="878" y="650"/>
                  </a:lnTo>
                  <a:lnTo>
                    <a:pt x="874" y="651"/>
                  </a:lnTo>
                  <a:lnTo>
                    <a:pt x="873" y="654"/>
                  </a:lnTo>
                  <a:lnTo>
                    <a:pt x="872" y="654"/>
                  </a:lnTo>
                  <a:lnTo>
                    <a:pt x="870" y="654"/>
                  </a:lnTo>
                  <a:lnTo>
                    <a:pt x="868" y="654"/>
                  </a:lnTo>
                  <a:lnTo>
                    <a:pt x="866" y="655"/>
                  </a:lnTo>
                  <a:lnTo>
                    <a:pt x="862" y="654"/>
                  </a:lnTo>
                  <a:lnTo>
                    <a:pt x="862" y="655"/>
                  </a:lnTo>
                  <a:lnTo>
                    <a:pt x="860" y="655"/>
                  </a:lnTo>
                  <a:lnTo>
                    <a:pt x="857" y="654"/>
                  </a:lnTo>
                  <a:lnTo>
                    <a:pt x="853" y="653"/>
                  </a:lnTo>
                  <a:lnTo>
                    <a:pt x="852" y="651"/>
                  </a:lnTo>
                  <a:lnTo>
                    <a:pt x="850" y="649"/>
                  </a:lnTo>
                  <a:lnTo>
                    <a:pt x="849" y="649"/>
                  </a:lnTo>
                  <a:lnTo>
                    <a:pt x="847" y="647"/>
                  </a:lnTo>
                  <a:lnTo>
                    <a:pt x="848" y="646"/>
                  </a:lnTo>
                  <a:lnTo>
                    <a:pt x="847" y="643"/>
                  </a:lnTo>
                  <a:lnTo>
                    <a:pt x="845" y="642"/>
                  </a:lnTo>
                  <a:lnTo>
                    <a:pt x="845" y="640"/>
                  </a:lnTo>
                  <a:lnTo>
                    <a:pt x="844" y="638"/>
                  </a:lnTo>
                  <a:lnTo>
                    <a:pt x="844" y="637"/>
                  </a:lnTo>
                  <a:lnTo>
                    <a:pt x="843" y="636"/>
                  </a:lnTo>
                  <a:lnTo>
                    <a:pt x="841" y="634"/>
                  </a:lnTo>
                  <a:lnTo>
                    <a:pt x="836" y="634"/>
                  </a:lnTo>
                  <a:lnTo>
                    <a:pt x="833" y="634"/>
                  </a:lnTo>
                  <a:lnTo>
                    <a:pt x="832" y="633"/>
                  </a:lnTo>
                  <a:lnTo>
                    <a:pt x="829" y="633"/>
                  </a:lnTo>
                  <a:lnTo>
                    <a:pt x="828" y="632"/>
                  </a:lnTo>
                  <a:lnTo>
                    <a:pt x="827" y="630"/>
                  </a:lnTo>
                  <a:lnTo>
                    <a:pt x="823" y="630"/>
                  </a:lnTo>
                  <a:lnTo>
                    <a:pt x="819" y="630"/>
                  </a:lnTo>
                  <a:lnTo>
                    <a:pt x="816" y="630"/>
                  </a:lnTo>
                  <a:lnTo>
                    <a:pt x="816" y="629"/>
                  </a:lnTo>
                  <a:lnTo>
                    <a:pt x="812" y="628"/>
                  </a:lnTo>
                  <a:lnTo>
                    <a:pt x="810" y="626"/>
                  </a:lnTo>
                  <a:lnTo>
                    <a:pt x="808" y="625"/>
                  </a:lnTo>
                  <a:lnTo>
                    <a:pt x="806" y="625"/>
                  </a:lnTo>
                  <a:lnTo>
                    <a:pt x="804" y="626"/>
                  </a:lnTo>
                  <a:lnTo>
                    <a:pt x="804" y="629"/>
                  </a:lnTo>
                  <a:lnTo>
                    <a:pt x="804" y="630"/>
                  </a:lnTo>
                  <a:lnTo>
                    <a:pt x="804" y="633"/>
                  </a:lnTo>
                  <a:lnTo>
                    <a:pt x="803" y="632"/>
                  </a:lnTo>
                  <a:lnTo>
                    <a:pt x="800" y="633"/>
                  </a:lnTo>
                  <a:lnTo>
                    <a:pt x="799" y="634"/>
                  </a:lnTo>
                  <a:lnTo>
                    <a:pt x="799" y="637"/>
                  </a:lnTo>
                  <a:lnTo>
                    <a:pt x="798" y="640"/>
                  </a:lnTo>
                  <a:lnTo>
                    <a:pt x="796" y="645"/>
                  </a:lnTo>
                  <a:lnTo>
                    <a:pt x="798" y="647"/>
                  </a:lnTo>
                  <a:lnTo>
                    <a:pt x="802" y="649"/>
                  </a:lnTo>
                  <a:lnTo>
                    <a:pt x="803" y="650"/>
                  </a:lnTo>
                  <a:lnTo>
                    <a:pt x="804" y="651"/>
                  </a:lnTo>
                  <a:lnTo>
                    <a:pt x="806" y="653"/>
                  </a:lnTo>
                  <a:lnTo>
                    <a:pt x="804" y="657"/>
                  </a:lnTo>
                  <a:lnTo>
                    <a:pt x="804" y="661"/>
                  </a:lnTo>
                  <a:lnTo>
                    <a:pt x="807" y="662"/>
                  </a:lnTo>
                  <a:lnTo>
                    <a:pt x="808" y="663"/>
                  </a:lnTo>
                  <a:lnTo>
                    <a:pt x="806" y="667"/>
                  </a:lnTo>
                  <a:lnTo>
                    <a:pt x="802" y="667"/>
                  </a:lnTo>
                  <a:lnTo>
                    <a:pt x="799" y="667"/>
                  </a:lnTo>
                  <a:lnTo>
                    <a:pt x="799" y="667"/>
                  </a:lnTo>
                  <a:lnTo>
                    <a:pt x="796" y="667"/>
                  </a:lnTo>
                  <a:lnTo>
                    <a:pt x="795" y="667"/>
                  </a:lnTo>
                  <a:lnTo>
                    <a:pt x="790" y="667"/>
                  </a:lnTo>
                  <a:lnTo>
                    <a:pt x="789" y="667"/>
                  </a:lnTo>
                  <a:lnTo>
                    <a:pt x="786" y="666"/>
                  </a:lnTo>
                  <a:lnTo>
                    <a:pt x="785" y="666"/>
                  </a:lnTo>
                  <a:lnTo>
                    <a:pt x="782" y="666"/>
                  </a:lnTo>
                  <a:lnTo>
                    <a:pt x="779" y="667"/>
                  </a:lnTo>
                  <a:lnTo>
                    <a:pt x="777" y="668"/>
                  </a:lnTo>
                  <a:lnTo>
                    <a:pt x="775" y="670"/>
                  </a:lnTo>
                  <a:lnTo>
                    <a:pt x="771" y="667"/>
                  </a:lnTo>
                  <a:lnTo>
                    <a:pt x="769" y="666"/>
                  </a:lnTo>
                  <a:lnTo>
                    <a:pt x="764" y="662"/>
                  </a:lnTo>
                  <a:lnTo>
                    <a:pt x="762" y="661"/>
                  </a:lnTo>
                  <a:lnTo>
                    <a:pt x="762" y="659"/>
                  </a:lnTo>
                  <a:lnTo>
                    <a:pt x="761" y="657"/>
                  </a:lnTo>
                  <a:lnTo>
                    <a:pt x="757" y="657"/>
                  </a:lnTo>
                  <a:lnTo>
                    <a:pt x="756" y="658"/>
                  </a:lnTo>
                  <a:lnTo>
                    <a:pt x="753" y="658"/>
                  </a:lnTo>
                  <a:lnTo>
                    <a:pt x="753" y="658"/>
                  </a:lnTo>
                  <a:lnTo>
                    <a:pt x="750" y="659"/>
                  </a:lnTo>
                  <a:lnTo>
                    <a:pt x="749" y="657"/>
                  </a:lnTo>
                  <a:lnTo>
                    <a:pt x="748" y="655"/>
                  </a:lnTo>
                  <a:lnTo>
                    <a:pt x="746" y="654"/>
                  </a:lnTo>
                  <a:lnTo>
                    <a:pt x="746" y="654"/>
                  </a:lnTo>
                  <a:lnTo>
                    <a:pt x="744" y="655"/>
                  </a:lnTo>
                  <a:lnTo>
                    <a:pt x="741" y="655"/>
                  </a:lnTo>
                  <a:lnTo>
                    <a:pt x="740" y="655"/>
                  </a:lnTo>
                  <a:lnTo>
                    <a:pt x="737" y="655"/>
                  </a:lnTo>
                  <a:lnTo>
                    <a:pt x="733" y="657"/>
                  </a:lnTo>
                  <a:lnTo>
                    <a:pt x="732" y="657"/>
                  </a:lnTo>
                  <a:lnTo>
                    <a:pt x="731" y="659"/>
                  </a:lnTo>
                  <a:lnTo>
                    <a:pt x="728" y="661"/>
                  </a:lnTo>
                  <a:lnTo>
                    <a:pt x="724" y="659"/>
                  </a:lnTo>
                  <a:lnTo>
                    <a:pt x="724" y="661"/>
                  </a:lnTo>
                  <a:lnTo>
                    <a:pt x="724" y="662"/>
                  </a:lnTo>
                  <a:lnTo>
                    <a:pt x="725" y="663"/>
                  </a:lnTo>
                  <a:lnTo>
                    <a:pt x="724" y="665"/>
                  </a:lnTo>
                  <a:lnTo>
                    <a:pt x="723" y="666"/>
                  </a:lnTo>
                  <a:lnTo>
                    <a:pt x="720" y="667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16" y="672"/>
                  </a:lnTo>
                  <a:lnTo>
                    <a:pt x="715" y="674"/>
                  </a:lnTo>
                  <a:lnTo>
                    <a:pt x="715" y="676"/>
                  </a:lnTo>
                  <a:lnTo>
                    <a:pt x="711" y="678"/>
                  </a:lnTo>
                  <a:lnTo>
                    <a:pt x="708" y="680"/>
                  </a:lnTo>
                  <a:lnTo>
                    <a:pt x="708" y="682"/>
                  </a:lnTo>
                  <a:lnTo>
                    <a:pt x="703" y="682"/>
                  </a:lnTo>
                  <a:lnTo>
                    <a:pt x="700" y="683"/>
                  </a:lnTo>
                  <a:lnTo>
                    <a:pt x="699" y="687"/>
                  </a:lnTo>
                  <a:lnTo>
                    <a:pt x="699" y="687"/>
                  </a:lnTo>
                  <a:lnTo>
                    <a:pt x="698" y="687"/>
                  </a:lnTo>
                  <a:lnTo>
                    <a:pt x="695" y="686"/>
                  </a:lnTo>
                  <a:lnTo>
                    <a:pt x="694" y="686"/>
                  </a:lnTo>
                  <a:lnTo>
                    <a:pt x="692" y="686"/>
                  </a:lnTo>
                  <a:lnTo>
                    <a:pt x="690" y="684"/>
                  </a:lnTo>
                  <a:lnTo>
                    <a:pt x="687" y="682"/>
                  </a:lnTo>
                  <a:lnTo>
                    <a:pt x="686" y="682"/>
                  </a:lnTo>
                  <a:lnTo>
                    <a:pt x="685" y="679"/>
                  </a:lnTo>
                  <a:lnTo>
                    <a:pt x="686" y="676"/>
                  </a:lnTo>
                  <a:lnTo>
                    <a:pt x="685" y="676"/>
                  </a:lnTo>
                  <a:lnTo>
                    <a:pt x="682" y="678"/>
                  </a:lnTo>
                  <a:lnTo>
                    <a:pt x="681" y="679"/>
                  </a:lnTo>
                  <a:lnTo>
                    <a:pt x="678" y="680"/>
                  </a:lnTo>
                  <a:lnTo>
                    <a:pt x="673" y="680"/>
                  </a:lnTo>
                  <a:lnTo>
                    <a:pt x="671" y="682"/>
                  </a:lnTo>
                  <a:lnTo>
                    <a:pt x="670" y="683"/>
                  </a:lnTo>
                  <a:lnTo>
                    <a:pt x="669" y="682"/>
                  </a:lnTo>
                  <a:lnTo>
                    <a:pt x="666" y="680"/>
                  </a:lnTo>
                  <a:lnTo>
                    <a:pt x="665" y="680"/>
                  </a:lnTo>
                  <a:lnTo>
                    <a:pt x="665" y="680"/>
                  </a:lnTo>
                  <a:lnTo>
                    <a:pt x="663" y="679"/>
                  </a:lnTo>
                  <a:lnTo>
                    <a:pt x="662" y="678"/>
                  </a:lnTo>
                  <a:lnTo>
                    <a:pt x="662" y="675"/>
                  </a:lnTo>
                  <a:lnTo>
                    <a:pt x="663" y="675"/>
                  </a:lnTo>
                  <a:lnTo>
                    <a:pt x="663" y="674"/>
                  </a:lnTo>
                  <a:lnTo>
                    <a:pt x="661" y="672"/>
                  </a:lnTo>
                  <a:lnTo>
                    <a:pt x="661" y="672"/>
                  </a:lnTo>
                  <a:lnTo>
                    <a:pt x="657" y="671"/>
                  </a:lnTo>
                  <a:lnTo>
                    <a:pt x="656" y="670"/>
                  </a:lnTo>
                  <a:lnTo>
                    <a:pt x="654" y="670"/>
                  </a:lnTo>
                  <a:lnTo>
                    <a:pt x="653" y="667"/>
                  </a:lnTo>
                  <a:lnTo>
                    <a:pt x="650" y="663"/>
                  </a:lnTo>
                  <a:lnTo>
                    <a:pt x="648" y="661"/>
                  </a:lnTo>
                  <a:lnTo>
                    <a:pt x="644" y="661"/>
                  </a:lnTo>
                  <a:lnTo>
                    <a:pt x="640" y="661"/>
                  </a:lnTo>
                  <a:lnTo>
                    <a:pt x="636" y="661"/>
                  </a:lnTo>
                  <a:lnTo>
                    <a:pt x="635" y="662"/>
                  </a:lnTo>
                  <a:lnTo>
                    <a:pt x="636" y="663"/>
                  </a:lnTo>
                  <a:lnTo>
                    <a:pt x="635" y="665"/>
                  </a:lnTo>
                  <a:lnTo>
                    <a:pt x="633" y="665"/>
                  </a:lnTo>
                  <a:lnTo>
                    <a:pt x="631" y="665"/>
                  </a:lnTo>
                  <a:lnTo>
                    <a:pt x="628" y="666"/>
                  </a:lnTo>
                  <a:lnTo>
                    <a:pt x="625" y="665"/>
                  </a:lnTo>
                  <a:lnTo>
                    <a:pt x="624" y="665"/>
                  </a:lnTo>
                  <a:lnTo>
                    <a:pt x="621" y="666"/>
                  </a:lnTo>
                  <a:lnTo>
                    <a:pt x="620" y="666"/>
                  </a:lnTo>
                  <a:lnTo>
                    <a:pt x="617" y="663"/>
                  </a:lnTo>
                  <a:lnTo>
                    <a:pt x="615" y="663"/>
                  </a:lnTo>
                  <a:lnTo>
                    <a:pt x="615" y="662"/>
                  </a:lnTo>
                  <a:lnTo>
                    <a:pt x="615" y="659"/>
                  </a:lnTo>
                  <a:lnTo>
                    <a:pt x="612" y="658"/>
                  </a:lnTo>
                  <a:lnTo>
                    <a:pt x="609" y="659"/>
                  </a:lnTo>
                  <a:lnTo>
                    <a:pt x="611" y="662"/>
                  </a:lnTo>
                  <a:lnTo>
                    <a:pt x="611" y="662"/>
                  </a:lnTo>
                  <a:lnTo>
                    <a:pt x="611" y="663"/>
                  </a:lnTo>
                  <a:lnTo>
                    <a:pt x="608" y="665"/>
                  </a:lnTo>
                  <a:lnTo>
                    <a:pt x="606" y="666"/>
                  </a:lnTo>
                  <a:lnTo>
                    <a:pt x="577" y="629"/>
                  </a:lnTo>
                  <a:lnTo>
                    <a:pt x="556" y="613"/>
                  </a:lnTo>
                  <a:lnTo>
                    <a:pt x="554" y="611"/>
                  </a:lnTo>
                  <a:lnTo>
                    <a:pt x="556" y="611"/>
                  </a:lnTo>
                  <a:lnTo>
                    <a:pt x="558" y="608"/>
                  </a:lnTo>
                  <a:lnTo>
                    <a:pt x="558" y="607"/>
                  </a:lnTo>
                  <a:lnTo>
                    <a:pt x="557" y="605"/>
                  </a:lnTo>
                  <a:lnTo>
                    <a:pt x="554" y="607"/>
                  </a:lnTo>
                  <a:lnTo>
                    <a:pt x="552" y="607"/>
                  </a:lnTo>
                  <a:lnTo>
                    <a:pt x="549" y="609"/>
                  </a:lnTo>
                  <a:lnTo>
                    <a:pt x="548" y="609"/>
                  </a:lnTo>
                  <a:lnTo>
                    <a:pt x="545" y="612"/>
                  </a:lnTo>
                  <a:lnTo>
                    <a:pt x="545" y="615"/>
                  </a:lnTo>
                  <a:lnTo>
                    <a:pt x="542" y="616"/>
                  </a:lnTo>
                  <a:lnTo>
                    <a:pt x="542" y="617"/>
                  </a:lnTo>
                  <a:lnTo>
                    <a:pt x="540" y="620"/>
                  </a:lnTo>
                  <a:lnTo>
                    <a:pt x="536" y="620"/>
                  </a:lnTo>
                  <a:lnTo>
                    <a:pt x="534" y="621"/>
                  </a:lnTo>
                  <a:lnTo>
                    <a:pt x="534" y="624"/>
                  </a:lnTo>
                  <a:lnTo>
                    <a:pt x="533" y="624"/>
                  </a:lnTo>
                  <a:lnTo>
                    <a:pt x="532" y="624"/>
                  </a:lnTo>
                  <a:lnTo>
                    <a:pt x="527" y="622"/>
                  </a:lnTo>
                  <a:lnTo>
                    <a:pt x="524" y="622"/>
                  </a:lnTo>
                  <a:lnTo>
                    <a:pt x="523" y="625"/>
                  </a:lnTo>
                  <a:lnTo>
                    <a:pt x="521" y="625"/>
                  </a:lnTo>
                  <a:lnTo>
                    <a:pt x="520" y="622"/>
                  </a:lnTo>
                  <a:lnTo>
                    <a:pt x="520" y="620"/>
                  </a:lnTo>
                  <a:lnTo>
                    <a:pt x="521" y="618"/>
                  </a:lnTo>
                  <a:lnTo>
                    <a:pt x="523" y="616"/>
                  </a:lnTo>
                  <a:lnTo>
                    <a:pt x="521" y="616"/>
                  </a:lnTo>
                  <a:lnTo>
                    <a:pt x="519" y="617"/>
                  </a:lnTo>
                  <a:lnTo>
                    <a:pt x="517" y="617"/>
                  </a:lnTo>
                  <a:lnTo>
                    <a:pt x="513" y="615"/>
                  </a:lnTo>
                  <a:lnTo>
                    <a:pt x="511" y="615"/>
                  </a:lnTo>
                  <a:lnTo>
                    <a:pt x="511" y="616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9" y="618"/>
                  </a:lnTo>
                  <a:lnTo>
                    <a:pt x="508" y="616"/>
                  </a:lnTo>
                  <a:lnTo>
                    <a:pt x="507" y="612"/>
                  </a:lnTo>
                  <a:lnTo>
                    <a:pt x="503" y="609"/>
                  </a:lnTo>
                  <a:lnTo>
                    <a:pt x="503" y="609"/>
                  </a:lnTo>
                  <a:lnTo>
                    <a:pt x="503" y="612"/>
                  </a:lnTo>
                  <a:lnTo>
                    <a:pt x="503" y="615"/>
                  </a:lnTo>
                  <a:lnTo>
                    <a:pt x="502" y="615"/>
                  </a:lnTo>
                  <a:lnTo>
                    <a:pt x="502" y="612"/>
                  </a:lnTo>
                  <a:lnTo>
                    <a:pt x="499" y="612"/>
                  </a:lnTo>
                  <a:lnTo>
                    <a:pt x="499" y="615"/>
                  </a:lnTo>
                  <a:lnTo>
                    <a:pt x="498" y="615"/>
                  </a:lnTo>
                  <a:lnTo>
                    <a:pt x="496" y="613"/>
                  </a:lnTo>
                  <a:lnTo>
                    <a:pt x="494" y="615"/>
                  </a:lnTo>
                  <a:lnTo>
                    <a:pt x="492" y="615"/>
                  </a:lnTo>
                  <a:lnTo>
                    <a:pt x="491" y="612"/>
                  </a:lnTo>
                  <a:lnTo>
                    <a:pt x="492" y="612"/>
                  </a:lnTo>
                  <a:lnTo>
                    <a:pt x="492" y="611"/>
                  </a:lnTo>
                  <a:lnTo>
                    <a:pt x="492" y="608"/>
                  </a:lnTo>
                  <a:lnTo>
                    <a:pt x="492" y="607"/>
                  </a:lnTo>
                  <a:lnTo>
                    <a:pt x="492" y="605"/>
                  </a:lnTo>
                  <a:lnTo>
                    <a:pt x="491" y="604"/>
                  </a:lnTo>
                  <a:lnTo>
                    <a:pt x="490" y="601"/>
                  </a:lnTo>
                  <a:lnTo>
                    <a:pt x="488" y="600"/>
                  </a:lnTo>
                  <a:lnTo>
                    <a:pt x="487" y="599"/>
                  </a:lnTo>
                  <a:lnTo>
                    <a:pt x="487" y="596"/>
                  </a:lnTo>
                  <a:lnTo>
                    <a:pt x="484" y="596"/>
                  </a:lnTo>
                  <a:lnTo>
                    <a:pt x="482" y="597"/>
                  </a:lnTo>
                  <a:lnTo>
                    <a:pt x="479" y="597"/>
                  </a:lnTo>
                  <a:lnTo>
                    <a:pt x="477" y="595"/>
                  </a:lnTo>
                  <a:lnTo>
                    <a:pt x="473" y="595"/>
                  </a:lnTo>
                  <a:lnTo>
                    <a:pt x="470" y="593"/>
                  </a:lnTo>
                  <a:lnTo>
                    <a:pt x="469" y="595"/>
                  </a:lnTo>
                  <a:lnTo>
                    <a:pt x="466" y="595"/>
                  </a:lnTo>
                  <a:lnTo>
                    <a:pt x="465" y="596"/>
                  </a:lnTo>
                  <a:lnTo>
                    <a:pt x="463" y="597"/>
                  </a:lnTo>
                  <a:lnTo>
                    <a:pt x="461" y="599"/>
                  </a:lnTo>
                  <a:lnTo>
                    <a:pt x="459" y="599"/>
                  </a:lnTo>
                  <a:lnTo>
                    <a:pt x="461" y="600"/>
                  </a:lnTo>
                  <a:lnTo>
                    <a:pt x="461" y="603"/>
                  </a:lnTo>
                  <a:lnTo>
                    <a:pt x="457" y="603"/>
                  </a:lnTo>
                  <a:lnTo>
                    <a:pt x="455" y="603"/>
                  </a:lnTo>
                  <a:lnTo>
                    <a:pt x="454" y="604"/>
                  </a:lnTo>
                  <a:lnTo>
                    <a:pt x="451" y="605"/>
                  </a:lnTo>
                  <a:lnTo>
                    <a:pt x="450" y="605"/>
                  </a:lnTo>
                  <a:lnTo>
                    <a:pt x="449" y="605"/>
                  </a:lnTo>
                  <a:lnTo>
                    <a:pt x="444" y="609"/>
                  </a:lnTo>
                  <a:lnTo>
                    <a:pt x="441" y="611"/>
                  </a:lnTo>
                  <a:lnTo>
                    <a:pt x="440" y="612"/>
                  </a:lnTo>
                  <a:lnTo>
                    <a:pt x="437" y="611"/>
                  </a:lnTo>
                  <a:lnTo>
                    <a:pt x="436" y="611"/>
                  </a:lnTo>
                  <a:lnTo>
                    <a:pt x="434" y="611"/>
                  </a:lnTo>
                  <a:lnTo>
                    <a:pt x="434" y="613"/>
                  </a:lnTo>
                  <a:lnTo>
                    <a:pt x="432" y="613"/>
                  </a:lnTo>
                  <a:lnTo>
                    <a:pt x="430" y="615"/>
                  </a:lnTo>
                  <a:lnTo>
                    <a:pt x="430" y="616"/>
                  </a:lnTo>
                  <a:lnTo>
                    <a:pt x="429" y="617"/>
                  </a:lnTo>
                  <a:lnTo>
                    <a:pt x="428" y="617"/>
                  </a:lnTo>
                  <a:lnTo>
                    <a:pt x="426" y="617"/>
                  </a:lnTo>
                  <a:lnTo>
                    <a:pt x="424" y="618"/>
                  </a:lnTo>
                  <a:lnTo>
                    <a:pt x="421" y="618"/>
                  </a:lnTo>
                  <a:lnTo>
                    <a:pt x="419" y="620"/>
                  </a:lnTo>
                  <a:lnTo>
                    <a:pt x="417" y="621"/>
                  </a:lnTo>
                  <a:lnTo>
                    <a:pt x="415" y="621"/>
                  </a:lnTo>
                  <a:lnTo>
                    <a:pt x="412" y="622"/>
                  </a:lnTo>
                  <a:lnTo>
                    <a:pt x="409" y="622"/>
                  </a:lnTo>
                  <a:lnTo>
                    <a:pt x="405" y="624"/>
                  </a:lnTo>
                  <a:lnTo>
                    <a:pt x="404" y="626"/>
                  </a:lnTo>
                  <a:lnTo>
                    <a:pt x="403" y="628"/>
                  </a:lnTo>
                  <a:lnTo>
                    <a:pt x="401" y="625"/>
                  </a:lnTo>
                  <a:lnTo>
                    <a:pt x="400" y="625"/>
                  </a:lnTo>
                  <a:lnTo>
                    <a:pt x="397" y="626"/>
                  </a:lnTo>
                  <a:lnTo>
                    <a:pt x="397" y="628"/>
                  </a:lnTo>
                  <a:lnTo>
                    <a:pt x="397" y="629"/>
                  </a:lnTo>
                  <a:lnTo>
                    <a:pt x="395" y="628"/>
                  </a:lnTo>
                  <a:lnTo>
                    <a:pt x="392" y="628"/>
                  </a:lnTo>
                  <a:lnTo>
                    <a:pt x="391" y="626"/>
                  </a:lnTo>
                  <a:lnTo>
                    <a:pt x="390" y="626"/>
                  </a:lnTo>
                  <a:lnTo>
                    <a:pt x="388" y="628"/>
                  </a:lnTo>
                  <a:lnTo>
                    <a:pt x="386" y="629"/>
                  </a:lnTo>
                  <a:lnTo>
                    <a:pt x="384" y="629"/>
                  </a:lnTo>
                  <a:lnTo>
                    <a:pt x="386" y="632"/>
                  </a:lnTo>
                  <a:lnTo>
                    <a:pt x="386" y="633"/>
                  </a:lnTo>
                  <a:lnTo>
                    <a:pt x="387" y="634"/>
                  </a:lnTo>
                  <a:lnTo>
                    <a:pt x="390" y="633"/>
                  </a:lnTo>
                  <a:lnTo>
                    <a:pt x="391" y="636"/>
                  </a:lnTo>
                  <a:lnTo>
                    <a:pt x="388" y="636"/>
                  </a:lnTo>
                  <a:lnTo>
                    <a:pt x="387" y="637"/>
                  </a:lnTo>
                  <a:lnTo>
                    <a:pt x="387" y="638"/>
                  </a:lnTo>
                  <a:lnTo>
                    <a:pt x="390" y="638"/>
                  </a:lnTo>
                  <a:lnTo>
                    <a:pt x="392" y="640"/>
                  </a:lnTo>
                  <a:lnTo>
                    <a:pt x="394" y="638"/>
                  </a:lnTo>
                  <a:lnTo>
                    <a:pt x="396" y="638"/>
                  </a:lnTo>
                  <a:lnTo>
                    <a:pt x="397" y="641"/>
                  </a:lnTo>
                  <a:lnTo>
                    <a:pt x="400" y="641"/>
                  </a:lnTo>
                  <a:lnTo>
                    <a:pt x="400" y="643"/>
                  </a:lnTo>
                  <a:lnTo>
                    <a:pt x="399" y="645"/>
                  </a:lnTo>
                  <a:lnTo>
                    <a:pt x="396" y="643"/>
                  </a:lnTo>
                  <a:lnTo>
                    <a:pt x="392" y="643"/>
                  </a:lnTo>
                  <a:lnTo>
                    <a:pt x="390" y="646"/>
                  </a:lnTo>
                  <a:lnTo>
                    <a:pt x="387" y="650"/>
                  </a:lnTo>
                  <a:lnTo>
                    <a:pt x="387" y="653"/>
                  </a:lnTo>
                  <a:lnTo>
                    <a:pt x="388" y="653"/>
                  </a:lnTo>
                  <a:lnTo>
                    <a:pt x="390" y="655"/>
                  </a:lnTo>
                  <a:lnTo>
                    <a:pt x="387" y="658"/>
                  </a:lnTo>
                  <a:lnTo>
                    <a:pt x="387" y="661"/>
                  </a:lnTo>
                  <a:lnTo>
                    <a:pt x="384" y="661"/>
                  </a:lnTo>
                  <a:lnTo>
                    <a:pt x="384" y="662"/>
                  </a:lnTo>
                  <a:lnTo>
                    <a:pt x="386" y="663"/>
                  </a:lnTo>
                  <a:lnTo>
                    <a:pt x="386" y="665"/>
                  </a:lnTo>
                  <a:lnTo>
                    <a:pt x="388" y="665"/>
                  </a:lnTo>
                  <a:lnTo>
                    <a:pt x="390" y="666"/>
                  </a:lnTo>
                  <a:lnTo>
                    <a:pt x="392" y="667"/>
                  </a:lnTo>
                  <a:lnTo>
                    <a:pt x="392" y="668"/>
                  </a:lnTo>
                  <a:lnTo>
                    <a:pt x="395" y="670"/>
                  </a:lnTo>
                  <a:lnTo>
                    <a:pt x="399" y="670"/>
                  </a:lnTo>
                  <a:lnTo>
                    <a:pt x="400" y="671"/>
                  </a:lnTo>
                  <a:lnTo>
                    <a:pt x="400" y="680"/>
                  </a:lnTo>
                  <a:lnTo>
                    <a:pt x="399" y="683"/>
                  </a:lnTo>
                  <a:lnTo>
                    <a:pt x="395" y="684"/>
                  </a:lnTo>
                  <a:lnTo>
                    <a:pt x="392" y="683"/>
                  </a:lnTo>
                  <a:lnTo>
                    <a:pt x="388" y="682"/>
                  </a:lnTo>
                  <a:lnTo>
                    <a:pt x="387" y="682"/>
                  </a:lnTo>
                  <a:lnTo>
                    <a:pt x="387" y="684"/>
                  </a:lnTo>
                  <a:lnTo>
                    <a:pt x="386" y="687"/>
                  </a:lnTo>
                  <a:lnTo>
                    <a:pt x="383" y="687"/>
                  </a:lnTo>
                  <a:lnTo>
                    <a:pt x="379" y="686"/>
                  </a:lnTo>
                  <a:lnTo>
                    <a:pt x="375" y="686"/>
                  </a:lnTo>
                  <a:lnTo>
                    <a:pt x="374" y="684"/>
                  </a:lnTo>
                  <a:lnTo>
                    <a:pt x="372" y="686"/>
                  </a:lnTo>
                  <a:lnTo>
                    <a:pt x="370" y="684"/>
                  </a:lnTo>
                  <a:lnTo>
                    <a:pt x="369" y="682"/>
                  </a:lnTo>
                  <a:lnTo>
                    <a:pt x="370" y="680"/>
                  </a:lnTo>
                  <a:lnTo>
                    <a:pt x="371" y="679"/>
                  </a:lnTo>
                  <a:lnTo>
                    <a:pt x="369" y="678"/>
                  </a:lnTo>
                  <a:lnTo>
                    <a:pt x="366" y="676"/>
                  </a:lnTo>
                  <a:lnTo>
                    <a:pt x="365" y="679"/>
                  </a:lnTo>
                  <a:lnTo>
                    <a:pt x="362" y="678"/>
                  </a:lnTo>
                  <a:lnTo>
                    <a:pt x="361" y="679"/>
                  </a:lnTo>
                  <a:lnTo>
                    <a:pt x="361" y="682"/>
                  </a:lnTo>
                  <a:lnTo>
                    <a:pt x="357" y="682"/>
                  </a:lnTo>
                  <a:lnTo>
                    <a:pt x="357" y="680"/>
                  </a:lnTo>
                  <a:lnTo>
                    <a:pt x="353" y="678"/>
                  </a:lnTo>
                  <a:lnTo>
                    <a:pt x="350" y="678"/>
                  </a:lnTo>
                  <a:lnTo>
                    <a:pt x="350" y="680"/>
                  </a:lnTo>
                  <a:lnTo>
                    <a:pt x="347" y="678"/>
                  </a:lnTo>
                  <a:lnTo>
                    <a:pt x="346" y="679"/>
                  </a:lnTo>
                  <a:lnTo>
                    <a:pt x="346" y="680"/>
                  </a:lnTo>
                  <a:lnTo>
                    <a:pt x="344" y="682"/>
                  </a:lnTo>
                  <a:lnTo>
                    <a:pt x="344" y="686"/>
                  </a:lnTo>
                  <a:lnTo>
                    <a:pt x="341" y="688"/>
                  </a:lnTo>
                  <a:lnTo>
                    <a:pt x="338" y="687"/>
                  </a:lnTo>
                  <a:lnTo>
                    <a:pt x="337" y="684"/>
                  </a:lnTo>
                  <a:lnTo>
                    <a:pt x="333" y="684"/>
                  </a:lnTo>
                  <a:lnTo>
                    <a:pt x="332" y="682"/>
                  </a:lnTo>
                  <a:lnTo>
                    <a:pt x="329" y="683"/>
                  </a:lnTo>
                  <a:lnTo>
                    <a:pt x="329" y="687"/>
                  </a:lnTo>
                  <a:lnTo>
                    <a:pt x="328" y="688"/>
                  </a:lnTo>
                  <a:lnTo>
                    <a:pt x="326" y="688"/>
                  </a:lnTo>
                  <a:lnTo>
                    <a:pt x="326" y="686"/>
                  </a:lnTo>
                  <a:lnTo>
                    <a:pt x="325" y="684"/>
                  </a:lnTo>
                  <a:lnTo>
                    <a:pt x="322" y="684"/>
                  </a:lnTo>
                  <a:lnTo>
                    <a:pt x="320" y="682"/>
                  </a:lnTo>
                  <a:lnTo>
                    <a:pt x="318" y="679"/>
                  </a:lnTo>
                  <a:lnTo>
                    <a:pt x="316" y="679"/>
                  </a:lnTo>
                  <a:lnTo>
                    <a:pt x="313" y="675"/>
                  </a:lnTo>
                  <a:lnTo>
                    <a:pt x="312" y="675"/>
                  </a:lnTo>
                  <a:lnTo>
                    <a:pt x="311" y="674"/>
                  </a:lnTo>
                  <a:lnTo>
                    <a:pt x="308" y="674"/>
                  </a:lnTo>
                  <a:lnTo>
                    <a:pt x="304" y="675"/>
                  </a:lnTo>
                  <a:lnTo>
                    <a:pt x="301" y="674"/>
                  </a:lnTo>
                  <a:lnTo>
                    <a:pt x="300" y="670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3" y="672"/>
                  </a:lnTo>
                  <a:lnTo>
                    <a:pt x="293" y="674"/>
                  </a:lnTo>
                  <a:lnTo>
                    <a:pt x="291" y="675"/>
                  </a:lnTo>
                  <a:lnTo>
                    <a:pt x="291" y="674"/>
                  </a:lnTo>
                  <a:lnTo>
                    <a:pt x="290" y="674"/>
                  </a:lnTo>
                  <a:lnTo>
                    <a:pt x="290" y="676"/>
                  </a:lnTo>
                  <a:lnTo>
                    <a:pt x="287" y="678"/>
                  </a:lnTo>
                  <a:lnTo>
                    <a:pt x="286" y="676"/>
                  </a:lnTo>
                  <a:lnTo>
                    <a:pt x="287" y="674"/>
                  </a:lnTo>
                  <a:lnTo>
                    <a:pt x="288" y="672"/>
                  </a:lnTo>
                  <a:lnTo>
                    <a:pt x="284" y="671"/>
                  </a:lnTo>
                  <a:lnTo>
                    <a:pt x="282" y="670"/>
                  </a:lnTo>
                  <a:lnTo>
                    <a:pt x="280" y="671"/>
                  </a:lnTo>
                  <a:lnTo>
                    <a:pt x="282" y="672"/>
                  </a:lnTo>
                  <a:lnTo>
                    <a:pt x="282" y="675"/>
                  </a:lnTo>
                  <a:lnTo>
                    <a:pt x="279" y="675"/>
                  </a:lnTo>
                  <a:lnTo>
                    <a:pt x="276" y="676"/>
                  </a:lnTo>
                  <a:lnTo>
                    <a:pt x="275" y="679"/>
                  </a:lnTo>
                  <a:lnTo>
                    <a:pt x="274" y="679"/>
                  </a:lnTo>
                  <a:lnTo>
                    <a:pt x="271" y="682"/>
                  </a:lnTo>
                  <a:lnTo>
                    <a:pt x="270" y="684"/>
                  </a:lnTo>
                  <a:lnTo>
                    <a:pt x="271" y="686"/>
                  </a:lnTo>
                  <a:lnTo>
                    <a:pt x="271" y="690"/>
                  </a:lnTo>
                  <a:lnTo>
                    <a:pt x="267" y="690"/>
                  </a:lnTo>
                  <a:lnTo>
                    <a:pt x="265" y="690"/>
                  </a:lnTo>
                  <a:lnTo>
                    <a:pt x="267" y="699"/>
                  </a:lnTo>
                  <a:lnTo>
                    <a:pt x="266" y="700"/>
                  </a:lnTo>
                  <a:lnTo>
                    <a:pt x="266" y="704"/>
                  </a:lnTo>
                  <a:lnTo>
                    <a:pt x="262" y="704"/>
                  </a:lnTo>
                  <a:lnTo>
                    <a:pt x="258" y="701"/>
                  </a:lnTo>
                  <a:lnTo>
                    <a:pt x="258" y="700"/>
                  </a:lnTo>
                  <a:lnTo>
                    <a:pt x="251" y="693"/>
                  </a:lnTo>
                  <a:lnTo>
                    <a:pt x="250" y="696"/>
                  </a:lnTo>
                  <a:lnTo>
                    <a:pt x="250" y="699"/>
                  </a:lnTo>
                  <a:lnTo>
                    <a:pt x="246" y="703"/>
                  </a:lnTo>
                  <a:lnTo>
                    <a:pt x="245" y="704"/>
                  </a:lnTo>
                  <a:lnTo>
                    <a:pt x="245" y="709"/>
                  </a:lnTo>
                  <a:lnTo>
                    <a:pt x="246" y="712"/>
                  </a:lnTo>
                  <a:lnTo>
                    <a:pt x="246" y="718"/>
                  </a:lnTo>
                  <a:lnTo>
                    <a:pt x="243" y="724"/>
                  </a:lnTo>
                  <a:lnTo>
                    <a:pt x="249" y="725"/>
                  </a:lnTo>
                  <a:lnTo>
                    <a:pt x="250" y="728"/>
                  </a:lnTo>
                  <a:lnTo>
                    <a:pt x="250" y="730"/>
                  </a:lnTo>
                  <a:lnTo>
                    <a:pt x="254" y="733"/>
                  </a:lnTo>
                  <a:lnTo>
                    <a:pt x="255" y="732"/>
                  </a:lnTo>
                  <a:lnTo>
                    <a:pt x="262" y="734"/>
                  </a:lnTo>
                  <a:lnTo>
                    <a:pt x="267" y="738"/>
                  </a:lnTo>
                  <a:lnTo>
                    <a:pt x="272" y="747"/>
                  </a:lnTo>
                  <a:lnTo>
                    <a:pt x="268" y="747"/>
                  </a:lnTo>
                  <a:lnTo>
                    <a:pt x="267" y="749"/>
                  </a:lnTo>
                  <a:lnTo>
                    <a:pt x="272" y="751"/>
                  </a:lnTo>
                  <a:lnTo>
                    <a:pt x="275" y="750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4"/>
                  </a:lnTo>
                  <a:lnTo>
                    <a:pt x="278" y="755"/>
                  </a:lnTo>
                  <a:lnTo>
                    <a:pt x="276" y="755"/>
                  </a:lnTo>
                  <a:lnTo>
                    <a:pt x="276" y="755"/>
                  </a:lnTo>
                  <a:lnTo>
                    <a:pt x="278" y="757"/>
                  </a:lnTo>
                  <a:lnTo>
                    <a:pt x="276" y="758"/>
                  </a:lnTo>
                  <a:lnTo>
                    <a:pt x="276" y="758"/>
                  </a:lnTo>
                  <a:lnTo>
                    <a:pt x="276" y="759"/>
                  </a:lnTo>
                  <a:lnTo>
                    <a:pt x="275" y="759"/>
                  </a:lnTo>
                  <a:lnTo>
                    <a:pt x="274" y="759"/>
                  </a:lnTo>
                  <a:lnTo>
                    <a:pt x="272" y="759"/>
                  </a:lnTo>
                  <a:lnTo>
                    <a:pt x="270" y="759"/>
                  </a:lnTo>
                  <a:lnTo>
                    <a:pt x="274" y="761"/>
                  </a:lnTo>
                  <a:lnTo>
                    <a:pt x="274" y="762"/>
                  </a:lnTo>
                  <a:lnTo>
                    <a:pt x="274" y="763"/>
                  </a:lnTo>
                  <a:lnTo>
                    <a:pt x="272" y="762"/>
                  </a:lnTo>
                  <a:lnTo>
                    <a:pt x="271" y="762"/>
                  </a:lnTo>
                  <a:lnTo>
                    <a:pt x="270" y="762"/>
                  </a:lnTo>
                  <a:lnTo>
                    <a:pt x="268" y="762"/>
                  </a:lnTo>
                  <a:lnTo>
                    <a:pt x="270" y="763"/>
                  </a:lnTo>
                  <a:lnTo>
                    <a:pt x="270" y="763"/>
                  </a:lnTo>
                  <a:lnTo>
                    <a:pt x="268" y="765"/>
                  </a:lnTo>
                  <a:lnTo>
                    <a:pt x="267" y="765"/>
                  </a:lnTo>
                  <a:lnTo>
                    <a:pt x="266" y="766"/>
                  </a:lnTo>
                  <a:lnTo>
                    <a:pt x="265" y="765"/>
                  </a:lnTo>
                  <a:lnTo>
                    <a:pt x="265" y="766"/>
                  </a:lnTo>
                  <a:lnTo>
                    <a:pt x="263" y="767"/>
                  </a:lnTo>
                  <a:lnTo>
                    <a:pt x="262" y="766"/>
                  </a:lnTo>
                  <a:lnTo>
                    <a:pt x="262" y="766"/>
                  </a:lnTo>
                  <a:lnTo>
                    <a:pt x="261" y="767"/>
                  </a:lnTo>
                  <a:lnTo>
                    <a:pt x="261" y="768"/>
                  </a:lnTo>
                  <a:lnTo>
                    <a:pt x="259" y="771"/>
                  </a:lnTo>
                  <a:lnTo>
                    <a:pt x="258" y="772"/>
                  </a:lnTo>
                  <a:lnTo>
                    <a:pt x="258" y="775"/>
                  </a:lnTo>
                  <a:lnTo>
                    <a:pt x="257" y="776"/>
                  </a:lnTo>
                  <a:lnTo>
                    <a:pt x="257" y="780"/>
                  </a:lnTo>
                  <a:lnTo>
                    <a:pt x="255" y="782"/>
                  </a:lnTo>
                  <a:lnTo>
                    <a:pt x="254" y="784"/>
                  </a:lnTo>
                  <a:lnTo>
                    <a:pt x="255" y="788"/>
                  </a:lnTo>
                  <a:lnTo>
                    <a:pt x="258" y="788"/>
                  </a:lnTo>
                  <a:lnTo>
                    <a:pt x="259" y="788"/>
                  </a:lnTo>
                  <a:lnTo>
                    <a:pt x="261" y="790"/>
                  </a:lnTo>
                  <a:lnTo>
                    <a:pt x="263" y="791"/>
                  </a:lnTo>
                  <a:lnTo>
                    <a:pt x="263" y="795"/>
                  </a:lnTo>
                  <a:lnTo>
                    <a:pt x="266" y="796"/>
                  </a:lnTo>
                  <a:lnTo>
                    <a:pt x="267" y="795"/>
                  </a:lnTo>
                  <a:lnTo>
                    <a:pt x="268" y="795"/>
                  </a:lnTo>
                  <a:lnTo>
                    <a:pt x="267" y="797"/>
                  </a:lnTo>
                  <a:lnTo>
                    <a:pt x="267" y="799"/>
                  </a:lnTo>
                  <a:lnTo>
                    <a:pt x="266" y="799"/>
                  </a:lnTo>
                  <a:lnTo>
                    <a:pt x="265" y="800"/>
                  </a:lnTo>
                  <a:lnTo>
                    <a:pt x="267" y="800"/>
                  </a:lnTo>
                  <a:lnTo>
                    <a:pt x="267" y="801"/>
                  </a:lnTo>
                  <a:lnTo>
                    <a:pt x="267" y="804"/>
                  </a:lnTo>
                  <a:lnTo>
                    <a:pt x="268" y="807"/>
                  </a:lnTo>
                  <a:lnTo>
                    <a:pt x="270" y="809"/>
                  </a:lnTo>
                  <a:lnTo>
                    <a:pt x="271" y="812"/>
                  </a:lnTo>
                  <a:lnTo>
                    <a:pt x="275" y="818"/>
                  </a:lnTo>
                  <a:lnTo>
                    <a:pt x="282" y="822"/>
                  </a:lnTo>
                  <a:lnTo>
                    <a:pt x="283" y="824"/>
                  </a:lnTo>
                  <a:lnTo>
                    <a:pt x="283" y="824"/>
                  </a:lnTo>
                  <a:lnTo>
                    <a:pt x="278" y="829"/>
                  </a:lnTo>
                  <a:lnTo>
                    <a:pt x="275" y="830"/>
                  </a:lnTo>
                  <a:lnTo>
                    <a:pt x="274" y="833"/>
                  </a:lnTo>
                  <a:lnTo>
                    <a:pt x="268" y="832"/>
                  </a:lnTo>
                  <a:lnTo>
                    <a:pt x="267" y="829"/>
                  </a:lnTo>
                  <a:lnTo>
                    <a:pt x="262" y="825"/>
                  </a:lnTo>
                  <a:lnTo>
                    <a:pt x="258" y="825"/>
                  </a:lnTo>
                  <a:lnTo>
                    <a:pt x="257" y="829"/>
                  </a:lnTo>
                  <a:lnTo>
                    <a:pt x="259" y="830"/>
                  </a:lnTo>
                  <a:lnTo>
                    <a:pt x="262" y="833"/>
                  </a:lnTo>
                  <a:lnTo>
                    <a:pt x="261" y="837"/>
                  </a:lnTo>
                  <a:lnTo>
                    <a:pt x="257" y="836"/>
                  </a:lnTo>
                  <a:lnTo>
                    <a:pt x="253" y="836"/>
                  </a:lnTo>
                  <a:lnTo>
                    <a:pt x="246" y="832"/>
                  </a:lnTo>
                  <a:lnTo>
                    <a:pt x="241" y="833"/>
                  </a:lnTo>
                  <a:lnTo>
                    <a:pt x="241" y="834"/>
                  </a:lnTo>
                  <a:lnTo>
                    <a:pt x="241" y="834"/>
                  </a:lnTo>
                  <a:lnTo>
                    <a:pt x="233" y="834"/>
                  </a:lnTo>
                  <a:lnTo>
                    <a:pt x="232" y="834"/>
                  </a:lnTo>
                  <a:lnTo>
                    <a:pt x="226" y="836"/>
                  </a:lnTo>
                  <a:lnTo>
                    <a:pt x="222" y="837"/>
                  </a:lnTo>
                  <a:lnTo>
                    <a:pt x="222" y="837"/>
                  </a:lnTo>
                  <a:lnTo>
                    <a:pt x="221" y="836"/>
                  </a:lnTo>
                  <a:lnTo>
                    <a:pt x="216" y="832"/>
                  </a:lnTo>
                  <a:lnTo>
                    <a:pt x="213" y="832"/>
                  </a:lnTo>
                  <a:lnTo>
                    <a:pt x="212" y="833"/>
                  </a:lnTo>
                  <a:lnTo>
                    <a:pt x="211" y="833"/>
                  </a:lnTo>
                  <a:lnTo>
                    <a:pt x="208" y="832"/>
                  </a:lnTo>
                  <a:lnTo>
                    <a:pt x="207" y="833"/>
                  </a:lnTo>
                  <a:lnTo>
                    <a:pt x="205" y="833"/>
                  </a:lnTo>
                  <a:lnTo>
                    <a:pt x="204" y="830"/>
                  </a:lnTo>
                  <a:lnTo>
                    <a:pt x="203" y="830"/>
                  </a:lnTo>
                  <a:lnTo>
                    <a:pt x="203" y="830"/>
                  </a:lnTo>
                  <a:lnTo>
                    <a:pt x="204" y="830"/>
                  </a:lnTo>
                  <a:lnTo>
                    <a:pt x="203" y="828"/>
                  </a:lnTo>
                  <a:lnTo>
                    <a:pt x="204" y="826"/>
                  </a:lnTo>
                  <a:lnTo>
                    <a:pt x="201" y="822"/>
                  </a:lnTo>
                  <a:lnTo>
                    <a:pt x="201" y="817"/>
                  </a:lnTo>
                  <a:lnTo>
                    <a:pt x="200" y="816"/>
                  </a:lnTo>
                  <a:lnTo>
                    <a:pt x="197" y="812"/>
                  </a:lnTo>
                  <a:lnTo>
                    <a:pt x="195" y="812"/>
                  </a:lnTo>
                  <a:lnTo>
                    <a:pt x="193" y="811"/>
                  </a:lnTo>
                  <a:lnTo>
                    <a:pt x="191" y="808"/>
                  </a:lnTo>
                  <a:lnTo>
                    <a:pt x="189" y="808"/>
                  </a:lnTo>
                  <a:lnTo>
                    <a:pt x="188" y="808"/>
                  </a:lnTo>
                  <a:lnTo>
                    <a:pt x="187" y="808"/>
                  </a:lnTo>
                  <a:lnTo>
                    <a:pt x="184" y="804"/>
                  </a:lnTo>
                  <a:lnTo>
                    <a:pt x="183" y="804"/>
                  </a:lnTo>
                  <a:lnTo>
                    <a:pt x="180" y="804"/>
                  </a:lnTo>
                  <a:lnTo>
                    <a:pt x="180" y="803"/>
                  </a:lnTo>
                  <a:lnTo>
                    <a:pt x="178" y="801"/>
                  </a:lnTo>
                  <a:lnTo>
                    <a:pt x="176" y="800"/>
                  </a:lnTo>
                  <a:lnTo>
                    <a:pt x="176" y="799"/>
                  </a:lnTo>
                  <a:lnTo>
                    <a:pt x="174" y="799"/>
                  </a:lnTo>
                  <a:lnTo>
                    <a:pt x="172" y="795"/>
                  </a:lnTo>
                  <a:lnTo>
                    <a:pt x="164" y="790"/>
                  </a:lnTo>
                  <a:lnTo>
                    <a:pt x="162" y="790"/>
                  </a:lnTo>
                  <a:lnTo>
                    <a:pt x="157" y="786"/>
                  </a:lnTo>
                  <a:lnTo>
                    <a:pt x="153" y="787"/>
                  </a:lnTo>
                  <a:lnTo>
                    <a:pt x="150" y="784"/>
                  </a:lnTo>
                  <a:lnTo>
                    <a:pt x="150" y="782"/>
                  </a:lnTo>
                  <a:lnTo>
                    <a:pt x="146" y="779"/>
                  </a:lnTo>
                  <a:lnTo>
                    <a:pt x="145" y="779"/>
                  </a:lnTo>
                  <a:lnTo>
                    <a:pt x="142" y="779"/>
                  </a:lnTo>
                  <a:lnTo>
                    <a:pt x="143" y="778"/>
                  </a:lnTo>
                  <a:lnTo>
                    <a:pt x="146" y="776"/>
                  </a:lnTo>
                  <a:lnTo>
                    <a:pt x="145" y="775"/>
                  </a:lnTo>
                  <a:lnTo>
                    <a:pt x="145" y="774"/>
                  </a:lnTo>
                  <a:lnTo>
                    <a:pt x="147" y="775"/>
                  </a:lnTo>
                  <a:lnTo>
                    <a:pt x="149" y="776"/>
                  </a:lnTo>
                  <a:lnTo>
                    <a:pt x="150" y="776"/>
                  </a:lnTo>
                  <a:lnTo>
                    <a:pt x="153" y="776"/>
                  </a:lnTo>
                  <a:lnTo>
                    <a:pt x="153" y="772"/>
                  </a:lnTo>
                  <a:lnTo>
                    <a:pt x="151" y="772"/>
                  </a:lnTo>
                  <a:lnTo>
                    <a:pt x="151" y="770"/>
                  </a:lnTo>
                  <a:lnTo>
                    <a:pt x="154" y="767"/>
                  </a:lnTo>
                  <a:lnTo>
                    <a:pt x="154" y="766"/>
                  </a:lnTo>
                  <a:lnTo>
                    <a:pt x="155" y="766"/>
                  </a:lnTo>
                  <a:lnTo>
                    <a:pt x="157" y="766"/>
                  </a:lnTo>
                  <a:lnTo>
                    <a:pt x="158" y="765"/>
                  </a:lnTo>
                  <a:lnTo>
                    <a:pt x="159" y="763"/>
                  </a:lnTo>
                  <a:lnTo>
                    <a:pt x="159" y="763"/>
                  </a:lnTo>
                  <a:lnTo>
                    <a:pt x="157" y="762"/>
                  </a:lnTo>
                  <a:lnTo>
                    <a:pt x="157" y="761"/>
                  </a:lnTo>
                  <a:lnTo>
                    <a:pt x="155" y="762"/>
                  </a:lnTo>
                  <a:lnTo>
                    <a:pt x="153" y="761"/>
                  </a:lnTo>
                  <a:lnTo>
                    <a:pt x="151" y="757"/>
                  </a:lnTo>
                  <a:lnTo>
                    <a:pt x="155" y="757"/>
                  </a:lnTo>
                  <a:lnTo>
                    <a:pt x="158" y="757"/>
                  </a:lnTo>
                  <a:lnTo>
                    <a:pt x="160" y="755"/>
                  </a:lnTo>
                  <a:lnTo>
                    <a:pt x="158" y="755"/>
                  </a:lnTo>
                  <a:lnTo>
                    <a:pt x="158" y="754"/>
                  </a:lnTo>
                  <a:lnTo>
                    <a:pt x="159" y="753"/>
                  </a:lnTo>
                  <a:lnTo>
                    <a:pt x="166" y="749"/>
                  </a:lnTo>
                  <a:lnTo>
                    <a:pt x="167" y="747"/>
                  </a:lnTo>
                  <a:lnTo>
                    <a:pt x="166" y="746"/>
                  </a:lnTo>
                  <a:lnTo>
                    <a:pt x="163" y="746"/>
                  </a:lnTo>
                  <a:lnTo>
                    <a:pt x="160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2"/>
                  </a:lnTo>
                  <a:lnTo>
                    <a:pt x="159" y="742"/>
                  </a:lnTo>
                  <a:lnTo>
                    <a:pt x="162" y="737"/>
                  </a:lnTo>
                  <a:lnTo>
                    <a:pt x="167" y="737"/>
                  </a:lnTo>
                  <a:lnTo>
                    <a:pt x="170" y="736"/>
                  </a:lnTo>
                  <a:lnTo>
                    <a:pt x="170" y="733"/>
                  </a:lnTo>
                  <a:lnTo>
                    <a:pt x="171" y="728"/>
                  </a:lnTo>
                  <a:lnTo>
                    <a:pt x="170" y="725"/>
                  </a:lnTo>
                  <a:lnTo>
                    <a:pt x="167" y="722"/>
                  </a:lnTo>
                  <a:lnTo>
                    <a:pt x="167" y="717"/>
                  </a:lnTo>
                  <a:lnTo>
                    <a:pt x="170" y="717"/>
                  </a:lnTo>
                  <a:lnTo>
                    <a:pt x="172" y="715"/>
                  </a:lnTo>
                  <a:lnTo>
                    <a:pt x="172" y="711"/>
                  </a:lnTo>
                  <a:lnTo>
                    <a:pt x="171" y="711"/>
                  </a:lnTo>
                  <a:lnTo>
                    <a:pt x="170" y="708"/>
                  </a:lnTo>
                  <a:lnTo>
                    <a:pt x="167" y="709"/>
                  </a:lnTo>
                  <a:lnTo>
                    <a:pt x="164" y="708"/>
                  </a:lnTo>
                  <a:lnTo>
                    <a:pt x="160" y="707"/>
                  </a:lnTo>
                  <a:lnTo>
                    <a:pt x="158" y="707"/>
                  </a:lnTo>
                  <a:lnTo>
                    <a:pt x="157" y="705"/>
                  </a:lnTo>
                  <a:lnTo>
                    <a:pt x="153" y="705"/>
                  </a:lnTo>
                  <a:lnTo>
                    <a:pt x="149" y="704"/>
                  </a:lnTo>
                  <a:lnTo>
                    <a:pt x="147" y="707"/>
                  </a:lnTo>
                  <a:lnTo>
                    <a:pt x="146" y="704"/>
                  </a:lnTo>
                  <a:lnTo>
                    <a:pt x="142" y="701"/>
                  </a:lnTo>
                  <a:lnTo>
                    <a:pt x="139" y="696"/>
                  </a:lnTo>
                  <a:lnTo>
                    <a:pt x="138" y="696"/>
                  </a:lnTo>
                  <a:lnTo>
                    <a:pt x="134" y="699"/>
                  </a:lnTo>
                  <a:lnTo>
                    <a:pt x="132" y="699"/>
                  </a:lnTo>
                  <a:lnTo>
                    <a:pt x="129" y="699"/>
                  </a:lnTo>
                  <a:lnTo>
                    <a:pt x="125" y="697"/>
                  </a:lnTo>
                  <a:lnTo>
                    <a:pt x="124" y="700"/>
                  </a:lnTo>
                  <a:lnTo>
                    <a:pt x="118" y="695"/>
                  </a:lnTo>
                  <a:lnTo>
                    <a:pt x="117" y="691"/>
                  </a:lnTo>
                  <a:lnTo>
                    <a:pt x="117" y="688"/>
                  </a:lnTo>
                  <a:lnTo>
                    <a:pt x="114" y="687"/>
                  </a:lnTo>
                  <a:lnTo>
                    <a:pt x="114" y="684"/>
                  </a:lnTo>
                  <a:lnTo>
                    <a:pt x="112" y="683"/>
                  </a:lnTo>
                  <a:lnTo>
                    <a:pt x="105" y="684"/>
                  </a:lnTo>
                  <a:lnTo>
                    <a:pt x="101" y="679"/>
                  </a:lnTo>
                  <a:lnTo>
                    <a:pt x="103" y="676"/>
                  </a:lnTo>
                  <a:lnTo>
                    <a:pt x="100" y="675"/>
                  </a:lnTo>
                  <a:lnTo>
                    <a:pt x="99" y="670"/>
                  </a:lnTo>
                  <a:lnTo>
                    <a:pt x="96" y="670"/>
                  </a:lnTo>
                  <a:lnTo>
                    <a:pt x="93" y="671"/>
                  </a:lnTo>
                  <a:lnTo>
                    <a:pt x="87" y="671"/>
                  </a:lnTo>
                  <a:lnTo>
                    <a:pt x="81" y="668"/>
                  </a:lnTo>
                  <a:lnTo>
                    <a:pt x="79" y="671"/>
                  </a:lnTo>
                  <a:lnTo>
                    <a:pt x="80" y="672"/>
                  </a:lnTo>
                  <a:lnTo>
                    <a:pt x="76" y="674"/>
                  </a:lnTo>
                  <a:lnTo>
                    <a:pt x="75" y="674"/>
                  </a:lnTo>
                  <a:lnTo>
                    <a:pt x="75" y="670"/>
                  </a:lnTo>
                  <a:lnTo>
                    <a:pt x="72" y="667"/>
                  </a:lnTo>
                  <a:lnTo>
                    <a:pt x="72" y="663"/>
                  </a:lnTo>
                  <a:lnTo>
                    <a:pt x="70" y="661"/>
                  </a:lnTo>
                  <a:lnTo>
                    <a:pt x="70" y="657"/>
                  </a:lnTo>
                  <a:lnTo>
                    <a:pt x="71" y="655"/>
                  </a:lnTo>
                  <a:lnTo>
                    <a:pt x="74" y="658"/>
                  </a:lnTo>
                  <a:lnTo>
                    <a:pt x="80" y="657"/>
                  </a:lnTo>
                  <a:lnTo>
                    <a:pt x="81" y="653"/>
                  </a:lnTo>
                  <a:lnTo>
                    <a:pt x="83" y="651"/>
                  </a:lnTo>
                  <a:lnTo>
                    <a:pt x="80" y="650"/>
                  </a:lnTo>
                  <a:lnTo>
                    <a:pt x="80" y="647"/>
                  </a:lnTo>
                  <a:lnTo>
                    <a:pt x="76" y="643"/>
                  </a:lnTo>
                  <a:lnTo>
                    <a:pt x="72" y="642"/>
                  </a:lnTo>
                  <a:lnTo>
                    <a:pt x="71" y="638"/>
                  </a:lnTo>
                  <a:lnTo>
                    <a:pt x="68" y="637"/>
                  </a:lnTo>
                  <a:lnTo>
                    <a:pt x="66" y="633"/>
                  </a:lnTo>
                  <a:lnTo>
                    <a:pt x="64" y="629"/>
                  </a:lnTo>
                  <a:lnTo>
                    <a:pt x="62" y="626"/>
                  </a:lnTo>
                  <a:lnTo>
                    <a:pt x="62" y="622"/>
                  </a:lnTo>
                  <a:lnTo>
                    <a:pt x="59" y="620"/>
                  </a:lnTo>
                  <a:lnTo>
                    <a:pt x="60" y="617"/>
                  </a:lnTo>
                  <a:lnTo>
                    <a:pt x="59" y="615"/>
                  </a:lnTo>
                  <a:lnTo>
                    <a:pt x="54" y="613"/>
                  </a:lnTo>
                  <a:lnTo>
                    <a:pt x="53" y="613"/>
                  </a:lnTo>
                  <a:lnTo>
                    <a:pt x="51" y="611"/>
                  </a:lnTo>
                  <a:lnTo>
                    <a:pt x="47" y="612"/>
                  </a:lnTo>
                  <a:lnTo>
                    <a:pt x="45" y="615"/>
                  </a:lnTo>
                  <a:lnTo>
                    <a:pt x="42" y="611"/>
                  </a:lnTo>
                  <a:lnTo>
                    <a:pt x="39" y="611"/>
                  </a:lnTo>
                  <a:lnTo>
                    <a:pt x="37" y="612"/>
                  </a:lnTo>
                  <a:lnTo>
                    <a:pt x="34" y="608"/>
                  </a:lnTo>
                  <a:lnTo>
                    <a:pt x="31" y="609"/>
                  </a:lnTo>
                  <a:lnTo>
                    <a:pt x="30" y="608"/>
                  </a:lnTo>
                  <a:lnTo>
                    <a:pt x="29" y="608"/>
                  </a:lnTo>
                  <a:lnTo>
                    <a:pt x="29" y="605"/>
                  </a:lnTo>
                  <a:lnTo>
                    <a:pt x="26" y="603"/>
                  </a:lnTo>
                  <a:lnTo>
                    <a:pt x="26" y="599"/>
                  </a:lnTo>
                  <a:lnTo>
                    <a:pt x="25" y="599"/>
                  </a:lnTo>
                  <a:lnTo>
                    <a:pt x="24" y="595"/>
                  </a:lnTo>
                  <a:lnTo>
                    <a:pt x="24" y="593"/>
                  </a:lnTo>
                  <a:lnTo>
                    <a:pt x="24" y="592"/>
                  </a:lnTo>
                  <a:lnTo>
                    <a:pt x="22" y="591"/>
                  </a:lnTo>
                  <a:lnTo>
                    <a:pt x="22" y="590"/>
                  </a:lnTo>
                  <a:lnTo>
                    <a:pt x="22" y="588"/>
                  </a:lnTo>
                  <a:lnTo>
                    <a:pt x="20" y="587"/>
                  </a:lnTo>
                  <a:lnTo>
                    <a:pt x="21" y="584"/>
                  </a:lnTo>
                  <a:lnTo>
                    <a:pt x="21" y="583"/>
                  </a:lnTo>
                  <a:lnTo>
                    <a:pt x="24" y="580"/>
                  </a:lnTo>
                  <a:lnTo>
                    <a:pt x="24" y="579"/>
                  </a:lnTo>
                  <a:lnTo>
                    <a:pt x="17" y="568"/>
                  </a:lnTo>
                  <a:lnTo>
                    <a:pt x="18" y="559"/>
                  </a:lnTo>
                  <a:lnTo>
                    <a:pt x="20" y="559"/>
                  </a:lnTo>
                  <a:lnTo>
                    <a:pt x="21" y="555"/>
                  </a:lnTo>
                  <a:lnTo>
                    <a:pt x="22" y="553"/>
                  </a:lnTo>
                  <a:lnTo>
                    <a:pt x="22" y="553"/>
                  </a:lnTo>
                  <a:lnTo>
                    <a:pt x="22" y="551"/>
                  </a:lnTo>
                  <a:lnTo>
                    <a:pt x="21" y="550"/>
                  </a:lnTo>
                  <a:lnTo>
                    <a:pt x="21" y="550"/>
                  </a:lnTo>
                  <a:lnTo>
                    <a:pt x="22" y="547"/>
                  </a:lnTo>
                  <a:lnTo>
                    <a:pt x="21" y="545"/>
                  </a:lnTo>
                  <a:lnTo>
                    <a:pt x="21" y="543"/>
                  </a:lnTo>
                  <a:lnTo>
                    <a:pt x="22" y="543"/>
                  </a:lnTo>
                  <a:lnTo>
                    <a:pt x="24" y="546"/>
                  </a:lnTo>
                  <a:lnTo>
                    <a:pt x="25" y="545"/>
                  </a:lnTo>
                  <a:lnTo>
                    <a:pt x="25" y="542"/>
                  </a:lnTo>
                  <a:lnTo>
                    <a:pt x="26" y="542"/>
                  </a:lnTo>
                  <a:lnTo>
                    <a:pt x="29" y="543"/>
                  </a:lnTo>
                  <a:lnTo>
                    <a:pt x="31" y="541"/>
                  </a:lnTo>
                  <a:lnTo>
                    <a:pt x="33" y="538"/>
                  </a:lnTo>
                  <a:lnTo>
                    <a:pt x="34" y="538"/>
                  </a:lnTo>
                  <a:lnTo>
                    <a:pt x="37" y="540"/>
                  </a:lnTo>
                  <a:lnTo>
                    <a:pt x="39" y="538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4" y="536"/>
                  </a:lnTo>
                  <a:lnTo>
                    <a:pt x="31" y="536"/>
                  </a:lnTo>
                  <a:lnTo>
                    <a:pt x="30" y="533"/>
                  </a:lnTo>
                  <a:lnTo>
                    <a:pt x="26" y="533"/>
                  </a:lnTo>
                  <a:lnTo>
                    <a:pt x="24" y="529"/>
                  </a:lnTo>
                  <a:lnTo>
                    <a:pt x="25" y="528"/>
                  </a:lnTo>
                  <a:lnTo>
                    <a:pt x="27" y="530"/>
                  </a:lnTo>
                  <a:lnTo>
                    <a:pt x="27" y="528"/>
                  </a:lnTo>
                  <a:lnTo>
                    <a:pt x="26" y="526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5" y="526"/>
                  </a:lnTo>
                  <a:lnTo>
                    <a:pt x="24" y="52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1" y="525"/>
                  </a:lnTo>
                  <a:lnTo>
                    <a:pt x="26" y="520"/>
                  </a:lnTo>
                  <a:lnTo>
                    <a:pt x="29" y="518"/>
                  </a:lnTo>
                  <a:lnTo>
                    <a:pt x="33" y="513"/>
                  </a:lnTo>
                  <a:lnTo>
                    <a:pt x="35" y="508"/>
                  </a:lnTo>
                  <a:lnTo>
                    <a:pt x="38" y="501"/>
                  </a:lnTo>
                  <a:lnTo>
                    <a:pt x="43" y="493"/>
                  </a:lnTo>
                  <a:lnTo>
                    <a:pt x="46" y="486"/>
                  </a:lnTo>
                  <a:lnTo>
                    <a:pt x="46" y="482"/>
                  </a:lnTo>
                  <a:lnTo>
                    <a:pt x="41" y="476"/>
                  </a:lnTo>
                  <a:lnTo>
                    <a:pt x="38" y="475"/>
                  </a:lnTo>
                  <a:lnTo>
                    <a:pt x="31" y="467"/>
                  </a:lnTo>
                  <a:lnTo>
                    <a:pt x="33" y="463"/>
                  </a:lnTo>
                  <a:lnTo>
                    <a:pt x="35" y="461"/>
                  </a:lnTo>
                  <a:lnTo>
                    <a:pt x="35" y="457"/>
                  </a:lnTo>
                  <a:lnTo>
                    <a:pt x="31" y="454"/>
                  </a:lnTo>
                  <a:lnTo>
                    <a:pt x="30" y="451"/>
                  </a:lnTo>
                  <a:lnTo>
                    <a:pt x="30" y="447"/>
                  </a:lnTo>
                  <a:lnTo>
                    <a:pt x="30" y="446"/>
                  </a:lnTo>
                  <a:lnTo>
                    <a:pt x="30" y="445"/>
                  </a:lnTo>
                  <a:lnTo>
                    <a:pt x="26" y="443"/>
                  </a:lnTo>
                  <a:lnTo>
                    <a:pt x="25" y="442"/>
                  </a:lnTo>
                  <a:lnTo>
                    <a:pt x="25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3"/>
                  </a:lnTo>
                  <a:lnTo>
                    <a:pt x="25" y="425"/>
                  </a:lnTo>
                  <a:lnTo>
                    <a:pt x="27" y="425"/>
                  </a:lnTo>
                  <a:lnTo>
                    <a:pt x="22" y="412"/>
                  </a:lnTo>
                  <a:lnTo>
                    <a:pt x="17" y="404"/>
                  </a:lnTo>
                  <a:lnTo>
                    <a:pt x="16" y="400"/>
                  </a:lnTo>
                  <a:lnTo>
                    <a:pt x="13" y="397"/>
                  </a:lnTo>
                  <a:lnTo>
                    <a:pt x="16" y="392"/>
                  </a:lnTo>
                  <a:lnTo>
                    <a:pt x="17" y="388"/>
                  </a:lnTo>
                  <a:lnTo>
                    <a:pt x="18" y="384"/>
                  </a:lnTo>
                  <a:lnTo>
                    <a:pt x="17" y="383"/>
                  </a:lnTo>
                  <a:lnTo>
                    <a:pt x="12" y="379"/>
                  </a:lnTo>
                  <a:lnTo>
                    <a:pt x="10" y="378"/>
                  </a:lnTo>
                  <a:lnTo>
                    <a:pt x="9" y="375"/>
                  </a:lnTo>
                  <a:lnTo>
                    <a:pt x="6" y="372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1" y="365"/>
                  </a:lnTo>
                  <a:lnTo>
                    <a:pt x="1" y="361"/>
                  </a:lnTo>
                  <a:lnTo>
                    <a:pt x="2" y="358"/>
                  </a:lnTo>
                  <a:lnTo>
                    <a:pt x="0" y="358"/>
                  </a:lnTo>
                  <a:lnTo>
                    <a:pt x="2" y="357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6" y="354"/>
                  </a:lnTo>
                  <a:lnTo>
                    <a:pt x="6" y="350"/>
                  </a:lnTo>
                  <a:lnTo>
                    <a:pt x="9" y="347"/>
                  </a:lnTo>
                  <a:lnTo>
                    <a:pt x="13" y="347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6" y="341"/>
                  </a:lnTo>
                  <a:lnTo>
                    <a:pt x="18" y="342"/>
                  </a:lnTo>
                  <a:lnTo>
                    <a:pt x="20" y="340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22" y="338"/>
                  </a:lnTo>
                  <a:lnTo>
                    <a:pt x="24" y="338"/>
                  </a:lnTo>
                  <a:lnTo>
                    <a:pt x="24" y="341"/>
                  </a:lnTo>
                  <a:lnTo>
                    <a:pt x="25" y="342"/>
                  </a:lnTo>
                  <a:lnTo>
                    <a:pt x="25" y="340"/>
                  </a:lnTo>
                  <a:lnTo>
                    <a:pt x="26" y="338"/>
                  </a:lnTo>
                  <a:lnTo>
                    <a:pt x="27" y="338"/>
                  </a:lnTo>
                  <a:lnTo>
                    <a:pt x="29" y="338"/>
                  </a:lnTo>
                  <a:lnTo>
                    <a:pt x="26" y="336"/>
                  </a:lnTo>
                  <a:lnTo>
                    <a:pt x="26" y="336"/>
                  </a:lnTo>
                  <a:lnTo>
                    <a:pt x="27" y="336"/>
                  </a:lnTo>
                  <a:lnTo>
                    <a:pt x="29" y="336"/>
                  </a:lnTo>
                  <a:lnTo>
                    <a:pt x="29" y="334"/>
                  </a:lnTo>
                  <a:lnTo>
                    <a:pt x="29" y="334"/>
                  </a:lnTo>
                  <a:lnTo>
                    <a:pt x="27" y="333"/>
                  </a:lnTo>
                  <a:lnTo>
                    <a:pt x="27" y="332"/>
                  </a:lnTo>
                  <a:lnTo>
                    <a:pt x="30" y="332"/>
                  </a:lnTo>
                  <a:lnTo>
                    <a:pt x="33" y="333"/>
                  </a:lnTo>
                  <a:lnTo>
                    <a:pt x="34" y="336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8" y="336"/>
                  </a:lnTo>
                  <a:lnTo>
                    <a:pt x="38" y="337"/>
                  </a:lnTo>
                  <a:lnTo>
                    <a:pt x="39" y="338"/>
                  </a:lnTo>
                  <a:lnTo>
                    <a:pt x="41" y="340"/>
                  </a:lnTo>
                  <a:lnTo>
                    <a:pt x="38" y="341"/>
                  </a:lnTo>
                  <a:lnTo>
                    <a:pt x="37" y="340"/>
                  </a:lnTo>
                  <a:lnTo>
                    <a:pt x="34" y="341"/>
                  </a:lnTo>
                  <a:lnTo>
                    <a:pt x="31" y="338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30" y="341"/>
                  </a:lnTo>
                  <a:lnTo>
                    <a:pt x="31" y="343"/>
                  </a:lnTo>
                  <a:lnTo>
                    <a:pt x="33" y="342"/>
                  </a:lnTo>
                  <a:lnTo>
                    <a:pt x="34" y="342"/>
                  </a:lnTo>
                  <a:lnTo>
                    <a:pt x="34" y="345"/>
                  </a:lnTo>
                  <a:lnTo>
                    <a:pt x="35" y="343"/>
                  </a:lnTo>
                  <a:lnTo>
                    <a:pt x="38" y="343"/>
                  </a:lnTo>
                  <a:lnTo>
                    <a:pt x="38" y="345"/>
                  </a:lnTo>
                  <a:lnTo>
                    <a:pt x="39" y="345"/>
                  </a:lnTo>
                  <a:lnTo>
                    <a:pt x="39" y="343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1" y="346"/>
                  </a:lnTo>
                  <a:lnTo>
                    <a:pt x="42" y="345"/>
                  </a:lnTo>
                  <a:lnTo>
                    <a:pt x="43" y="343"/>
                  </a:lnTo>
                  <a:lnTo>
                    <a:pt x="45" y="343"/>
                  </a:lnTo>
                  <a:lnTo>
                    <a:pt x="43" y="345"/>
                  </a:lnTo>
                  <a:lnTo>
                    <a:pt x="43" y="346"/>
                  </a:lnTo>
                  <a:lnTo>
                    <a:pt x="45" y="346"/>
                  </a:lnTo>
                  <a:lnTo>
                    <a:pt x="46" y="347"/>
                  </a:lnTo>
                  <a:lnTo>
                    <a:pt x="45" y="347"/>
                  </a:lnTo>
                  <a:lnTo>
                    <a:pt x="43" y="350"/>
                  </a:lnTo>
                  <a:lnTo>
                    <a:pt x="46" y="350"/>
                  </a:lnTo>
                  <a:lnTo>
                    <a:pt x="47" y="347"/>
                  </a:lnTo>
                  <a:lnTo>
                    <a:pt x="46" y="345"/>
                  </a:lnTo>
                  <a:lnTo>
                    <a:pt x="47" y="345"/>
                  </a:lnTo>
                  <a:lnTo>
                    <a:pt x="50" y="345"/>
                  </a:lnTo>
                  <a:lnTo>
                    <a:pt x="51" y="345"/>
                  </a:lnTo>
                  <a:lnTo>
                    <a:pt x="51" y="345"/>
                  </a:lnTo>
                  <a:lnTo>
                    <a:pt x="50" y="342"/>
                  </a:lnTo>
                  <a:lnTo>
                    <a:pt x="50" y="342"/>
                  </a:lnTo>
                  <a:lnTo>
                    <a:pt x="53" y="343"/>
                  </a:lnTo>
                  <a:lnTo>
                    <a:pt x="54" y="345"/>
                  </a:lnTo>
                  <a:lnTo>
                    <a:pt x="58" y="345"/>
                  </a:lnTo>
                  <a:lnTo>
                    <a:pt x="60" y="346"/>
                  </a:lnTo>
                  <a:lnTo>
                    <a:pt x="62" y="345"/>
                  </a:lnTo>
                  <a:lnTo>
                    <a:pt x="62" y="343"/>
                  </a:lnTo>
                  <a:lnTo>
                    <a:pt x="64" y="345"/>
                  </a:lnTo>
                  <a:lnTo>
                    <a:pt x="67" y="346"/>
                  </a:lnTo>
                  <a:lnTo>
                    <a:pt x="67" y="345"/>
                  </a:lnTo>
                  <a:lnTo>
                    <a:pt x="70" y="346"/>
                  </a:lnTo>
                  <a:lnTo>
                    <a:pt x="81" y="353"/>
                  </a:lnTo>
                  <a:lnTo>
                    <a:pt x="91" y="358"/>
                  </a:lnTo>
                  <a:lnTo>
                    <a:pt x="92" y="361"/>
                  </a:lnTo>
                  <a:lnTo>
                    <a:pt x="95" y="361"/>
                  </a:lnTo>
                  <a:lnTo>
                    <a:pt x="97" y="365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3" y="366"/>
                  </a:lnTo>
                  <a:lnTo>
                    <a:pt x="105" y="366"/>
                  </a:lnTo>
                  <a:lnTo>
                    <a:pt x="108" y="368"/>
                  </a:lnTo>
                  <a:lnTo>
                    <a:pt x="109" y="368"/>
                  </a:lnTo>
                  <a:lnTo>
                    <a:pt x="108" y="366"/>
                  </a:lnTo>
                  <a:lnTo>
                    <a:pt x="106" y="365"/>
                  </a:lnTo>
                  <a:lnTo>
                    <a:pt x="108" y="365"/>
                  </a:lnTo>
                  <a:lnTo>
                    <a:pt x="110" y="367"/>
                  </a:lnTo>
                  <a:lnTo>
                    <a:pt x="110" y="370"/>
                  </a:lnTo>
                  <a:lnTo>
                    <a:pt x="116" y="372"/>
                  </a:lnTo>
                  <a:lnTo>
                    <a:pt x="116" y="374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21" y="375"/>
                  </a:lnTo>
                  <a:lnTo>
                    <a:pt x="122" y="378"/>
                  </a:lnTo>
                  <a:lnTo>
                    <a:pt x="124" y="380"/>
                  </a:lnTo>
                  <a:lnTo>
                    <a:pt x="125" y="382"/>
                  </a:lnTo>
                  <a:lnTo>
                    <a:pt x="128" y="384"/>
                  </a:lnTo>
                  <a:lnTo>
                    <a:pt x="128" y="384"/>
                  </a:lnTo>
                  <a:lnTo>
                    <a:pt x="129" y="384"/>
                  </a:lnTo>
                  <a:lnTo>
                    <a:pt x="129" y="388"/>
                  </a:lnTo>
                  <a:lnTo>
                    <a:pt x="129" y="391"/>
                  </a:lnTo>
                  <a:lnTo>
                    <a:pt x="129" y="393"/>
                  </a:lnTo>
                  <a:lnTo>
                    <a:pt x="128" y="396"/>
                  </a:lnTo>
                  <a:lnTo>
                    <a:pt x="128" y="397"/>
                  </a:lnTo>
                  <a:lnTo>
                    <a:pt x="125" y="400"/>
                  </a:lnTo>
                  <a:lnTo>
                    <a:pt x="125" y="403"/>
                  </a:lnTo>
                  <a:lnTo>
                    <a:pt x="120" y="408"/>
                  </a:lnTo>
                  <a:lnTo>
                    <a:pt x="117" y="411"/>
                  </a:lnTo>
                  <a:lnTo>
                    <a:pt x="113" y="411"/>
                  </a:lnTo>
                  <a:lnTo>
                    <a:pt x="112" y="412"/>
                  </a:lnTo>
                  <a:lnTo>
                    <a:pt x="108" y="412"/>
                  </a:lnTo>
                  <a:lnTo>
                    <a:pt x="106" y="413"/>
                  </a:lnTo>
                  <a:lnTo>
                    <a:pt x="101" y="413"/>
                  </a:lnTo>
                  <a:lnTo>
                    <a:pt x="95" y="413"/>
                  </a:lnTo>
                  <a:lnTo>
                    <a:pt x="91" y="412"/>
                  </a:lnTo>
                  <a:lnTo>
                    <a:pt x="88" y="411"/>
                  </a:lnTo>
                  <a:lnTo>
                    <a:pt x="87" y="412"/>
                  </a:lnTo>
                  <a:lnTo>
                    <a:pt x="84" y="411"/>
                  </a:lnTo>
                  <a:lnTo>
                    <a:pt x="81" y="411"/>
                  </a:lnTo>
                  <a:lnTo>
                    <a:pt x="80" y="409"/>
                  </a:lnTo>
                  <a:lnTo>
                    <a:pt x="79" y="409"/>
                  </a:lnTo>
                  <a:lnTo>
                    <a:pt x="78" y="411"/>
                  </a:lnTo>
                  <a:lnTo>
                    <a:pt x="74" y="408"/>
                  </a:lnTo>
                  <a:lnTo>
                    <a:pt x="74" y="405"/>
                  </a:lnTo>
                  <a:lnTo>
                    <a:pt x="72" y="407"/>
                  </a:lnTo>
                  <a:lnTo>
                    <a:pt x="70" y="407"/>
                  </a:lnTo>
                  <a:lnTo>
                    <a:pt x="71" y="405"/>
                  </a:lnTo>
                  <a:lnTo>
                    <a:pt x="67" y="405"/>
                  </a:lnTo>
                  <a:lnTo>
                    <a:pt x="66" y="407"/>
                  </a:lnTo>
                  <a:lnTo>
                    <a:pt x="63" y="407"/>
                  </a:lnTo>
                  <a:lnTo>
                    <a:pt x="63" y="405"/>
                  </a:lnTo>
                  <a:lnTo>
                    <a:pt x="63" y="404"/>
                  </a:lnTo>
                  <a:lnTo>
                    <a:pt x="64" y="404"/>
                  </a:lnTo>
                  <a:lnTo>
                    <a:pt x="63" y="401"/>
                  </a:lnTo>
                  <a:lnTo>
                    <a:pt x="62" y="403"/>
                  </a:lnTo>
                  <a:lnTo>
                    <a:pt x="58" y="403"/>
                  </a:lnTo>
                  <a:lnTo>
                    <a:pt x="56" y="401"/>
                  </a:lnTo>
                  <a:lnTo>
                    <a:pt x="55" y="401"/>
                  </a:lnTo>
                  <a:lnTo>
                    <a:pt x="54" y="401"/>
                  </a:lnTo>
                  <a:lnTo>
                    <a:pt x="49" y="397"/>
                  </a:lnTo>
                  <a:lnTo>
                    <a:pt x="49" y="395"/>
                  </a:lnTo>
                  <a:lnTo>
                    <a:pt x="45" y="395"/>
                  </a:lnTo>
                  <a:lnTo>
                    <a:pt x="45" y="395"/>
                  </a:lnTo>
                  <a:lnTo>
                    <a:pt x="42" y="395"/>
                  </a:lnTo>
                  <a:lnTo>
                    <a:pt x="42" y="395"/>
                  </a:lnTo>
                  <a:lnTo>
                    <a:pt x="45" y="396"/>
                  </a:lnTo>
                  <a:lnTo>
                    <a:pt x="45" y="400"/>
                  </a:lnTo>
                  <a:lnTo>
                    <a:pt x="47" y="401"/>
                  </a:lnTo>
                  <a:lnTo>
                    <a:pt x="49" y="404"/>
                  </a:lnTo>
                  <a:lnTo>
                    <a:pt x="53" y="404"/>
                  </a:lnTo>
                  <a:lnTo>
                    <a:pt x="53" y="405"/>
                  </a:lnTo>
                  <a:lnTo>
                    <a:pt x="50" y="407"/>
                  </a:lnTo>
                  <a:lnTo>
                    <a:pt x="49" y="408"/>
                  </a:lnTo>
                  <a:lnTo>
                    <a:pt x="50" y="408"/>
                  </a:lnTo>
                  <a:lnTo>
                    <a:pt x="54" y="408"/>
                  </a:lnTo>
                  <a:lnTo>
                    <a:pt x="55" y="407"/>
                  </a:lnTo>
                  <a:lnTo>
                    <a:pt x="56" y="408"/>
                  </a:lnTo>
                  <a:lnTo>
                    <a:pt x="55" y="408"/>
                  </a:lnTo>
                  <a:lnTo>
                    <a:pt x="55" y="409"/>
                  </a:lnTo>
                  <a:lnTo>
                    <a:pt x="58" y="409"/>
                  </a:lnTo>
                  <a:lnTo>
                    <a:pt x="56" y="411"/>
                  </a:lnTo>
                  <a:lnTo>
                    <a:pt x="55" y="412"/>
                  </a:lnTo>
                  <a:lnTo>
                    <a:pt x="54" y="413"/>
                  </a:lnTo>
                  <a:lnTo>
                    <a:pt x="56" y="413"/>
                  </a:lnTo>
                  <a:lnTo>
                    <a:pt x="58" y="412"/>
                  </a:lnTo>
                  <a:lnTo>
                    <a:pt x="59" y="412"/>
                  </a:lnTo>
                  <a:lnTo>
                    <a:pt x="60" y="413"/>
                  </a:lnTo>
                  <a:lnTo>
                    <a:pt x="62" y="413"/>
                  </a:lnTo>
                  <a:lnTo>
                    <a:pt x="67" y="415"/>
                  </a:lnTo>
                  <a:lnTo>
                    <a:pt x="70" y="418"/>
                  </a:lnTo>
                  <a:lnTo>
                    <a:pt x="71" y="418"/>
                  </a:lnTo>
                  <a:lnTo>
                    <a:pt x="71" y="420"/>
                  </a:lnTo>
                  <a:lnTo>
                    <a:pt x="70" y="422"/>
                  </a:lnTo>
                  <a:lnTo>
                    <a:pt x="71" y="422"/>
                  </a:lnTo>
                  <a:lnTo>
                    <a:pt x="71" y="425"/>
                  </a:lnTo>
                  <a:lnTo>
                    <a:pt x="71" y="428"/>
                  </a:lnTo>
                  <a:lnTo>
                    <a:pt x="70" y="429"/>
                  </a:lnTo>
                  <a:lnTo>
                    <a:pt x="68" y="430"/>
                  </a:lnTo>
                  <a:lnTo>
                    <a:pt x="71" y="432"/>
                  </a:lnTo>
                  <a:lnTo>
                    <a:pt x="71" y="434"/>
                  </a:lnTo>
                  <a:lnTo>
                    <a:pt x="74" y="437"/>
                  </a:lnTo>
                  <a:lnTo>
                    <a:pt x="74" y="440"/>
                  </a:lnTo>
                  <a:lnTo>
                    <a:pt x="76" y="441"/>
                  </a:lnTo>
                  <a:lnTo>
                    <a:pt x="76" y="443"/>
                  </a:lnTo>
                  <a:lnTo>
                    <a:pt x="76" y="446"/>
                  </a:lnTo>
                  <a:lnTo>
                    <a:pt x="76" y="447"/>
                  </a:lnTo>
                  <a:lnTo>
                    <a:pt x="76" y="449"/>
                  </a:lnTo>
                  <a:lnTo>
                    <a:pt x="78" y="451"/>
                  </a:lnTo>
                  <a:lnTo>
                    <a:pt x="83" y="453"/>
                  </a:lnTo>
                  <a:lnTo>
                    <a:pt x="84" y="451"/>
                  </a:lnTo>
                  <a:lnTo>
                    <a:pt x="85" y="451"/>
                  </a:lnTo>
                  <a:lnTo>
                    <a:pt x="87" y="453"/>
                  </a:lnTo>
                  <a:lnTo>
                    <a:pt x="89" y="454"/>
                  </a:lnTo>
                  <a:lnTo>
                    <a:pt x="89" y="458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96" y="459"/>
                  </a:lnTo>
                  <a:lnTo>
                    <a:pt x="100" y="459"/>
                  </a:lnTo>
                  <a:lnTo>
                    <a:pt x="101" y="462"/>
                  </a:lnTo>
                  <a:lnTo>
                    <a:pt x="103" y="462"/>
                  </a:lnTo>
                  <a:lnTo>
                    <a:pt x="105" y="459"/>
                  </a:lnTo>
                  <a:lnTo>
                    <a:pt x="108" y="459"/>
                  </a:lnTo>
                  <a:lnTo>
                    <a:pt x="109" y="458"/>
                  </a:lnTo>
                  <a:lnTo>
                    <a:pt x="109" y="454"/>
                  </a:lnTo>
                  <a:lnTo>
                    <a:pt x="106" y="453"/>
                  </a:lnTo>
                  <a:lnTo>
                    <a:pt x="108" y="451"/>
                  </a:lnTo>
                  <a:lnTo>
                    <a:pt x="108" y="451"/>
                  </a:lnTo>
                  <a:lnTo>
                    <a:pt x="105" y="450"/>
                  </a:lnTo>
                  <a:lnTo>
                    <a:pt x="105" y="447"/>
                  </a:lnTo>
                  <a:lnTo>
                    <a:pt x="103" y="449"/>
                  </a:lnTo>
                  <a:lnTo>
                    <a:pt x="101" y="449"/>
                  </a:lnTo>
                  <a:lnTo>
                    <a:pt x="100" y="450"/>
                  </a:lnTo>
                  <a:lnTo>
                    <a:pt x="96" y="449"/>
                  </a:lnTo>
                  <a:lnTo>
                    <a:pt x="95" y="446"/>
                  </a:lnTo>
                  <a:lnTo>
                    <a:pt x="91" y="445"/>
                  </a:lnTo>
                  <a:lnTo>
                    <a:pt x="91" y="442"/>
                  </a:lnTo>
                  <a:lnTo>
                    <a:pt x="89" y="438"/>
                  </a:lnTo>
                  <a:lnTo>
                    <a:pt x="91" y="438"/>
                  </a:lnTo>
                  <a:lnTo>
                    <a:pt x="93" y="437"/>
                  </a:lnTo>
                  <a:lnTo>
                    <a:pt x="92" y="436"/>
                  </a:lnTo>
                  <a:lnTo>
                    <a:pt x="92" y="434"/>
                  </a:lnTo>
                  <a:lnTo>
                    <a:pt x="92" y="433"/>
                  </a:lnTo>
                  <a:lnTo>
                    <a:pt x="92" y="432"/>
                  </a:lnTo>
                  <a:lnTo>
                    <a:pt x="95" y="432"/>
                  </a:lnTo>
                  <a:lnTo>
                    <a:pt x="97" y="433"/>
                  </a:lnTo>
                  <a:lnTo>
                    <a:pt x="101" y="434"/>
                  </a:lnTo>
                  <a:lnTo>
                    <a:pt x="103" y="437"/>
                  </a:lnTo>
                  <a:lnTo>
                    <a:pt x="105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12" y="441"/>
                  </a:lnTo>
                  <a:lnTo>
                    <a:pt x="120" y="443"/>
                  </a:lnTo>
                  <a:lnTo>
                    <a:pt x="122" y="447"/>
                  </a:lnTo>
                  <a:lnTo>
                    <a:pt x="124" y="445"/>
                  </a:lnTo>
                  <a:lnTo>
                    <a:pt x="126" y="443"/>
                  </a:lnTo>
                  <a:lnTo>
                    <a:pt x="126" y="441"/>
                  </a:lnTo>
                  <a:lnTo>
                    <a:pt x="128" y="441"/>
                  </a:lnTo>
                  <a:lnTo>
                    <a:pt x="130" y="438"/>
                  </a:lnTo>
                  <a:lnTo>
                    <a:pt x="126" y="434"/>
                  </a:lnTo>
                  <a:lnTo>
                    <a:pt x="121" y="429"/>
                  </a:lnTo>
                  <a:lnTo>
                    <a:pt x="120" y="425"/>
                  </a:lnTo>
                  <a:lnTo>
                    <a:pt x="121" y="422"/>
                  </a:lnTo>
                  <a:lnTo>
                    <a:pt x="124" y="420"/>
                  </a:lnTo>
                  <a:lnTo>
                    <a:pt x="126" y="417"/>
                  </a:lnTo>
                  <a:lnTo>
                    <a:pt x="128" y="413"/>
                  </a:lnTo>
                  <a:lnTo>
                    <a:pt x="129" y="412"/>
                  </a:lnTo>
                  <a:lnTo>
                    <a:pt x="132" y="412"/>
                  </a:lnTo>
                  <a:lnTo>
                    <a:pt x="135" y="408"/>
                  </a:lnTo>
                  <a:lnTo>
                    <a:pt x="138" y="403"/>
                  </a:lnTo>
                  <a:lnTo>
                    <a:pt x="139" y="401"/>
                  </a:lnTo>
                  <a:lnTo>
                    <a:pt x="143" y="401"/>
                  </a:lnTo>
                  <a:lnTo>
                    <a:pt x="145" y="404"/>
                  </a:lnTo>
                  <a:lnTo>
                    <a:pt x="149" y="403"/>
                  </a:lnTo>
                  <a:lnTo>
                    <a:pt x="153" y="404"/>
                  </a:lnTo>
                  <a:lnTo>
                    <a:pt x="154" y="405"/>
                  </a:lnTo>
                  <a:lnTo>
                    <a:pt x="153" y="408"/>
                  </a:lnTo>
                  <a:lnTo>
                    <a:pt x="157" y="405"/>
                  </a:lnTo>
                  <a:lnTo>
                    <a:pt x="159" y="407"/>
                  </a:lnTo>
                  <a:lnTo>
                    <a:pt x="159" y="411"/>
                  </a:lnTo>
                  <a:lnTo>
                    <a:pt x="162" y="412"/>
                  </a:lnTo>
                  <a:lnTo>
                    <a:pt x="160" y="407"/>
                  </a:lnTo>
                  <a:lnTo>
                    <a:pt x="159" y="404"/>
                  </a:lnTo>
                  <a:lnTo>
                    <a:pt x="160" y="403"/>
                  </a:lnTo>
                  <a:lnTo>
                    <a:pt x="160" y="397"/>
                  </a:lnTo>
                  <a:lnTo>
                    <a:pt x="160" y="396"/>
                  </a:lnTo>
                  <a:lnTo>
                    <a:pt x="160" y="395"/>
                  </a:lnTo>
                  <a:lnTo>
                    <a:pt x="160" y="393"/>
                  </a:lnTo>
                  <a:lnTo>
                    <a:pt x="160" y="392"/>
                  </a:lnTo>
                  <a:lnTo>
                    <a:pt x="160" y="391"/>
                  </a:lnTo>
                  <a:lnTo>
                    <a:pt x="160" y="390"/>
                  </a:lnTo>
                  <a:lnTo>
                    <a:pt x="159" y="388"/>
                  </a:lnTo>
                  <a:lnTo>
                    <a:pt x="157" y="386"/>
                  </a:lnTo>
                  <a:lnTo>
                    <a:pt x="153" y="387"/>
                  </a:lnTo>
                  <a:lnTo>
                    <a:pt x="151" y="383"/>
                  </a:lnTo>
                  <a:lnTo>
                    <a:pt x="153" y="380"/>
                  </a:lnTo>
                  <a:lnTo>
                    <a:pt x="153" y="375"/>
                  </a:lnTo>
                  <a:lnTo>
                    <a:pt x="154" y="374"/>
                  </a:lnTo>
                  <a:lnTo>
                    <a:pt x="153" y="372"/>
                  </a:lnTo>
                  <a:lnTo>
                    <a:pt x="153" y="370"/>
                  </a:lnTo>
                  <a:lnTo>
                    <a:pt x="154" y="370"/>
                  </a:lnTo>
                  <a:lnTo>
                    <a:pt x="153" y="368"/>
                  </a:lnTo>
                  <a:lnTo>
                    <a:pt x="153" y="366"/>
                  </a:lnTo>
                  <a:lnTo>
                    <a:pt x="151" y="361"/>
                  </a:lnTo>
                  <a:lnTo>
                    <a:pt x="147" y="358"/>
                  </a:lnTo>
                  <a:lnTo>
                    <a:pt x="142" y="353"/>
                  </a:lnTo>
                  <a:lnTo>
                    <a:pt x="142" y="351"/>
                  </a:lnTo>
                  <a:lnTo>
                    <a:pt x="145" y="351"/>
                  </a:lnTo>
                  <a:lnTo>
                    <a:pt x="149" y="355"/>
                  </a:lnTo>
                  <a:lnTo>
                    <a:pt x="151" y="355"/>
                  </a:lnTo>
                  <a:lnTo>
                    <a:pt x="154" y="354"/>
                  </a:lnTo>
                  <a:lnTo>
                    <a:pt x="158" y="354"/>
                  </a:lnTo>
                  <a:lnTo>
                    <a:pt x="164" y="354"/>
                  </a:lnTo>
                  <a:lnTo>
                    <a:pt x="167" y="357"/>
                  </a:lnTo>
                  <a:lnTo>
                    <a:pt x="167" y="358"/>
                  </a:lnTo>
                  <a:lnTo>
                    <a:pt x="170" y="361"/>
                  </a:lnTo>
                  <a:lnTo>
                    <a:pt x="172" y="362"/>
                  </a:lnTo>
                  <a:lnTo>
                    <a:pt x="174" y="363"/>
                  </a:lnTo>
                  <a:lnTo>
                    <a:pt x="176" y="367"/>
                  </a:lnTo>
                  <a:lnTo>
                    <a:pt x="176" y="370"/>
                  </a:lnTo>
                  <a:lnTo>
                    <a:pt x="172" y="370"/>
                  </a:lnTo>
                  <a:lnTo>
                    <a:pt x="171" y="371"/>
                  </a:lnTo>
                  <a:lnTo>
                    <a:pt x="167" y="371"/>
                  </a:lnTo>
                  <a:lnTo>
                    <a:pt x="166" y="372"/>
                  </a:lnTo>
                  <a:lnTo>
                    <a:pt x="166" y="374"/>
                  </a:lnTo>
                  <a:lnTo>
                    <a:pt x="166" y="375"/>
                  </a:lnTo>
                  <a:lnTo>
                    <a:pt x="164" y="375"/>
                  </a:lnTo>
                  <a:lnTo>
                    <a:pt x="163" y="376"/>
                  </a:lnTo>
                  <a:lnTo>
                    <a:pt x="163" y="379"/>
                  </a:lnTo>
                  <a:lnTo>
                    <a:pt x="164" y="380"/>
                  </a:lnTo>
                  <a:lnTo>
                    <a:pt x="170" y="384"/>
                  </a:lnTo>
                  <a:lnTo>
                    <a:pt x="175" y="391"/>
                  </a:lnTo>
                  <a:lnTo>
                    <a:pt x="176" y="391"/>
                  </a:lnTo>
                  <a:lnTo>
                    <a:pt x="180" y="388"/>
                  </a:lnTo>
                  <a:lnTo>
                    <a:pt x="182" y="391"/>
                  </a:lnTo>
                  <a:lnTo>
                    <a:pt x="183" y="390"/>
                  </a:lnTo>
                  <a:lnTo>
                    <a:pt x="184" y="390"/>
                  </a:lnTo>
                  <a:lnTo>
                    <a:pt x="186" y="388"/>
                  </a:lnTo>
                  <a:lnTo>
                    <a:pt x="189" y="387"/>
                  </a:lnTo>
                  <a:lnTo>
                    <a:pt x="191" y="384"/>
                  </a:lnTo>
                  <a:lnTo>
                    <a:pt x="189" y="380"/>
                  </a:lnTo>
                  <a:lnTo>
                    <a:pt x="191" y="378"/>
                  </a:lnTo>
                  <a:lnTo>
                    <a:pt x="191" y="375"/>
                  </a:lnTo>
                  <a:lnTo>
                    <a:pt x="189" y="374"/>
                  </a:lnTo>
                  <a:lnTo>
                    <a:pt x="191" y="372"/>
                  </a:lnTo>
                  <a:lnTo>
                    <a:pt x="196" y="371"/>
                  </a:lnTo>
                  <a:lnTo>
                    <a:pt x="197" y="370"/>
                  </a:lnTo>
                  <a:lnTo>
                    <a:pt x="201" y="371"/>
                  </a:lnTo>
                  <a:lnTo>
                    <a:pt x="201" y="370"/>
                  </a:lnTo>
                  <a:lnTo>
                    <a:pt x="197" y="367"/>
                  </a:lnTo>
                  <a:lnTo>
                    <a:pt x="197" y="366"/>
                  </a:lnTo>
                  <a:lnTo>
                    <a:pt x="197" y="366"/>
                  </a:lnTo>
                  <a:lnTo>
                    <a:pt x="200" y="367"/>
                  </a:lnTo>
                  <a:lnTo>
                    <a:pt x="201" y="366"/>
                  </a:lnTo>
                  <a:lnTo>
                    <a:pt x="207" y="361"/>
                  </a:lnTo>
                  <a:lnTo>
                    <a:pt x="208" y="361"/>
                  </a:lnTo>
                  <a:lnTo>
                    <a:pt x="212" y="354"/>
                  </a:lnTo>
                  <a:lnTo>
                    <a:pt x="212" y="353"/>
                  </a:lnTo>
                  <a:lnTo>
                    <a:pt x="213" y="353"/>
                  </a:lnTo>
                  <a:lnTo>
                    <a:pt x="216" y="353"/>
                  </a:lnTo>
                  <a:lnTo>
                    <a:pt x="220" y="351"/>
                  </a:lnTo>
                  <a:lnTo>
                    <a:pt x="220" y="350"/>
                  </a:lnTo>
                  <a:lnTo>
                    <a:pt x="225" y="349"/>
                  </a:lnTo>
                  <a:lnTo>
                    <a:pt x="225" y="350"/>
                  </a:lnTo>
                  <a:lnTo>
                    <a:pt x="226" y="350"/>
                  </a:lnTo>
                  <a:lnTo>
                    <a:pt x="226" y="351"/>
                  </a:lnTo>
                  <a:lnTo>
                    <a:pt x="225" y="353"/>
                  </a:lnTo>
                  <a:lnTo>
                    <a:pt x="226" y="354"/>
                  </a:lnTo>
                  <a:lnTo>
                    <a:pt x="229" y="351"/>
                  </a:lnTo>
                  <a:lnTo>
                    <a:pt x="230" y="350"/>
                  </a:lnTo>
                  <a:lnTo>
                    <a:pt x="229" y="349"/>
                  </a:lnTo>
                  <a:lnTo>
                    <a:pt x="226" y="347"/>
                  </a:lnTo>
                  <a:lnTo>
                    <a:pt x="226" y="346"/>
                  </a:lnTo>
                  <a:lnTo>
                    <a:pt x="230" y="342"/>
                  </a:lnTo>
                  <a:lnTo>
                    <a:pt x="232" y="342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0" y="345"/>
                  </a:lnTo>
                  <a:lnTo>
                    <a:pt x="233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4" y="343"/>
                  </a:lnTo>
                  <a:lnTo>
                    <a:pt x="234" y="342"/>
                  </a:lnTo>
                  <a:lnTo>
                    <a:pt x="233" y="341"/>
                  </a:lnTo>
                  <a:lnTo>
                    <a:pt x="234" y="340"/>
                  </a:lnTo>
                  <a:lnTo>
                    <a:pt x="241" y="337"/>
                  </a:lnTo>
                  <a:lnTo>
                    <a:pt x="245" y="336"/>
                  </a:lnTo>
                  <a:lnTo>
                    <a:pt x="246" y="337"/>
                  </a:lnTo>
                  <a:lnTo>
                    <a:pt x="243" y="338"/>
                  </a:lnTo>
                  <a:lnTo>
                    <a:pt x="241" y="338"/>
                  </a:lnTo>
                  <a:lnTo>
                    <a:pt x="237" y="340"/>
                  </a:lnTo>
                  <a:lnTo>
                    <a:pt x="238" y="341"/>
                  </a:lnTo>
                  <a:lnTo>
                    <a:pt x="239" y="342"/>
                  </a:lnTo>
                  <a:lnTo>
                    <a:pt x="241" y="341"/>
                  </a:lnTo>
                  <a:lnTo>
                    <a:pt x="243" y="343"/>
                  </a:lnTo>
                  <a:lnTo>
                    <a:pt x="242" y="345"/>
                  </a:lnTo>
                  <a:lnTo>
                    <a:pt x="242" y="345"/>
                  </a:lnTo>
                  <a:lnTo>
                    <a:pt x="243" y="347"/>
                  </a:lnTo>
                  <a:lnTo>
                    <a:pt x="242" y="349"/>
                  </a:lnTo>
                  <a:lnTo>
                    <a:pt x="239" y="350"/>
                  </a:lnTo>
                  <a:lnTo>
                    <a:pt x="237" y="351"/>
                  </a:lnTo>
                  <a:lnTo>
                    <a:pt x="238" y="354"/>
                  </a:lnTo>
                  <a:lnTo>
                    <a:pt x="239" y="354"/>
                  </a:lnTo>
                  <a:lnTo>
                    <a:pt x="241" y="354"/>
                  </a:lnTo>
                  <a:lnTo>
                    <a:pt x="243" y="354"/>
                  </a:lnTo>
                  <a:lnTo>
                    <a:pt x="245" y="353"/>
                  </a:lnTo>
                  <a:lnTo>
                    <a:pt x="247" y="354"/>
                  </a:lnTo>
                  <a:lnTo>
                    <a:pt x="247" y="357"/>
                  </a:lnTo>
                  <a:lnTo>
                    <a:pt x="249" y="354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3" y="351"/>
                  </a:lnTo>
                  <a:lnTo>
                    <a:pt x="255" y="354"/>
                  </a:lnTo>
                  <a:lnTo>
                    <a:pt x="255" y="353"/>
                  </a:lnTo>
                  <a:lnTo>
                    <a:pt x="255" y="351"/>
                  </a:lnTo>
                  <a:lnTo>
                    <a:pt x="255" y="350"/>
                  </a:lnTo>
                  <a:lnTo>
                    <a:pt x="254" y="349"/>
                  </a:lnTo>
                  <a:lnTo>
                    <a:pt x="254" y="347"/>
                  </a:lnTo>
                  <a:lnTo>
                    <a:pt x="255" y="345"/>
                  </a:lnTo>
                  <a:lnTo>
                    <a:pt x="258" y="345"/>
                  </a:lnTo>
                  <a:lnTo>
                    <a:pt x="259" y="343"/>
                  </a:lnTo>
                  <a:lnTo>
                    <a:pt x="262" y="341"/>
                  </a:lnTo>
                  <a:lnTo>
                    <a:pt x="263" y="342"/>
                  </a:lnTo>
                  <a:lnTo>
                    <a:pt x="265" y="342"/>
                  </a:lnTo>
                  <a:lnTo>
                    <a:pt x="266" y="342"/>
                  </a:lnTo>
                  <a:lnTo>
                    <a:pt x="267" y="342"/>
                  </a:lnTo>
                  <a:lnTo>
                    <a:pt x="272" y="342"/>
                  </a:lnTo>
                  <a:lnTo>
                    <a:pt x="275" y="341"/>
                  </a:lnTo>
                  <a:lnTo>
                    <a:pt x="275" y="340"/>
                  </a:lnTo>
                  <a:lnTo>
                    <a:pt x="276" y="338"/>
                  </a:lnTo>
                  <a:lnTo>
                    <a:pt x="279" y="338"/>
                  </a:lnTo>
                  <a:lnTo>
                    <a:pt x="279" y="337"/>
                  </a:lnTo>
                  <a:lnTo>
                    <a:pt x="282" y="336"/>
                  </a:lnTo>
                  <a:lnTo>
                    <a:pt x="283" y="334"/>
                  </a:lnTo>
                  <a:lnTo>
                    <a:pt x="287" y="332"/>
                  </a:lnTo>
                  <a:lnTo>
                    <a:pt x="288" y="332"/>
                  </a:lnTo>
                  <a:lnTo>
                    <a:pt x="290" y="330"/>
                  </a:lnTo>
                  <a:lnTo>
                    <a:pt x="290" y="332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2" y="337"/>
                  </a:lnTo>
                  <a:lnTo>
                    <a:pt x="292" y="338"/>
                  </a:lnTo>
                  <a:lnTo>
                    <a:pt x="291" y="340"/>
                  </a:lnTo>
                  <a:lnTo>
                    <a:pt x="291" y="342"/>
                  </a:lnTo>
                  <a:lnTo>
                    <a:pt x="291" y="343"/>
                  </a:lnTo>
                  <a:lnTo>
                    <a:pt x="292" y="345"/>
                  </a:lnTo>
                  <a:lnTo>
                    <a:pt x="299" y="346"/>
                  </a:lnTo>
                  <a:lnTo>
                    <a:pt x="300" y="345"/>
                  </a:lnTo>
                  <a:lnTo>
                    <a:pt x="300" y="343"/>
                  </a:lnTo>
                  <a:lnTo>
                    <a:pt x="299" y="342"/>
                  </a:lnTo>
                  <a:lnTo>
                    <a:pt x="296" y="340"/>
                  </a:lnTo>
                  <a:lnTo>
                    <a:pt x="296" y="338"/>
                  </a:lnTo>
                  <a:lnTo>
                    <a:pt x="299" y="337"/>
                  </a:lnTo>
                  <a:lnTo>
                    <a:pt x="301" y="338"/>
                  </a:lnTo>
                  <a:lnTo>
                    <a:pt x="304" y="337"/>
                  </a:lnTo>
                  <a:lnTo>
                    <a:pt x="304" y="333"/>
                  </a:lnTo>
                  <a:lnTo>
                    <a:pt x="307" y="332"/>
                  </a:lnTo>
                  <a:lnTo>
                    <a:pt x="308" y="333"/>
                  </a:lnTo>
                  <a:lnTo>
                    <a:pt x="311" y="334"/>
                  </a:lnTo>
                  <a:lnTo>
                    <a:pt x="308" y="330"/>
                  </a:lnTo>
                  <a:lnTo>
                    <a:pt x="304" y="329"/>
                  </a:lnTo>
                  <a:lnTo>
                    <a:pt x="304" y="328"/>
                  </a:lnTo>
                  <a:lnTo>
                    <a:pt x="303" y="324"/>
                  </a:lnTo>
                  <a:lnTo>
                    <a:pt x="301" y="324"/>
                  </a:lnTo>
                  <a:lnTo>
                    <a:pt x="300" y="325"/>
                  </a:lnTo>
                  <a:lnTo>
                    <a:pt x="299" y="324"/>
                  </a:lnTo>
                  <a:lnTo>
                    <a:pt x="299" y="318"/>
                  </a:lnTo>
                  <a:lnTo>
                    <a:pt x="296" y="318"/>
                  </a:lnTo>
                  <a:lnTo>
                    <a:pt x="295" y="316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7" y="312"/>
                  </a:lnTo>
                  <a:lnTo>
                    <a:pt x="296" y="309"/>
                  </a:lnTo>
                  <a:lnTo>
                    <a:pt x="297" y="308"/>
                  </a:lnTo>
                  <a:lnTo>
                    <a:pt x="300" y="308"/>
                  </a:lnTo>
                  <a:lnTo>
                    <a:pt x="300" y="308"/>
                  </a:lnTo>
                  <a:lnTo>
                    <a:pt x="303" y="309"/>
                  </a:lnTo>
                  <a:lnTo>
                    <a:pt x="305" y="309"/>
                  </a:lnTo>
                  <a:lnTo>
                    <a:pt x="307" y="309"/>
                  </a:lnTo>
                  <a:lnTo>
                    <a:pt x="316" y="308"/>
                  </a:lnTo>
                  <a:lnTo>
                    <a:pt x="328" y="309"/>
                  </a:lnTo>
                  <a:lnTo>
                    <a:pt x="330" y="311"/>
                  </a:lnTo>
                  <a:lnTo>
                    <a:pt x="338" y="315"/>
                  </a:lnTo>
                  <a:lnTo>
                    <a:pt x="340" y="316"/>
                  </a:lnTo>
                  <a:lnTo>
                    <a:pt x="338" y="317"/>
                  </a:lnTo>
                  <a:lnTo>
                    <a:pt x="340" y="320"/>
                  </a:lnTo>
                  <a:lnTo>
                    <a:pt x="341" y="317"/>
                  </a:lnTo>
                  <a:lnTo>
                    <a:pt x="345" y="316"/>
                  </a:lnTo>
                  <a:lnTo>
                    <a:pt x="347" y="318"/>
                  </a:lnTo>
                  <a:lnTo>
                    <a:pt x="349" y="318"/>
                  </a:lnTo>
                  <a:lnTo>
                    <a:pt x="349" y="320"/>
                  </a:lnTo>
                  <a:lnTo>
                    <a:pt x="353" y="321"/>
                  </a:lnTo>
                  <a:lnTo>
                    <a:pt x="359" y="325"/>
                  </a:lnTo>
                  <a:lnTo>
                    <a:pt x="366" y="325"/>
                  </a:lnTo>
                  <a:lnTo>
                    <a:pt x="369" y="328"/>
                  </a:lnTo>
                  <a:lnTo>
                    <a:pt x="370" y="330"/>
                  </a:lnTo>
                  <a:lnTo>
                    <a:pt x="374" y="332"/>
                  </a:lnTo>
                  <a:lnTo>
                    <a:pt x="376" y="334"/>
                  </a:lnTo>
                  <a:lnTo>
                    <a:pt x="379" y="340"/>
                  </a:lnTo>
                  <a:lnTo>
                    <a:pt x="382" y="340"/>
                  </a:lnTo>
                  <a:lnTo>
                    <a:pt x="382" y="338"/>
                  </a:lnTo>
                  <a:lnTo>
                    <a:pt x="382" y="334"/>
                  </a:lnTo>
                  <a:lnTo>
                    <a:pt x="383" y="334"/>
                  </a:lnTo>
                  <a:lnTo>
                    <a:pt x="383" y="333"/>
                  </a:lnTo>
                  <a:lnTo>
                    <a:pt x="382" y="330"/>
                  </a:lnTo>
                  <a:lnTo>
                    <a:pt x="383" y="329"/>
                  </a:lnTo>
                  <a:lnTo>
                    <a:pt x="383" y="322"/>
                  </a:lnTo>
                  <a:lnTo>
                    <a:pt x="384" y="321"/>
                  </a:lnTo>
                  <a:lnTo>
                    <a:pt x="383" y="321"/>
                  </a:lnTo>
                  <a:lnTo>
                    <a:pt x="382" y="320"/>
                  </a:lnTo>
                  <a:lnTo>
                    <a:pt x="380" y="320"/>
                  </a:lnTo>
                  <a:lnTo>
                    <a:pt x="378" y="321"/>
                  </a:lnTo>
                  <a:lnTo>
                    <a:pt x="376" y="321"/>
                  </a:lnTo>
                  <a:lnTo>
                    <a:pt x="371" y="315"/>
                  </a:lnTo>
                  <a:lnTo>
                    <a:pt x="370" y="315"/>
                  </a:lnTo>
                  <a:lnTo>
                    <a:pt x="367" y="313"/>
                  </a:lnTo>
                  <a:lnTo>
                    <a:pt x="367" y="308"/>
                  </a:lnTo>
                  <a:lnTo>
                    <a:pt x="367" y="307"/>
                  </a:lnTo>
                  <a:lnTo>
                    <a:pt x="365" y="311"/>
                  </a:lnTo>
                  <a:lnTo>
                    <a:pt x="362" y="309"/>
                  </a:lnTo>
                  <a:lnTo>
                    <a:pt x="359" y="308"/>
                  </a:lnTo>
                  <a:lnTo>
                    <a:pt x="357" y="307"/>
                  </a:lnTo>
                  <a:lnTo>
                    <a:pt x="355" y="309"/>
                  </a:lnTo>
                  <a:lnTo>
                    <a:pt x="355" y="305"/>
                  </a:lnTo>
                  <a:lnTo>
                    <a:pt x="353" y="304"/>
                  </a:lnTo>
                  <a:lnTo>
                    <a:pt x="351" y="299"/>
                  </a:lnTo>
                  <a:lnTo>
                    <a:pt x="351" y="296"/>
                  </a:lnTo>
                  <a:lnTo>
                    <a:pt x="353" y="297"/>
                  </a:lnTo>
                  <a:lnTo>
                    <a:pt x="354" y="296"/>
                  </a:lnTo>
                  <a:lnTo>
                    <a:pt x="354" y="293"/>
                  </a:lnTo>
                  <a:lnTo>
                    <a:pt x="351" y="291"/>
                  </a:lnTo>
                  <a:lnTo>
                    <a:pt x="351" y="288"/>
                  </a:lnTo>
                  <a:lnTo>
                    <a:pt x="353" y="286"/>
                  </a:lnTo>
                  <a:lnTo>
                    <a:pt x="354" y="286"/>
                  </a:lnTo>
                  <a:lnTo>
                    <a:pt x="353" y="284"/>
                  </a:lnTo>
                  <a:lnTo>
                    <a:pt x="349" y="284"/>
                  </a:lnTo>
                  <a:lnTo>
                    <a:pt x="347" y="279"/>
                  </a:lnTo>
                  <a:lnTo>
                    <a:pt x="346" y="278"/>
                  </a:lnTo>
                  <a:lnTo>
                    <a:pt x="345" y="279"/>
                  </a:lnTo>
                  <a:lnTo>
                    <a:pt x="342" y="276"/>
                  </a:lnTo>
                  <a:lnTo>
                    <a:pt x="342" y="272"/>
                  </a:lnTo>
                  <a:lnTo>
                    <a:pt x="344" y="270"/>
                  </a:lnTo>
                  <a:lnTo>
                    <a:pt x="342" y="268"/>
                  </a:lnTo>
                  <a:lnTo>
                    <a:pt x="341" y="266"/>
                  </a:lnTo>
                  <a:lnTo>
                    <a:pt x="344" y="265"/>
                  </a:lnTo>
                  <a:lnTo>
                    <a:pt x="347" y="258"/>
                  </a:lnTo>
                  <a:lnTo>
                    <a:pt x="350" y="257"/>
                  </a:lnTo>
                  <a:lnTo>
                    <a:pt x="350" y="255"/>
                  </a:lnTo>
                  <a:lnTo>
                    <a:pt x="349" y="253"/>
                  </a:lnTo>
                  <a:lnTo>
                    <a:pt x="349" y="250"/>
                  </a:lnTo>
                  <a:lnTo>
                    <a:pt x="351" y="247"/>
                  </a:lnTo>
                  <a:lnTo>
                    <a:pt x="349" y="245"/>
                  </a:lnTo>
                  <a:lnTo>
                    <a:pt x="349" y="241"/>
                  </a:lnTo>
                  <a:lnTo>
                    <a:pt x="350" y="240"/>
                  </a:lnTo>
                  <a:lnTo>
                    <a:pt x="349" y="237"/>
                  </a:lnTo>
                  <a:lnTo>
                    <a:pt x="349" y="234"/>
                  </a:lnTo>
                  <a:lnTo>
                    <a:pt x="347" y="233"/>
                  </a:lnTo>
                  <a:lnTo>
                    <a:pt x="349" y="229"/>
                  </a:lnTo>
                  <a:lnTo>
                    <a:pt x="349" y="228"/>
                  </a:lnTo>
                  <a:lnTo>
                    <a:pt x="347" y="225"/>
                  </a:lnTo>
                  <a:lnTo>
                    <a:pt x="347" y="221"/>
                  </a:lnTo>
                  <a:lnTo>
                    <a:pt x="347" y="216"/>
                  </a:lnTo>
                  <a:lnTo>
                    <a:pt x="350" y="216"/>
                  </a:lnTo>
                  <a:lnTo>
                    <a:pt x="351" y="216"/>
                  </a:lnTo>
                  <a:lnTo>
                    <a:pt x="351" y="217"/>
                  </a:lnTo>
                  <a:lnTo>
                    <a:pt x="351" y="218"/>
                  </a:lnTo>
                  <a:lnTo>
                    <a:pt x="354" y="217"/>
                  </a:lnTo>
                  <a:lnTo>
                    <a:pt x="358" y="217"/>
                  </a:lnTo>
                  <a:lnTo>
                    <a:pt x="361" y="216"/>
                  </a:lnTo>
                  <a:lnTo>
                    <a:pt x="362" y="216"/>
                  </a:lnTo>
                  <a:lnTo>
                    <a:pt x="365" y="217"/>
                  </a:lnTo>
                  <a:lnTo>
                    <a:pt x="366" y="216"/>
                  </a:lnTo>
                  <a:lnTo>
                    <a:pt x="369" y="216"/>
                  </a:lnTo>
                  <a:lnTo>
                    <a:pt x="376" y="218"/>
                  </a:lnTo>
                  <a:lnTo>
                    <a:pt x="379" y="218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0" y="222"/>
                  </a:lnTo>
                  <a:lnTo>
                    <a:pt x="382" y="225"/>
                  </a:lnTo>
                  <a:lnTo>
                    <a:pt x="382" y="228"/>
                  </a:lnTo>
                  <a:lnTo>
                    <a:pt x="383" y="229"/>
                  </a:lnTo>
                  <a:lnTo>
                    <a:pt x="383" y="233"/>
                  </a:lnTo>
                  <a:lnTo>
                    <a:pt x="384" y="237"/>
                  </a:lnTo>
                  <a:lnTo>
                    <a:pt x="384" y="243"/>
                  </a:lnTo>
                  <a:lnTo>
                    <a:pt x="386" y="245"/>
                  </a:lnTo>
                  <a:lnTo>
                    <a:pt x="384" y="247"/>
                  </a:lnTo>
                  <a:lnTo>
                    <a:pt x="386" y="249"/>
                  </a:lnTo>
                  <a:lnTo>
                    <a:pt x="386" y="251"/>
                  </a:lnTo>
                  <a:lnTo>
                    <a:pt x="383" y="251"/>
                  </a:lnTo>
                  <a:lnTo>
                    <a:pt x="384" y="254"/>
                  </a:lnTo>
                  <a:lnTo>
                    <a:pt x="387" y="257"/>
                  </a:lnTo>
                  <a:lnTo>
                    <a:pt x="388" y="261"/>
                  </a:lnTo>
                  <a:lnTo>
                    <a:pt x="391" y="261"/>
                  </a:lnTo>
                  <a:lnTo>
                    <a:pt x="391" y="262"/>
                  </a:lnTo>
                  <a:lnTo>
                    <a:pt x="394" y="261"/>
                  </a:lnTo>
                  <a:lnTo>
                    <a:pt x="395" y="262"/>
                  </a:lnTo>
                  <a:lnTo>
                    <a:pt x="395" y="266"/>
                  </a:lnTo>
                  <a:lnTo>
                    <a:pt x="399" y="268"/>
                  </a:lnTo>
                  <a:lnTo>
                    <a:pt x="400" y="271"/>
                  </a:lnTo>
                  <a:lnTo>
                    <a:pt x="400" y="278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1" y="283"/>
                  </a:lnTo>
                  <a:lnTo>
                    <a:pt x="404" y="286"/>
                  </a:lnTo>
                  <a:lnTo>
                    <a:pt x="404" y="290"/>
                  </a:lnTo>
                  <a:lnTo>
                    <a:pt x="408" y="295"/>
                  </a:lnTo>
                  <a:lnTo>
                    <a:pt x="407" y="297"/>
                  </a:lnTo>
                  <a:lnTo>
                    <a:pt x="408" y="300"/>
                  </a:lnTo>
                  <a:lnTo>
                    <a:pt x="411" y="303"/>
                  </a:lnTo>
                  <a:lnTo>
                    <a:pt x="409" y="304"/>
                  </a:lnTo>
                  <a:lnTo>
                    <a:pt x="411" y="305"/>
                  </a:lnTo>
                  <a:lnTo>
                    <a:pt x="412" y="311"/>
                  </a:lnTo>
                  <a:lnTo>
                    <a:pt x="417" y="317"/>
                  </a:lnTo>
                  <a:lnTo>
                    <a:pt x="421" y="318"/>
                  </a:lnTo>
                  <a:lnTo>
                    <a:pt x="423" y="320"/>
                  </a:lnTo>
                  <a:lnTo>
                    <a:pt x="424" y="320"/>
                  </a:lnTo>
                  <a:lnTo>
                    <a:pt x="428" y="324"/>
                  </a:lnTo>
                  <a:lnTo>
                    <a:pt x="428" y="325"/>
                  </a:lnTo>
                  <a:lnTo>
                    <a:pt x="426" y="325"/>
                  </a:lnTo>
                  <a:lnTo>
                    <a:pt x="426" y="328"/>
                  </a:lnTo>
                  <a:lnTo>
                    <a:pt x="425" y="330"/>
                  </a:lnTo>
                  <a:lnTo>
                    <a:pt x="428" y="336"/>
                  </a:lnTo>
                  <a:lnTo>
                    <a:pt x="430" y="338"/>
                  </a:lnTo>
                  <a:lnTo>
                    <a:pt x="430" y="342"/>
                  </a:lnTo>
                  <a:lnTo>
                    <a:pt x="428" y="343"/>
                  </a:lnTo>
                  <a:lnTo>
                    <a:pt x="428" y="345"/>
                  </a:lnTo>
                  <a:lnTo>
                    <a:pt x="426" y="346"/>
                  </a:lnTo>
                  <a:lnTo>
                    <a:pt x="428" y="349"/>
                  </a:lnTo>
                  <a:lnTo>
                    <a:pt x="428" y="353"/>
                  </a:lnTo>
                  <a:lnTo>
                    <a:pt x="425" y="354"/>
                  </a:lnTo>
                  <a:lnTo>
                    <a:pt x="425" y="355"/>
                  </a:lnTo>
                  <a:lnTo>
                    <a:pt x="428" y="355"/>
                  </a:lnTo>
                  <a:lnTo>
                    <a:pt x="428" y="357"/>
                  </a:lnTo>
                  <a:lnTo>
                    <a:pt x="425" y="358"/>
                  </a:lnTo>
                  <a:lnTo>
                    <a:pt x="425" y="363"/>
                  </a:lnTo>
                  <a:lnTo>
                    <a:pt x="424" y="365"/>
                  </a:lnTo>
                  <a:lnTo>
                    <a:pt x="421" y="363"/>
                  </a:lnTo>
                  <a:lnTo>
                    <a:pt x="421" y="365"/>
                  </a:lnTo>
                  <a:lnTo>
                    <a:pt x="423" y="367"/>
                  </a:lnTo>
                  <a:lnTo>
                    <a:pt x="424" y="370"/>
                  </a:lnTo>
                  <a:lnTo>
                    <a:pt x="421" y="370"/>
                  </a:lnTo>
                  <a:lnTo>
                    <a:pt x="419" y="372"/>
                  </a:lnTo>
                  <a:lnTo>
                    <a:pt x="415" y="372"/>
                  </a:lnTo>
                  <a:lnTo>
                    <a:pt x="412" y="371"/>
                  </a:lnTo>
                  <a:lnTo>
                    <a:pt x="416" y="368"/>
                  </a:lnTo>
                  <a:lnTo>
                    <a:pt x="416" y="367"/>
                  </a:lnTo>
                  <a:lnTo>
                    <a:pt x="413" y="367"/>
                  </a:lnTo>
                  <a:lnTo>
                    <a:pt x="413" y="368"/>
                  </a:lnTo>
                  <a:lnTo>
                    <a:pt x="411" y="368"/>
                  </a:lnTo>
                  <a:lnTo>
                    <a:pt x="405" y="366"/>
                  </a:lnTo>
                  <a:lnTo>
                    <a:pt x="405" y="367"/>
                  </a:lnTo>
                  <a:lnTo>
                    <a:pt x="397" y="368"/>
                  </a:lnTo>
                  <a:lnTo>
                    <a:pt x="395" y="368"/>
                  </a:lnTo>
                  <a:lnTo>
                    <a:pt x="392" y="371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1"/>
                  </a:lnTo>
                  <a:lnTo>
                    <a:pt x="400" y="370"/>
                  </a:lnTo>
                  <a:lnTo>
                    <a:pt x="401" y="372"/>
                  </a:lnTo>
                  <a:lnTo>
                    <a:pt x="404" y="375"/>
                  </a:lnTo>
                  <a:lnTo>
                    <a:pt x="413" y="376"/>
                  </a:lnTo>
                  <a:lnTo>
                    <a:pt x="417" y="378"/>
                  </a:lnTo>
                  <a:lnTo>
                    <a:pt x="421" y="376"/>
                  </a:lnTo>
                  <a:lnTo>
                    <a:pt x="425" y="376"/>
                  </a:lnTo>
                  <a:lnTo>
                    <a:pt x="426" y="378"/>
                  </a:lnTo>
                  <a:lnTo>
                    <a:pt x="430" y="379"/>
                  </a:lnTo>
                  <a:lnTo>
                    <a:pt x="434" y="378"/>
                  </a:lnTo>
                  <a:lnTo>
                    <a:pt x="434" y="375"/>
                  </a:lnTo>
                  <a:lnTo>
                    <a:pt x="433" y="372"/>
                  </a:lnTo>
                  <a:lnTo>
                    <a:pt x="433" y="370"/>
                  </a:lnTo>
                  <a:lnTo>
                    <a:pt x="434" y="368"/>
                  </a:lnTo>
                  <a:lnTo>
                    <a:pt x="437" y="367"/>
                  </a:lnTo>
                  <a:lnTo>
                    <a:pt x="437" y="366"/>
                  </a:lnTo>
                  <a:lnTo>
                    <a:pt x="440" y="362"/>
                  </a:lnTo>
                  <a:lnTo>
                    <a:pt x="441" y="359"/>
                  </a:lnTo>
                  <a:lnTo>
                    <a:pt x="442" y="354"/>
                  </a:lnTo>
                  <a:lnTo>
                    <a:pt x="441" y="351"/>
                  </a:lnTo>
                  <a:lnTo>
                    <a:pt x="441" y="347"/>
                  </a:lnTo>
                  <a:lnTo>
                    <a:pt x="445" y="341"/>
                  </a:lnTo>
                  <a:lnTo>
                    <a:pt x="445" y="338"/>
                  </a:lnTo>
                  <a:lnTo>
                    <a:pt x="441" y="329"/>
                  </a:lnTo>
                  <a:lnTo>
                    <a:pt x="437" y="326"/>
                  </a:lnTo>
                  <a:lnTo>
                    <a:pt x="436" y="325"/>
                  </a:lnTo>
                  <a:lnTo>
                    <a:pt x="434" y="318"/>
                  </a:lnTo>
                  <a:lnTo>
                    <a:pt x="438" y="315"/>
                  </a:lnTo>
                  <a:lnTo>
                    <a:pt x="441" y="312"/>
                  </a:lnTo>
                  <a:lnTo>
                    <a:pt x="444" y="312"/>
                  </a:lnTo>
                  <a:lnTo>
                    <a:pt x="449" y="307"/>
                  </a:lnTo>
                  <a:lnTo>
                    <a:pt x="451" y="307"/>
                  </a:lnTo>
                  <a:lnTo>
                    <a:pt x="455" y="311"/>
                  </a:lnTo>
                  <a:lnTo>
                    <a:pt x="455" y="313"/>
                  </a:lnTo>
                  <a:lnTo>
                    <a:pt x="459" y="316"/>
                  </a:lnTo>
                  <a:lnTo>
                    <a:pt x="461" y="317"/>
                  </a:lnTo>
                  <a:lnTo>
                    <a:pt x="461" y="317"/>
                  </a:lnTo>
                  <a:lnTo>
                    <a:pt x="465" y="321"/>
                  </a:lnTo>
                  <a:lnTo>
                    <a:pt x="463" y="324"/>
                  </a:lnTo>
                  <a:lnTo>
                    <a:pt x="466" y="325"/>
                  </a:lnTo>
                  <a:lnTo>
                    <a:pt x="466" y="328"/>
                  </a:lnTo>
                  <a:lnTo>
                    <a:pt x="469" y="330"/>
                  </a:lnTo>
                  <a:lnTo>
                    <a:pt x="469" y="334"/>
                  </a:lnTo>
                  <a:lnTo>
                    <a:pt x="469" y="334"/>
                  </a:lnTo>
                  <a:lnTo>
                    <a:pt x="470" y="337"/>
                  </a:lnTo>
                  <a:lnTo>
                    <a:pt x="473" y="338"/>
                  </a:lnTo>
                  <a:lnTo>
                    <a:pt x="475" y="340"/>
                  </a:lnTo>
                  <a:lnTo>
                    <a:pt x="479" y="340"/>
                  </a:lnTo>
                  <a:lnTo>
                    <a:pt x="480" y="338"/>
                  </a:lnTo>
                  <a:lnTo>
                    <a:pt x="484" y="338"/>
                  </a:lnTo>
                  <a:lnTo>
                    <a:pt x="486" y="337"/>
                  </a:lnTo>
                  <a:lnTo>
                    <a:pt x="487" y="336"/>
                  </a:lnTo>
                  <a:lnTo>
                    <a:pt x="486" y="336"/>
                  </a:lnTo>
                  <a:lnTo>
                    <a:pt x="483" y="336"/>
                  </a:lnTo>
                  <a:lnTo>
                    <a:pt x="482" y="334"/>
                  </a:lnTo>
                  <a:lnTo>
                    <a:pt x="480" y="337"/>
                  </a:lnTo>
                  <a:lnTo>
                    <a:pt x="477" y="337"/>
                  </a:lnTo>
                  <a:lnTo>
                    <a:pt x="475" y="336"/>
                  </a:lnTo>
                  <a:lnTo>
                    <a:pt x="473" y="336"/>
                  </a:lnTo>
                  <a:lnTo>
                    <a:pt x="471" y="333"/>
                  </a:lnTo>
                  <a:lnTo>
                    <a:pt x="473" y="332"/>
                  </a:lnTo>
                  <a:lnTo>
                    <a:pt x="470" y="330"/>
                  </a:lnTo>
                  <a:lnTo>
                    <a:pt x="469" y="326"/>
                  </a:lnTo>
                  <a:lnTo>
                    <a:pt x="469" y="322"/>
                  </a:lnTo>
                  <a:lnTo>
                    <a:pt x="471" y="322"/>
                  </a:lnTo>
                  <a:lnTo>
                    <a:pt x="474" y="321"/>
                  </a:lnTo>
                  <a:lnTo>
                    <a:pt x="471" y="320"/>
                  </a:lnTo>
                  <a:lnTo>
                    <a:pt x="471" y="317"/>
                  </a:lnTo>
                  <a:lnTo>
                    <a:pt x="470" y="317"/>
                  </a:lnTo>
                  <a:lnTo>
                    <a:pt x="470" y="315"/>
                  </a:lnTo>
                  <a:lnTo>
                    <a:pt x="466" y="313"/>
                  </a:lnTo>
                  <a:lnTo>
                    <a:pt x="466" y="311"/>
                  </a:lnTo>
                  <a:lnTo>
                    <a:pt x="463" y="308"/>
                  </a:lnTo>
                  <a:lnTo>
                    <a:pt x="459" y="308"/>
                  </a:lnTo>
                  <a:lnTo>
                    <a:pt x="453" y="305"/>
                  </a:lnTo>
                  <a:lnTo>
                    <a:pt x="451" y="303"/>
                  </a:lnTo>
                  <a:lnTo>
                    <a:pt x="449" y="304"/>
                  </a:lnTo>
                  <a:lnTo>
                    <a:pt x="445" y="301"/>
                  </a:lnTo>
                  <a:lnTo>
                    <a:pt x="444" y="301"/>
                  </a:lnTo>
                  <a:lnTo>
                    <a:pt x="440" y="301"/>
                  </a:lnTo>
                  <a:lnTo>
                    <a:pt x="437" y="304"/>
                  </a:lnTo>
                  <a:lnTo>
                    <a:pt x="437" y="307"/>
                  </a:lnTo>
                  <a:lnTo>
                    <a:pt x="434" y="308"/>
                  </a:lnTo>
                  <a:lnTo>
                    <a:pt x="430" y="307"/>
                  </a:lnTo>
                  <a:lnTo>
                    <a:pt x="428" y="309"/>
                  </a:lnTo>
                  <a:lnTo>
                    <a:pt x="424" y="308"/>
                  </a:lnTo>
                  <a:lnTo>
                    <a:pt x="423" y="307"/>
                  </a:lnTo>
                  <a:lnTo>
                    <a:pt x="423" y="304"/>
                  </a:lnTo>
                  <a:lnTo>
                    <a:pt x="423" y="301"/>
                  </a:lnTo>
                  <a:lnTo>
                    <a:pt x="419" y="296"/>
                  </a:lnTo>
                  <a:lnTo>
                    <a:pt x="417" y="293"/>
                  </a:lnTo>
                  <a:lnTo>
                    <a:pt x="417" y="288"/>
                  </a:lnTo>
                  <a:lnTo>
                    <a:pt x="415" y="284"/>
                  </a:lnTo>
                  <a:lnTo>
                    <a:pt x="415" y="282"/>
                  </a:lnTo>
                  <a:lnTo>
                    <a:pt x="416" y="274"/>
                  </a:lnTo>
                  <a:lnTo>
                    <a:pt x="413" y="268"/>
                  </a:lnTo>
                  <a:lnTo>
                    <a:pt x="411" y="266"/>
                  </a:lnTo>
                  <a:lnTo>
                    <a:pt x="408" y="266"/>
                  </a:lnTo>
                  <a:lnTo>
                    <a:pt x="407" y="263"/>
                  </a:lnTo>
                  <a:lnTo>
                    <a:pt x="401" y="258"/>
                  </a:lnTo>
                  <a:lnTo>
                    <a:pt x="397" y="255"/>
                  </a:lnTo>
                  <a:lnTo>
                    <a:pt x="396" y="253"/>
                  </a:lnTo>
                  <a:lnTo>
                    <a:pt x="399" y="247"/>
                  </a:lnTo>
                  <a:lnTo>
                    <a:pt x="397" y="245"/>
                  </a:lnTo>
                  <a:lnTo>
                    <a:pt x="396" y="242"/>
                  </a:lnTo>
                  <a:lnTo>
                    <a:pt x="396" y="241"/>
                  </a:lnTo>
                  <a:lnTo>
                    <a:pt x="399" y="238"/>
                  </a:lnTo>
                  <a:lnTo>
                    <a:pt x="403" y="234"/>
                  </a:lnTo>
                  <a:lnTo>
                    <a:pt x="404" y="229"/>
                  </a:lnTo>
                  <a:lnTo>
                    <a:pt x="401" y="222"/>
                  </a:lnTo>
                  <a:lnTo>
                    <a:pt x="397" y="213"/>
                  </a:lnTo>
                  <a:lnTo>
                    <a:pt x="399" y="212"/>
                  </a:lnTo>
                  <a:lnTo>
                    <a:pt x="401" y="215"/>
                  </a:lnTo>
                  <a:lnTo>
                    <a:pt x="403" y="217"/>
                  </a:lnTo>
                  <a:lnTo>
                    <a:pt x="404" y="218"/>
                  </a:lnTo>
                  <a:lnTo>
                    <a:pt x="405" y="220"/>
                  </a:lnTo>
                  <a:lnTo>
                    <a:pt x="405" y="224"/>
                  </a:lnTo>
                  <a:lnTo>
                    <a:pt x="408" y="225"/>
                  </a:lnTo>
                  <a:lnTo>
                    <a:pt x="408" y="230"/>
                  </a:lnTo>
                  <a:lnTo>
                    <a:pt x="409" y="234"/>
                  </a:lnTo>
                  <a:lnTo>
                    <a:pt x="408" y="237"/>
                  </a:lnTo>
                  <a:lnTo>
                    <a:pt x="409" y="240"/>
                  </a:lnTo>
                  <a:lnTo>
                    <a:pt x="413" y="242"/>
                  </a:lnTo>
                  <a:lnTo>
                    <a:pt x="413" y="245"/>
                  </a:lnTo>
                  <a:lnTo>
                    <a:pt x="416" y="246"/>
                  </a:lnTo>
                  <a:lnTo>
                    <a:pt x="416" y="249"/>
                  </a:lnTo>
                  <a:lnTo>
                    <a:pt x="413" y="250"/>
                  </a:lnTo>
                  <a:lnTo>
                    <a:pt x="415" y="251"/>
                  </a:lnTo>
                  <a:lnTo>
                    <a:pt x="417" y="251"/>
                  </a:lnTo>
                  <a:lnTo>
                    <a:pt x="421" y="253"/>
                  </a:lnTo>
                  <a:lnTo>
                    <a:pt x="425" y="253"/>
                  </a:lnTo>
                  <a:lnTo>
                    <a:pt x="428" y="251"/>
                  </a:lnTo>
                  <a:lnTo>
                    <a:pt x="429" y="254"/>
                  </a:lnTo>
                  <a:lnTo>
                    <a:pt x="430" y="255"/>
                  </a:lnTo>
                  <a:lnTo>
                    <a:pt x="432" y="253"/>
                  </a:lnTo>
                  <a:lnTo>
                    <a:pt x="436" y="253"/>
                  </a:lnTo>
                  <a:lnTo>
                    <a:pt x="437" y="251"/>
                  </a:lnTo>
                  <a:lnTo>
                    <a:pt x="440" y="251"/>
                  </a:lnTo>
                  <a:lnTo>
                    <a:pt x="442" y="255"/>
                  </a:lnTo>
                  <a:lnTo>
                    <a:pt x="445" y="255"/>
                  </a:lnTo>
                  <a:lnTo>
                    <a:pt x="448" y="258"/>
                  </a:lnTo>
                  <a:lnTo>
                    <a:pt x="453" y="257"/>
                  </a:lnTo>
                  <a:lnTo>
                    <a:pt x="454" y="254"/>
                  </a:lnTo>
                  <a:lnTo>
                    <a:pt x="453" y="255"/>
                  </a:lnTo>
                  <a:lnTo>
                    <a:pt x="448" y="255"/>
                  </a:lnTo>
                  <a:lnTo>
                    <a:pt x="448" y="253"/>
                  </a:lnTo>
                  <a:lnTo>
                    <a:pt x="445" y="253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38" y="247"/>
                  </a:lnTo>
                  <a:lnTo>
                    <a:pt x="437" y="249"/>
                  </a:lnTo>
                  <a:lnTo>
                    <a:pt x="432" y="249"/>
                  </a:lnTo>
                  <a:lnTo>
                    <a:pt x="429" y="246"/>
                  </a:lnTo>
                  <a:lnTo>
                    <a:pt x="425" y="246"/>
                  </a:lnTo>
                  <a:lnTo>
                    <a:pt x="421" y="242"/>
                  </a:lnTo>
                  <a:lnTo>
                    <a:pt x="420" y="240"/>
                  </a:lnTo>
                  <a:lnTo>
                    <a:pt x="419" y="240"/>
                  </a:lnTo>
                  <a:lnTo>
                    <a:pt x="415" y="234"/>
                  </a:lnTo>
                  <a:lnTo>
                    <a:pt x="417" y="233"/>
                  </a:lnTo>
                  <a:lnTo>
                    <a:pt x="419" y="232"/>
                  </a:lnTo>
                  <a:lnTo>
                    <a:pt x="421" y="230"/>
                  </a:lnTo>
                  <a:lnTo>
                    <a:pt x="423" y="230"/>
                  </a:lnTo>
                  <a:lnTo>
                    <a:pt x="426" y="233"/>
                  </a:lnTo>
                  <a:lnTo>
                    <a:pt x="432" y="236"/>
                  </a:lnTo>
                  <a:lnTo>
                    <a:pt x="434" y="236"/>
                  </a:lnTo>
                  <a:lnTo>
                    <a:pt x="437" y="230"/>
                  </a:lnTo>
                  <a:lnTo>
                    <a:pt x="436" y="226"/>
                  </a:lnTo>
                  <a:lnTo>
                    <a:pt x="430" y="225"/>
                  </a:lnTo>
                  <a:lnTo>
                    <a:pt x="426" y="228"/>
                  </a:lnTo>
                  <a:lnTo>
                    <a:pt x="425" y="225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29" y="224"/>
                  </a:lnTo>
                  <a:lnTo>
                    <a:pt x="429" y="221"/>
                  </a:lnTo>
                  <a:lnTo>
                    <a:pt x="432" y="217"/>
                  </a:lnTo>
                  <a:lnTo>
                    <a:pt x="434" y="216"/>
                  </a:lnTo>
                  <a:lnTo>
                    <a:pt x="437" y="216"/>
                  </a:lnTo>
                  <a:lnTo>
                    <a:pt x="445" y="216"/>
                  </a:lnTo>
                  <a:lnTo>
                    <a:pt x="448" y="220"/>
                  </a:lnTo>
                  <a:lnTo>
                    <a:pt x="451" y="221"/>
                  </a:lnTo>
                  <a:lnTo>
                    <a:pt x="458" y="222"/>
                  </a:lnTo>
                  <a:lnTo>
                    <a:pt x="458" y="225"/>
                  </a:lnTo>
                  <a:lnTo>
                    <a:pt x="461" y="226"/>
                  </a:lnTo>
                  <a:lnTo>
                    <a:pt x="466" y="230"/>
                  </a:lnTo>
                  <a:lnTo>
                    <a:pt x="470" y="232"/>
                  </a:lnTo>
                  <a:lnTo>
                    <a:pt x="475" y="230"/>
                  </a:lnTo>
                  <a:lnTo>
                    <a:pt x="480" y="228"/>
                  </a:lnTo>
                  <a:lnTo>
                    <a:pt x="483" y="229"/>
                  </a:lnTo>
                  <a:lnTo>
                    <a:pt x="483" y="229"/>
                  </a:lnTo>
                  <a:lnTo>
                    <a:pt x="486" y="229"/>
                  </a:lnTo>
                  <a:lnTo>
                    <a:pt x="486" y="233"/>
                  </a:lnTo>
                  <a:lnTo>
                    <a:pt x="486" y="236"/>
                  </a:lnTo>
                  <a:lnTo>
                    <a:pt x="486" y="237"/>
                  </a:lnTo>
                  <a:lnTo>
                    <a:pt x="483" y="240"/>
                  </a:lnTo>
                  <a:lnTo>
                    <a:pt x="482" y="242"/>
                  </a:lnTo>
                  <a:lnTo>
                    <a:pt x="484" y="245"/>
                  </a:lnTo>
                  <a:lnTo>
                    <a:pt x="484" y="249"/>
                  </a:lnTo>
                  <a:lnTo>
                    <a:pt x="488" y="253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65"/>
                  </a:lnTo>
                  <a:lnTo>
                    <a:pt x="490" y="265"/>
                  </a:lnTo>
                  <a:lnTo>
                    <a:pt x="490" y="262"/>
                  </a:lnTo>
                  <a:lnTo>
                    <a:pt x="490" y="261"/>
                  </a:lnTo>
                  <a:lnTo>
                    <a:pt x="491" y="258"/>
                  </a:lnTo>
                  <a:lnTo>
                    <a:pt x="490" y="255"/>
                  </a:lnTo>
                  <a:lnTo>
                    <a:pt x="492" y="254"/>
                  </a:lnTo>
                  <a:lnTo>
                    <a:pt x="494" y="251"/>
                  </a:lnTo>
                  <a:lnTo>
                    <a:pt x="495" y="253"/>
                  </a:lnTo>
                  <a:lnTo>
                    <a:pt x="496" y="257"/>
                  </a:lnTo>
                  <a:lnTo>
                    <a:pt x="498" y="262"/>
                  </a:lnTo>
                  <a:lnTo>
                    <a:pt x="498" y="263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5" y="268"/>
                  </a:lnTo>
                  <a:lnTo>
                    <a:pt x="499" y="271"/>
                  </a:lnTo>
                  <a:lnTo>
                    <a:pt x="503" y="271"/>
                  </a:lnTo>
                  <a:lnTo>
                    <a:pt x="507" y="272"/>
                  </a:lnTo>
                  <a:lnTo>
                    <a:pt x="509" y="275"/>
                  </a:lnTo>
                  <a:lnTo>
                    <a:pt x="508" y="278"/>
                  </a:lnTo>
                  <a:lnTo>
                    <a:pt x="511" y="279"/>
                  </a:lnTo>
                  <a:lnTo>
                    <a:pt x="516" y="279"/>
                  </a:lnTo>
                  <a:lnTo>
                    <a:pt x="521" y="284"/>
                  </a:lnTo>
                  <a:lnTo>
                    <a:pt x="520" y="283"/>
                  </a:lnTo>
                  <a:lnTo>
                    <a:pt x="520" y="279"/>
                  </a:lnTo>
                  <a:lnTo>
                    <a:pt x="524" y="275"/>
                  </a:lnTo>
                  <a:lnTo>
                    <a:pt x="527" y="275"/>
                  </a:lnTo>
                  <a:lnTo>
                    <a:pt x="532" y="279"/>
                  </a:lnTo>
                  <a:lnTo>
                    <a:pt x="536" y="279"/>
                  </a:lnTo>
                  <a:lnTo>
                    <a:pt x="537" y="282"/>
                  </a:lnTo>
                  <a:lnTo>
                    <a:pt x="538" y="287"/>
                  </a:lnTo>
                  <a:lnTo>
                    <a:pt x="538" y="282"/>
                  </a:lnTo>
                  <a:lnTo>
                    <a:pt x="537" y="279"/>
                  </a:lnTo>
                  <a:lnTo>
                    <a:pt x="534" y="279"/>
                  </a:lnTo>
                  <a:lnTo>
                    <a:pt x="530" y="278"/>
                  </a:lnTo>
                  <a:lnTo>
                    <a:pt x="527" y="274"/>
                  </a:lnTo>
                  <a:lnTo>
                    <a:pt x="523" y="275"/>
                  </a:lnTo>
                  <a:lnTo>
                    <a:pt x="519" y="278"/>
                  </a:lnTo>
                  <a:lnTo>
                    <a:pt x="517" y="278"/>
                  </a:lnTo>
                  <a:lnTo>
                    <a:pt x="516" y="278"/>
                  </a:lnTo>
                  <a:lnTo>
                    <a:pt x="512" y="276"/>
                  </a:lnTo>
                  <a:lnTo>
                    <a:pt x="508" y="271"/>
                  </a:lnTo>
                  <a:lnTo>
                    <a:pt x="505" y="270"/>
                  </a:lnTo>
                  <a:lnTo>
                    <a:pt x="502" y="270"/>
                  </a:lnTo>
                  <a:lnTo>
                    <a:pt x="499" y="266"/>
                  </a:lnTo>
                  <a:lnTo>
                    <a:pt x="502" y="267"/>
                  </a:lnTo>
                  <a:lnTo>
                    <a:pt x="503" y="266"/>
                  </a:lnTo>
                  <a:lnTo>
                    <a:pt x="505" y="261"/>
                  </a:lnTo>
                  <a:lnTo>
                    <a:pt x="504" y="259"/>
                  </a:lnTo>
                  <a:lnTo>
                    <a:pt x="502" y="255"/>
                  </a:lnTo>
                  <a:lnTo>
                    <a:pt x="500" y="250"/>
                  </a:lnTo>
                  <a:lnTo>
                    <a:pt x="496" y="245"/>
                  </a:lnTo>
                  <a:lnTo>
                    <a:pt x="494" y="243"/>
                  </a:lnTo>
                  <a:lnTo>
                    <a:pt x="491" y="241"/>
                  </a:lnTo>
                  <a:lnTo>
                    <a:pt x="492" y="238"/>
                  </a:lnTo>
                  <a:lnTo>
                    <a:pt x="491" y="236"/>
                  </a:lnTo>
                  <a:lnTo>
                    <a:pt x="491" y="229"/>
                  </a:lnTo>
                  <a:lnTo>
                    <a:pt x="488" y="226"/>
                  </a:lnTo>
                  <a:lnTo>
                    <a:pt x="487" y="226"/>
                  </a:lnTo>
                  <a:lnTo>
                    <a:pt x="482" y="224"/>
                  </a:lnTo>
                  <a:lnTo>
                    <a:pt x="477" y="224"/>
                  </a:lnTo>
                  <a:lnTo>
                    <a:pt x="474" y="220"/>
                  </a:lnTo>
                  <a:lnTo>
                    <a:pt x="471" y="218"/>
                  </a:lnTo>
                  <a:lnTo>
                    <a:pt x="471" y="215"/>
                  </a:lnTo>
                  <a:lnTo>
                    <a:pt x="470" y="213"/>
                  </a:lnTo>
                  <a:lnTo>
                    <a:pt x="470" y="212"/>
                  </a:lnTo>
                  <a:lnTo>
                    <a:pt x="467" y="213"/>
                  </a:lnTo>
                  <a:lnTo>
                    <a:pt x="458" y="213"/>
                  </a:lnTo>
                  <a:lnTo>
                    <a:pt x="455" y="213"/>
                  </a:lnTo>
                  <a:lnTo>
                    <a:pt x="453" y="211"/>
                  </a:lnTo>
                  <a:lnTo>
                    <a:pt x="451" y="208"/>
                  </a:lnTo>
                  <a:lnTo>
                    <a:pt x="451" y="208"/>
                  </a:lnTo>
                  <a:lnTo>
                    <a:pt x="450" y="205"/>
                  </a:lnTo>
                  <a:lnTo>
                    <a:pt x="450" y="201"/>
                  </a:lnTo>
                  <a:lnTo>
                    <a:pt x="448" y="196"/>
                  </a:lnTo>
                  <a:lnTo>
                    <a:pt x="444" y="193"/>
                  </a:lnTo>
                  <a:lnTo>
                    <a:pt x="444" y="192"/>
                  </a:lnTo>
                  <a:lnTo>
                    <a:pt x="444" y="191"/>
                  </a:lnTo>
                  <a:lnTo>
                    <a:pt x="441" y="190"/>
                  </a:lnTo>
                  <a:lnTo>
                    <a:pt x="440" y="188"/>
                  </a:lnTo>
                  <a:lnTo>
                    <a:pt x="441" y="186"/>
                  </a:lnTo>
                  <a:lnTo>
                    <a:pt x="441" y="183"/>
                  </a:lnTo>
                  <a:lnTo>
                    <a:pt x="438" y="182"/>
                  </a:lnTo>
                  <a:lnTo>
                    <a:pt x="440" y="180"/>
                  </a:lnTo>
                  <a:lnTo>
                    <a:pt x="444" y="180"/>
                  </a:lnTo>
                  <a:lnTo>
                    <a:pt x="446" y="176"/>
                  </a:lnTo>
                  <a:lnTo>
                    <a:pt x="449" y="176"/>
                  </a:lnTo>
                  <a:lnTo>
                    <a:pt x="455" y="175"/>
                  </a:lnTo>
                  <a:lnTo>
                    <a:pt x="465" y="172"/>
                  </a:lnTo>
                  <a:lnTo>
                    <a:pt x="467" y="170"/>
                  </a:lnTo>
                  <a:lnTo>
                    <a:pt x="471" y="168"/>
                  </a:lnTo>
                  <a:lnTo>
                    <a:pt x="473" y="170"/>
                  </a:lnTo>
                  <a:lnTo>
                    <a:pt x="477" y="168"/>
                  </a:lnTo>
                  <a:lnTo>
                    <a:pt x="478" y="166"/>
                  </a:lnTo>
                  <a:lnTo>
                    <a:pt x="482" y="165"/>
                  </a:lnTo>
                  <a:lnTo>
                    <a:pt x="490" y="161"/>
                  </a:lnTo>
                  <a:lnTo>
                    <a:pt x="491" y="162"/>
                  </a:lnTo>
                  <a:lnTo>
                    <a:pt x="490" y="165"/>
                  </a:lnTo>
                  <a:lnTo>
                    <a:pt x="490" y="166"/>
                  </a:lnTo>
                  <a:lnTo>
                    <a:pt x="488" y="167"/>
                  </a:lnTo>
                  <a:lnTo>
                    <a:pt x="486" y="172"/>
                  </a:lnTo>
                  <a:lnTo>
                    <a:pt x="486" y="174"/>
                  </a:lnTo>
                  <a:lnTo>
                    <a:pt x="491" y="178"/>
                  </a:lnTo>
                  <a:lnTo>
                    <a:pt x="495" y="178"/>
                  </a:lnTo>
                  <a:lnTo>
                    <a:pt x="492" y="178"/>
                  </a:lnTo>
                  <a:lnTo>
                    <a:pt x="488" y="172"/>
                  </a:lnTo>
                  <a:lnTo>
                    <a:pt x="488" y="171"/>
                  </a:lnTo>
                  <a:lnTo>
                    <a:pt x="490" y="168"/>
                  </a:lnTo>
                  <a:lnTo>
                    <a:pt x="495" y="166"/>
                  </a:lnTo>
                  <a:lnTo>
                    <a:pt x="496" y="162"/>
                  </a:lnTo>
                  <a:lnTo>
                    <a:pt x="495" y="158"/>
                  </a:lnTo>
                  <a:lnTo>
                    <a:pt x="492" y="158"/>
                  </a:lnTo>
                  <a:lnTo>
                    <a:pt x="488" y="155"/>
                  </a:lnTo>
                  <a:lnTo>
                    <a:pt x="490" y="154"/>
                  </a:lnTo>
                  <a:lnTo>
                    <a:pt x="486" y="154"/>
                  </a:lnTo>
                  <a:lnTo>
                    <a:pt x="484" y="155"/>
                  </a:lnTo>
                  <a:lnTo>
                    <a:pt x="483" y="154"/>
                  </a:lnTo>
                  <a:lnTo>
                    <a:pt x="482" y="150"/>
                  </a:lnTo>
                  <a:lnTo>
                    <a:pt x="478" y="151"/>
                  </a:lnTo>
                  <a:lnTo>
                    <a:pt x="477" y="151"/>
                  </a:lnTo>
                  <a:lnTo>
                    <a:pt x="473" y="149"/>
                  </a:lnTo>
                  <a:lnTo>
                    <a:pt x="474" y="147"/>
                  </a:lnTo>
                  <a:lnTo>
                    <a:pt x="475" y="146"/>
                  </a:lnTo>
                  <a:lnTo>
                    <a:pt x="477" y="145"/>
                  </a:lnTo>
                  <a:lnTo>
                    <a:pt x="478" y="147"/>
                  </a:lnTo>
                  <a:lnTo>
                    <a:pt x="480" y="147"/>
                  </a:lnTo>
                  <a:lnTo>
                    <a:pt x="483" y="146"/>
                  </a:lnTo>
                  <a:lnTo>
                    <a:pt x="483" y="145"/>
                  </a:lnTo>
                  <a:lnTo>
                    <a:pt x="482" y="145"/>
                  </a:lnTo>
                  <a:lnTo>
                    <a:pt x="479" y="146"/>
                  </a:lnTo>
                  <a:lnTo>
                    <a:pt x="477" y="143"/>
                  </a:lnTo>
                  <a:lnTo>
                    <a:pt x="477" y="141"/>
                  </a:lnTo>
                  <a:lnTo>
                    <a:pt x="474" y="141"/>
                  </a:lnTo>
                  <a:lnTo>
                    <a:pt x="470" y="140"/>
                  </a:lnTo>
                  <a:lnTo>
                    <a:pt x="467" y="141"/>
                  </a:lnTo>
                  <a:lnTo>
                    <a:pt x="466" y="138"/>
                  </a:lnTo>
                  <a:lnTo>
                    <a:pt x="467" y="137"/>
                  </a:lnTo>
                  <a:lnTo>
                    <a:pt x="467" y="134"/>
                  </a:lnTo>
                  <a:lnTo>
                    <a:pt x="466" y="133"/>
                  </a:lnTo>
                  <a:lnTo>
                    <a:pt x="466" y="133"/>
                  </a:lnTo>
                  <a:lnTo>
                    <a:pt x="467" y="133"/>
                  </a:lnTo>
                  <a:lnTo>
                    <a:pt x="470" y="137"/>
                  </a:lnTo>
                  <a:lnTo>
                    <a:pt x="473" y="136"/>
                  </a:lnTo>
                  <a:lnTo>
                    <a:pt x="475" y="140"/>
                  </a:lnTo>
                  <a:lnTo>
                    <a:pt x="475" y="137"/>
                  </a:lnTo>
                  <a:lnTo>
                    <a:pt x="475" y="136"/>
                  </a:lnTo>
                  <a:lnTo>
                    <a:pt x="478" y="134"/>
                  </a:lnTo>
                  <a:lnTo>
                    <a:pt x="478" y="129"/>
                  </a:lnTo>
                  <a:lnTo>
                    <a:pt x="477" y="128"/>
                  </a:lnTo>
                  <a:lnTo>
                    <a:pt x="477" y="126"/>
                  </a:lnTo>
                  <a:lnTo>
                    <a:pt x="479" y="128"/>
                  </a:lnTo>
                  <a:lnTo>
                    <a:pt x="480" y="125"/>
                  </a:lnTo>
                  <a:lnTo>
                    <a:pt x="475" y="124"/>
                  </a:lnTo>
                  <a:lnTo>
                    <a:pt x="474" y="126"/>
                  </a:lnTo>
                  <a:lnTo>
                    <a:pt x="471" y="126"/>
                  </a:lnTo>
                  <a:lnTo>
                    <a:pt x="471" y="124"/>
                  </a:lnTo>
                  <a:lnTo>
                    <a:pt x="474" y="121"/>
                  </a:lnTo>
                  <a:lnTo>
                    <a:pt x="478" y="121"/>
                  </a:lnTo>
                  <a:lnTo>
                    <a:pt x="480" y="120"/>
                  </a:lnTo>
                  <a:lnTo>
                    <a:pt x="480" y="118"/>
                  </a:lnTo>
                  <a:lnTo>
                    <a:pt x="483" y="116"/>
                  </a:lnTo>
                  <a:lnTo>
                    <a:pt x="483" y="113"/>
                  </a:lnTo>
                  <a:lnTo>
                    <a:pt x="483" y="112"/>
                  </a:lnTo>
                  <a:lnTo>
                    <a:pt x="483" y="112"/>
                  </a:lnTo>
                  <a:lnTo>
                    <a:pt x="486" y="108"/>
                  </a:lnTo>
                  <a:lnTo>
                    <a:pt x="487" y="108"/>
                  </a:lnTo>
                  <a:lnTo>
                    <a:pt x="487" y="109"/>
                  </a:lnTo>
                  <a:lnTo>
                    <a:pt x="488" y="109"/>
                  </a:lnTo>
                  <a:lnTo>
                    <a:pt x="490" y="107"/>
                  </a:lnTo>
                  <a:lnTo>
                    <a:pt x="491" y="107"/>
                  </a:lnTo>
                  <a:lnTo>
                    <a:pt x="490" y="105"/>
                  </a:lnTo>
                  <a:lnTo>
                    <a:pt x="490" y="104"/>
                  </a:lnTo>
                  <a:lnTo>
                    <a:pt x="494" y="103"/>
                  </a:lnTo>
                  <a:lnTo>
                    <a:pt x="495" y="101"/>
                  </a:lnTo>
                  <a:lnTo>
                    <a:pt x="495" y="100"/>
                  </a:lnTo>
                  <a:lnTo>
                    <a:pt x="496" y="100"/>
                  </a:lnTo>
                  <a:lnTo>
                    <a:pt x="499" y="100"/>
                  </a:lnTo>
                  <a:lnTo>
                    <a:pt x="503" y="100"/>
                  </a:lnTo>
                  <a:lnTo>
                    <a:pt x="502" y="97"/>
                  </a:lnTo>
                  <a:lnTo>
                    <a:pt x="502" y="96"/>
                  </a:lnTo>
                  <a:lnTo>
                    <a:pt x="507" y="95"/>
                  </a:lnTo>
                  <a:lnTo>
                    <a:pt x="509" y="93"/>
                  </a:lnTo>
                  <a:lnTo>
                    <a:pt x="511" y="91"/>
                  </a:lnTo>
                  <a:lnTo>
                    <a:pt x="517" y="88"/>
                  </a:lnTo>
                  <a:lnTo>
                    <a:pt x="519" y="86"/>
                  </a:lnTo>
                  <a:lnTo>
                    <a:pt x="517" y="86"/>
                  </a:lnTo>
                  <a:lnTo>
                    <a:pt x="513" y="88"/>
                  </a:lnTo>
                  <a:lnTo>
                    <a:pt x="512" y="87"/>
                  </a:lnTo>
                  <a:lnTo>
                    <a:pt x="509" y="90"/>
                  </a:lnTo>
                  <a:lnTo>
                    <a:pt x="507" y="88"/>
                  </a:lnTo>
                  <a:lnTo>
                    <a:pt x="507" y="83"/>
                  </a:lnTo>
                  <a:lnTo>
                    <a:pt x="509" y="82"/>
                  </a:lnTo>
                  <a:lnTo>
                    <a:pt x="509" y="80"/>
                  </a:lnTo>
                  <a:lnTo>
                    <a:pt x="511" y="80"/>
                  </a:lnTo>
                  <a:lnTo>
                    <a:pt x="511" y="82"/>
                  </a:lnTo>
                  <a:lnTo>
                    <a:pt x="512" y="82"/>
                  </a:lnTo>
                  <a:lnTo>
                    <a:pt x="513" y="80"/>
                  </a:lnTo>
                  <a:lnTo>
                    <a:pt x="511" y="78"/>
                  </a:lnTo>
                  <a:lnTo>
                    <a:pt x="513" y="78"/>
                  </a:lnTo>
                  <a:lnTo>
                    <a:pt x="516" y="79"/>
                  </a:lnTo>
                  <a:lnTo>
                    <a:pt x="519" y="79"/>
                  </a:lnTo>
                  <a:lnTo>
                    <a:pt x="521" y="76"/>
                  </a:lnTo>
                  <a:lnTo>
                    <a:pt x="524" y="78"/>
                  </a:lnTo>
                  <a:lnTo>
                    <a:pt x="530" y="75"/>
                  </a:lnTo>
                  <a:lnTo>
                    <a:pt x="533" y="75"/>
                  </a:lnTo>
                  <a:lnTo>
                    <a:pt x="533" y="78"/>
                  </a:lnTo>
                  <a:lnTo>
                    <a:pt x="532" y="83"/>
                  </a:lnTo>
                  <a:lnTo>
                    <a:pt x="532" y="84"/>
                  </a:lnTo>
                  <a:lnTo>
                    <a:pt x="533" y="86"/>
                  </a:lnTo>
                  <a:lnTo>
                    <a:pt x="534" y="83"/>
                  </a:lnTo>
                  <a:lnTo>
                    <a:pt x="537" y="79"/>
                  </a:lnTo>
                  <a:lnTo>
                    <a:pt x="536" y="76"/>
                  </a:lnTo>
                  <a:lnTo>
                    <a:pt x="537" y="76"/>
                  </a:lnTo>
                  <a:lnTo>
                    <a:pt x="538" y="78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2" y="79"/>
                  </a:lnTo>
                  <a:lnTo>
                    <a:pt x="541" y="76"/>
                  </a:lnTo>
                  <a:lnTo>
                    <a:pt x="542" y="75"/>
                  </a:lnTo>
                  <a:lnTo>
                    <a:pt x="544" y="75"/>
                  </a:lnTo>
                  <a:lnTo>
                    <a:pt x="544" y="78"/>
                  </a:lnTo>
                  <a:lnTo>
                    <a:pt x="548" y="75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9" y="72"/>
                  </a:lnTo>
                  <a:lnTo>
                    <a:pt x="550" y="71"/>
                  </a:lnTo>
                  <a:lnTo>
                    <a:pt x="548" y="70"/>
                  </a:lnTo>
                  <a:lnTo>
                    <a:pt x="550" y="67"/>
                  </a:lnTo>
                  <a:lnTo>
                    <a:pt x="554" y="67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7" y="67"/>
                  </a:lnTo>
                  <a:lnTo>
                    <a:pt x="558" y="68"/>
                  </a:lnTo>
                  <a:lnTo>
                    <a:pt x="562" y="68"/>
                  </a:lnTo>
                  <a:lnTo>
                    <a:pt x="562" y="72"/>
                  </a:lnTo>
                  <a:lnTo>
                    <a:pt x="563" y="74"/>
                  </a:lnTo>
                  <a:lnTo>
                    <a:pt x="561" y="79"/>
                  </a:lnTo>
                  <a:lnTo>
                    <a:pt x="565" y="78"/>
                  </a:lnTo>
                  <a:lnTo>
                    <a:pt x="567" y="72"/>
                  </a:lnTo>
                  <a:lnTo>
                    <a:pt x="565" y="67"/>
                  </a:lnTo>
                  <a:lnTo>
                    <a:pt x="561" y="66"/>
                  </a:lnTo>
                  <a:lnTo>
                    <a:pt x="559" y="63"/>
                  </a:lnTo>
                  <a:lnTo>
                    <a:pt x="557" y="65"/>
                  </a:lnTo>
                  <a:lnTo>
                    <a:pt x="556" y="63"/>
                  </a:lnTo>
                  <a:lnTo>
                    <a:pt x="553" y="63"/>
                  </a:lnTo>
                  <a:lnTo>
                    <a:pt x="552" y="62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0" y="58"/>
                  </a:lnTo>
                  <a:lnTo>
                    <a:pt x="556" y="58"/>
                  </a:lnTo>
                  <a:lnTo>
                    <a:pt x="557" y="57"/>
                  </a:lnTo>
                  <a:lnTo>
                    <a:pt x="559" y="57"/>
                  </a:lnTo>
                  <a:lnTo>
                    <a:pt x="562" y="57"/>
                  </a:lnTo>
                  <a:lnTo>
                    <a:pt x="563" y="55"/>
                  </a:lnTo>
                  <a:lnTo>
                    <a:pt x="566" y="57"/>
                  </a:lnTo>
                  <a:lnTo>
                    <a:pt x="571" y="55"/>
                  </a:lnTo>
                  <a:lnTo>
                    <a:pt x="574" y="57"/>
                  </a:lnTo>
                  <a:lnTo>
                    <a:pt x="575" y="55"/>
                  </a:lnTo>
                  <a:lnTo>
                    <a:pt x="578" y="57"/>
                  </a:lnTo>
                  <a:lnTo>
                    <a:pt x="579" y="55"/>
                  </a:lnTo>
                  <a:lnTo>
                    <a:pt x="579" y="54"/>
                  </a:lnTo>
                  <a:lnTo>
                    <a:pt x="575" y="53"/>
                  </a:lnTo>
                  <a:lnTo>
                    <a:pt x="571" y="51"/>
                  </a:lnTo>
                  <a:lnTo>
                    <a:pt x="569" y="53"/>
                  </a:lnTo>
                  <a:lnTo>
                    <a:pt x="563" y="53"/>
                  </a:lnTo>
                  <a:lnTo>
                    <a:pt x="563" y="51"/>
                  </a:lnTo>
                  <a:lnTo>
                    <a:pt x="563" y="47"/>
                  </a:lnTo>
                  <a:lnTo>
                    <a:pt x="566" y="46"/>
                  </a:lnTo>
                  <a:lnTo>
                    <a:pt x="563" y="45"/>
                  </a:lnTo>
                  <a:lnTo>
                    <a:pt x="561" y="41"/>
                  </a:lnTo>
                  <a:lnTo>
                    <a:pt x="558" y="42"/>
                  </a:lnTo>
                  <a:lnTo>
                    <a:pt x="556" y="38"/>
                  </a:lnTo>
                  <a:lnTo>
                    <a:pt x="556" y="36"/>
                  </a:lnTo>
                  <a:lnTo>
                    <a:pt x="558" y="36"/>
                  </a:lnTo>
                  <a:lnTo>
                    <a:pt x="558" y="33"/>
                  </a:lnTo>
                  <a:lnTo>
                    <a:pt x="554" y="30"/>
                  </a:lnTo>
                  <a:lnTo>
                    <a:pt x="556" y="20"/>
                  </a:lnTo>
                  <a:lnTo>
                    <a:pt x="558" y="17"/>
                  </a:lnTo>
                  <a:lnTo>
                    <a:pt x="557" y="13"/>
                  </a:lnTo>
                  <a:lnTo>
                    <a:pt x="557" y="9"/>
                  </a:lnTo>
                  <a:lnTo>
                    <a:pt x="559" y="8"/>
                  </a:lnTo>
                  <a:lnTo>
                    <a:pt x="558" y="5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 dirty="0"/>
            </a:p>
          </p:txBody>
        </p:sp>
        <p:sp>
          <p:nvSpPr>
            <p:cNvPr id="26" name="Freeform 341">
              <a:extLst>
                <a:ext uri="{FF2B5EF4-FFF2-40B4-BE49-F238E27FC236}">
                  <a16:creationId xmlns:a16="http://schemas.microsoft.com/office/drawing/2014/main" id="{FED8862C-B8D6-47A7-A1C0-C33D61500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1905" y="2046834"/>
              <a:ext cx="1809835" cy="254718"/>
            </a:xfrm>
            <a:custGeom>
              <a:avLst/>
              <a:gdLst>
                <a:gd name="T0" fmla="*/ 100 w 945"/>
                <a:gd name="T1" fmla="*/ 117 h 133"/>
                <a:gd name="T2" fmla="*/ 24 w 945"/>
                <a:gd name="T3" fmla="*/ 107 h 133"/>
                <a:gd name="T4" fmla="*/ 11 w 945"/>
                <a:gd name="T5" fmla="*/ 117 h 133"/>
                <a:gd name="T6" fmla="*/ 99 w 945"/>
                <a:gd name="T7" fmla="*/ 99 h 133"/>
                <a:gd name="T8" fmla="*/ 82 w 945"/>
                <a:gd name="T9" fmla="*/ 100 h 133"/>
                <a:gd name="T10" fmla="*/ 68 w 945"/>
                <a:gd name="T11" fmla="*/ 95 h 133"/>
                <a:gd name="T12" fmla="*/ 46 w 945"/>
                <a:gd name="T13" fmla="*/ 98 h 133"/>
                <a:gd name="T14" fmla="*/ 44 w 945"/>
                <a:gd name="T15" fmla="*/ 115 h 133"/>
                <a:gd name="T16" fmla="*/ 33 w 945"/>
                <a:gd name="T17" fmla="*/ 133 h 133"/>
                <a:gd name="T18" fmla="*/ 27 w 945"/>
                <a:gd name="T19" fmla="*/ 117 h 133"/>
                <a:gd name="T20" fmla="*/ 35 w 945"/>
                <a:gd name="T21" fmla="*/ 108 h 133"/>
                <a:gd name="T22" fmla="*/ 40 w 945"/>
                <a:gd name="T23" fmla="*/ 98 h 133"/>
                <a:gd name="T24" fmla="*/ 69 w 945"/>
                <a:gd name="T25" fmla="*/ 82 h 133"/>
                <a:gd name="T26" fmla="*/ 79 w 945"/>
                <a:gd name="T27" fmla="*/ 90 h 133"/>
                <a:gd name="T28" fmla="*/ 40 w 945"/>
                <a:gd name="T29" fmla="*/ 87 h 133"/>
                <a:gd name="T30" fmla="*/ 517 w 945"/>
                <a:gd name="T31" fmla="*/ 81 h 133"/>
                <a:gd name="T32" fmla="*/ 78 w 945"/>
                <a:gd name="T33" fmla="*/ 81 h 133"/>
                <a:gd name="T34" fmla="*/ 509 w 945"/>
                <a:gd name="T35" fmla="*/ 78 h 133"/>
                <a:gd name="T36" fmla="*/ 126 w 945"/>
                <a:gd name="T37" fmla="*/ 100 h 133"/>
                <a:gd name="T38" fmla="*/ 122 w 945"/>
                <a:gd name="T39" fmla="*/ 81 h 133"/>
                <a:gd name="T40" fmla="*/ 800 w 945"/>
                <a:gd name="T41" fmla="*/ 79 h 133"/>
                <a:gd name="T42" fmla="*/ 119 w 945"/>
                <a:gd name="T43" fmla="*/ 75 h 133"/>
                <a:gd name="T44" fmla="*/ 83 w 945"/>
                <a:gd name="T45" fmla="*/ 77 h 133"/>
                <a:gd name="T46" fmla="*/ 75 w 945"/>
                <a:gd name="T47" fmla="*/ 74 h 133"/>
                <a:gd name="T48" fmla="*/ 90 w 945"/>
                <a:gd name="T49" fmla="*/ 64 h 133"/>
                <a:gd name="T50" fmla="*/ 78 w 945"/>
                <a:gd name="T51" fmla="*/ 64 h 133"/>
                <a:gd name="T52" fmla="*/ 140 w 945"/>
                <a:gd name="T53" fmla="*/ 71 h 133"/>
                <a:gd name="T54" fmla="*/ 127 w 945"/>
                <a:gd name="T55" fmla="*/ 61 h 133"/>
                <a:gd name="T56" fmla="*/ 361 w 945"/>
                <a:gd name="T57" fmla="*/ 67 h 133"/>
                <a:gd name="T58" fmla="*/ 360 w 945"/>
                <a:gd name="T59" fmla="*/ 54 h 133"/>
                <a:gd name="T60" fmla="*/ 463 w 945"/>
                <a:gd name="T61" fmla="*/ 62 h 133"/>
                <a:gd name="T62" fmla="*/ 481 w 945"/>
                <a:gd name="T63" fmla="*/ 65 h 133"/>
                <a:gd name="T64" fmla="*/ 480 w 945"/>
                <a:gd name="T65" fmla="*/ 95 h 133"/>
                <a:gd name="T66" fmla="*/ 457 w 945"/>
                <a:gd name="T67" fmla="*/ 94 h 133"/>
                <a:gd name="T68" fmla="*/ 448 w 945"/>
                <a:gd name="T69" fmla="*/ 61 h 133"/>
                <a:gd name="T70" fmla="*/ 252 w 945"/>
                <a:gd name="T71" fmla="*/ 56 h 133"/>
                <a:gd name="T72" fmla="*/ 938 w 945"/>
                <a:gd name="T73" fmla="*/ 66 h 133"/>
                <a:gd name="T74" fmla="*/ 910 w 945"/>
                <a:gd name="T75" fmla="*/ 50 h 133"/>
                <a:gd name="T76" fmla="*/ 876 w 945"/>
                <a:gd name="T77" fmla="*/ 52 h 133"/>
                <a:gd name="T78" fmla="*/ 881 w 945"/>
                <a:gd name="T79" fmla="*/ 75 h 133"/>
                <a:gd name="T80" fmla="*/ 860 w 945"/>
                <a:gd name="T81" fmla="*/ 49 h 133"/>
                <a:gd name="T82" fmla="*/ 856 w 945"/>
                <a:gd name="T83" fmla="*/ 60 h 133"/>
                <a:gd name="T84" fmla="*/ 879 w 945"/>
                <a:gd name="T85" fmla="*/ 83 h 133"/>
                <a:gd name="T86" fmla="*/ 854 w 945"/>
                <a:gd name="T87" fmla="*/ 92 h 133"/>
                <a:gd name="T88" fmla="*/ 838 w 945"/>
                <a:gd name="T89" fmla="*/ 99 h 133"/>
                <a:gd name="T90" fmla="*/ 818 w 945"/>
                <a:gd name="T91" fmla="*/ 82 h 133"/>
                <a:gd name="T92" fmla="*/ 812 w 945"/>
                <a:gd name="T93" fmla="*/ 57 h 133"/>
                <a:gd name="T94" fmla="*/ 838 w 945"/>
                <a:gd name="T95" fmla="*/ 65 h 133"/>
                <a:gd name="T96" fmla="*/ 838 w 945"/>
                <a:gd name="T97" fmla="*/ 46 h 133"/>
                <a:gd name="T98" fmla="*/ 86 w 945"/>
                <a:gd name="T99" fmla="*/ 46 h 133"/>
                <a:gd name="T100" fmla="*/ 406 w 945"/>
                <a:gd name="T101" fmla="*/ 44 h 133"/>
                <a:gd name="T102" fmla="*/ 410 w 945"/>
                <a:gd name="T103" fmla="*/ 37 h 133"/>
                <a:gd name="T104" fmla="*/ 431 w 945"/>
                <a:gd name="T105" fmla="*/ 67 h 133"/>
                <a:gd name="T106" fmla="*/ 413 w 945"/>
                <a:gd name="T107" fmla="*/ 82 h 133"/>
                <a:gd name="T108" fmla="*/ 382 w 945"/>
                <a:gd name="T109" fmla="*/ 73 h 133"/>
                <a:gd name="T110" fmla="*/ 385 w 945"/>
                <a:gd name="T111" fmla="*/ 46 h 133"/>
                <a:gd name="T112" fmla="*/ 323 w 945"/>
                <a:gd name="T113" fmla="*/ 14 h 133"/>
                <a:gd name="T114" fmla="*/ 370 w 945"/>
                <a:gd name="T115" fmla="*/ 14 h 133"/>
                <a:gd name="T116" fmla="*/ 377 w 945"/>
                <a:gd name="T117" fmla="*/ 49 h 133"/>
                <a:gd name="T118" fmla="*/ 349 w 945"/>
                <a:gd name="T1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" h="133">
                  <a:moveTo>
                    <a:pt x="100" y="102"/>
                  </a:moveTo>
                  <a:lnTo>
                    <a:pt x="103" y="104"/>
                  </a:lnTo>
                  <a:lnTo>
                    <a:pt x="108" y="107"/>
                  </a:lnTo>
                  <a:lnTo>
                    <a:pt x="110" y="106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7" y="110"/>
                  </a:lnTo>
                  <a:lnTo>
                    <a:pt x="106" y="111"/>
                  </a:lnTo>
                  <a:lnTo>
                    <a:pt x="106" y="114"/>
                  </a:lnTo>
                  <a:lnTo>
                    <a:pt x="103" y="115"/>
                  </a:lnTo>
                  <a:lnTo>
                    <a:pt x="103" y="116"/>
                  </a:lnTo>
                  <a:lnTo>
                    <a:pt x="106" y="117"/>
                  </a:lnTo>
                  <a:lnTo>
                    <a:pt x="106" y="119"/>
                  </a:lnTo>
                  <a:lnTo>
                    <a:pt x="103" y="119"/>
                  </a:lnTo>
                  <a:lnTo>
                    <a:pt x="100" y="117"/>
                  </a:lnTo>
                  <a:lnTo>
                    <a:pt x="99" y="114"/>
                  </a:lnTo>
                  <a:lnTo>
                    <a:pt x="99" y="110"/>
                  </a:lnTo>
                  <a:lnTo>
                    <a:pt x="97" y="106"/>
                  </a:lnTo>
                  <a:lnTo>
                    <a:pt x="97" y="103"/>
                  </a:lnTo>
                  <a:lnTo>
                    <a:pt x="98" y="103"/>
                  </a:lnTo>
                  <a:lnTo>
                    <a:pt x="99" y="103"/>
                  </a:lnTo>
                  <a:lnTo>
                    <a:pt x="100" y="102"/>
                  </a:lnTo>
                  <a:close/>
                  <a:moveTo>
                    <a:pt x="16" y="100"/>
                  </a:moveTo>
                  <a:lnTo>
                    <a:pt x="21" y="100"/>
                  </a:lnTo>
                  <a:lnTo>
                    <a:pt x="27" y="104"/>
                  </a:lnTo>
                  <a:lnTo>
                    <a:pt x="29" y="106"/>
                  </a:lnTo>
                  <a:lnTo>
                    <a:pt x="32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7" y="108"/>
                  </a:lnTo>
                  <a:lnTo>
                    <a:pt x="24" y="107"/>
                  </a:lnTo>
                  <a:lnTo>
                    <a:pt x="23" y="104"/>
                  </a:lnTo>
                  <a:lnTo>
                    <a:pt x="21" y="104"/>
                  </a:lnTo>
                  <a:lnTo>
                    <a:pt x="20" y="106"/>
                  </a:lnTo>
                  <a:lnTo>
                    <a:pt x="16" y="106"/>
                  </a:lnTo>
                  <a:lnTo>
                    <a:pt x="15" y="108"/>
                  </a:lnTo>
                  <a:lnTo>
                    <a:pt x="12" y="111"/>
                  </a:lnTo>
                  <a:lnTo>
                    <a:pt x="14" y="112"/>
                  </a:lnTo>
                  <a:lnTo>
                    <a:pt x="15" y="114"/>
                  </a:lnTo>
                  <a:lnTo>
                    <a:pt x="16" y="115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6" y="121"/>
                  </a:lnTo>
                  <a:lnTo>
                    <a:pt x="15" y="117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11" y="119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3" y="119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7" y="107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6" y="100"/>
                  </a:lnTo>
                  <a:close/>
                  <a:moveTo>
                    <a:pt x="98" y="96"/>
                  </a:moveTo>
                  <a:lnTo>
                    <a:pt x="99" y="98"/>
                  </a:lnTo>
                  <a:lnTo>
                    <a:pt x="99" y="99"/>
                  </a:lnTo>
                  <a:lnTo>
                    <a:pt x="97" y="100"/>
                  </a:lnTo>
                  <a:lnTo>
                    <a:pt x="95" y="99"/>
                  </a:lnTo>
                  <a:lnTo>
                    <a:pt x="94" y="98"/>
                  </a:lnTo>
                  <a:lnTo>
                    <a:pt x="95" y="98"/>
                  </a:lnTo>
                  <a:lnTo>
                    <a:pt x="97" y="96"/>
                  </a:lnTo>
                  <a:lnTo>
                    <a:pt x="98" y="96"/>
                  </a:lnTo>
                  <a:close/>
                  <a:moveTo>
                    <a:pt x="85" y="94"/>
                  </a:moveTo>
                  <a:lnTo>
                    <a:pt x="87" y="95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9"/>
                  </a:lnTo>
                  <a:lnTo>
                    <a:pt x="89" y="99"/>
                  </a:lnTo>
                  <a:lnTo>
                    <a:pt x="86" y="99"/>
                  </a:lnTo>
                  <a:lnTo>
                    <a:pt x="85" y="99"/>
                  </a:lnTo>
                  <a:lnTo>
                    <a:pt x="83" y="100"/>
                  </a:lnTo>
                  <a:lnTo>
                    <a:pt x="82" y="100"/>
                  </a:lnTo>
                  <a:lnTo>
                    <a:pt x="81" y="99"/>
                  </a:lnTo>
                  <a:lnTo>
                    <a:pt x="81" y="98"/>
                  </a:lnTo>
                  <a:lnTo>
                    <a:pt x="82" y="95"/>
                  </a:lnTo>
                  <a:lnTo>
                    <a:pt x="85" y="94"/>
                  </a:lnTo>
                  <a:close/>
                  <a:moveTo>
                    <a:pt x="75" y="91"/>
                  </a:moveTo>
                  <a:lnTo>
                    <a:pt x="77" y="94"/>
                  </a:lnTo>
                  <a:lnTo>
                    <a:pt x="78" y="94"/>
                  </a:lnTo>
                  <a:lnTo>
                    <a:pt x="78" y="92"/>
                  </a:lnTo>
                  <a:lnTo>
                    <a:pt x="79" y="94"/>
                  </a:lnTo>
                  <a:lnTo>
                    <a:pt x="81" y="95"/>
                  </a:lnTo>
                  <a:lnTo>
                    <a:pt x="79" y="96"/>
                  </a:lnTo>
                  <a:lnTo>
                    <a:pt x="75" y="98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0" y="96"/>
                  </a:lnTo>
                  <a:lnTo>
                    <a:pt x="68" y="95"/>
                  </a:lnTo>
                  <a:lnTo>
                    <a:pt x="68" y="94"/>
                  </a:lnTo>
                  <a:lnTo>
                    <a:pt x="69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1"/>
                  </a:lnTo>
                  <a:close/>
                  <a:moveTo>
                    <a:pt x="44" y="91"/>
                  </a:moveTo>
                  <a:lnTo>
                    <a:pt x="44" y="92"/>
                  </a:lnTo>
                  <a:lnTo>
                    <a:pt x="44" y="95"/>
                  </a:lnTo>
                  <a:lnTo>
                    <a:pt x="43" y="98"/>
                  </a:lnTo>
                  <a:lnTo>
                    <a:pt x="41" y="99"/>
                  </a:lnTo>
                  <a:lnTo>
                    <a:pt x="40" y="102"/>
                  </a:lnTo>
                  <a:lnTo>
                    <a:pt x="40" y="103"/>
                  </a:lnTo>
                  <a:lnTo>
                    <a:pt x="41" y="102"/>
                  </a:lnTo>
                  <a:lnTo>
                    <a:pt x="43" y="99"/>
                  </a:lnTo>
                  <a:lnTo>
                    <a:pt x="45" y="98"/>
                  </a:lnTo>
                  <a:lnTo>
                    <a:pt x="46" y="98"/>
                  </a:lnTo>
                  <a:lnTo>
                    <a:pt x="48" y="100"/>
                  </a:lnTo>
                  <a:lnTo>
                    <a:pt x="49" y="102"/>
                  </a:lnTo>
                  <a:lnTo>
                    <a:pt x="49" y="103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43" y="108"/>
                  </a:lnTo>
                  <a:lnTo>
                    <a:pt x="41" y="110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0" y="117"/>
                  </a:lnTo>
                  <a:lnTo>
                    <a:pt x="39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9" y="121"/>
                  </a:lnTo>
                  <a:lnTo>
                    <a:pt x="39" y="124"/>
                  </a:lnTo>
                  <a:lnTo>
                    <a:pt x="39" y="128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3" y="133"/>
                  </a:lnTo>
                  <a:lnTo>
                    <a:pt x="32" y="133"/>
                  </a:lnTo>
                  <a:lnTo>
                    <a:pt x="32" y="129"/>
                  </a:lnTo>
                  <a:lnTo>
                    <a:pt x="29" y="127"/>
                  </a:lnTo>
                  <a:lnTo>
                    <a:pt x="28" y="127"/>
                  </a:lnTo>
                  <a:lnTo>
                    <a:pt x="28" y="129"/>
                  </a:lnTo>
                  <a:lnTo>
                    <a:pt x="27" y="131"/>
                  </a:lnTo>
                  <a:lnTo>
                    <a:pt x="25" y="131"/>
                  </a:lnTo>
                  <a:lnTo>
                    <a:pt x="24" y="132"/>
                  </a:lnTo>
                  <a:lnTo>
                    <a:pt x="23" y="131"/>
                  </a:lnTo>
                  <a:lnTo>
                    <a:pt x="24" y="129"/>
                  </a:lnTo>
                  <a:lnTo>
                    <a:pt x="23" y="127"/>
                  </a:lnTo>
                  <a:lnTo>
                    <a:pt x="21" y="121"/>
                  </a:lnTo>
                  <a:lnTo>
                    <a:pt x="24" y="120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3" y="114"/>
                  </a:lnTo>
                  <a:lnTo>
                    <a:pt x="21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20" y="112"/>
                  </a:lnTo>
                  <a:lnTo>
                    <a:pt x="20" y="110"/>
                  </a:lnTo>
                  <a:lnTo>
                    <a:pt x="21" y="110"/>
                  </a:lnTo>
                  <a:lnTo>
                    <a:pt x="21" y="111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28" y="112"/>
                  </a:lnTo>
                  <a:lnTo>
                    <a:pt x="31" y="111"/>
                  </a:lnTo>
                  <a:lnTo>
                    <a:pt x="32" y="108"/>
                  </a:lnTo>
                  <a:lnTo>
                    <a:pt x="35" y="108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6" y="103"/>
                  </a:lnTo>
                  <a:lnTo>
                    <a:pt x="39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5" y="100"/>
                  </a:lnTo>
                  <a:lnTo>
                    <a:pt x="35" y="99"/>
                  </a:lnTo>
                  <a:lnTo>
                    <a:pt x="35" y="98"/>
                  </a:lnTo>
                  <a:lnTo>
                    <a:pt x="36" y="96"/>
                  </a:lnTo>
                  <a:lnTo>
                    <a:pt x="37" y="94"/>
                  </a:lnTo>
                  <a:lnTo>
                    <a:pt x="39" y="92"/>
                  </a:lnTo>
                  <a:lnTo>
                    <a:pt x="39" y="94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40" y="98"/>
                  </a:lnTo>
                  <a:lnTo>
                    <a:pt x="41" y="94"/>
                  </a:lnTo>
                  <a:lnTo>
                    <a:pt x="44" y="91"/>
                  </a:lnTo>
                  <a:close/>
                  <a:moveTo>
                    <a:pt x="97" y="83"/>
                  </a:moveTo>
                  <a:lnTo>
                    <a:pt x="98" y="83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90"/>
                  </a:lnTo>
                  <a:lnTo>
                    <a:pt x="95" y="90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5" y="86"/>
                  </a:lnTo>
                  <a:lnTo>
                    <a:pt x="95" y="83"/>
                  </a:lnTo>
                  <a:lnTo>
                    <a:pt x="97" y="83"/>
                  </a:lnTo>
                  <a:close/>
                  <a:moveTo>
                    <a:pt x="69" y="82"/>
                  </a:moveTo>
                  <a:lnTo>
                    <a:pt x="74" y="82"/>
                  </a:lnTo>
                  <a:lnTo>
                    <a:pt x="75" y="83"/>
                  </a:lnTo>
                  <a:lnTo>
                    <a:pt x="79" y="83"/>
                  </a:lnTo>
                  <a:lnTo>
                    <a:pt x="81" y="85"/>
                  </a:lnTo>
                  <a:lnTo>
                    <a:pt x="82" y="85"/>
                  </a:lnTo>
                  <a:lnTo>
                    <a:pt x="86" y="87"/>
                  </a:lnTo>
                  <a:lnTo>
                    <a:pt x="89" y="89"/>
                  </a:lnTo>
                  <a:lnTo>
                    <a:pt x="91" y="89"/>
                  </a:lnTo>
                  <a:lnTo>
                    <a:pt x="93" y="91"/>
                  </a:lnTo>
                  <a:lnTo>
                    <a:pt x="93" y="94"/>
                  </a:lnTo>
                  <a:lnTo>
                    <a:pt x="91" y="95"/>
                  </a:lnTo>
                  <a:lnTo>
                    <a:pt x="89" y="94"/>
                  </a:lnTo>
                  <a:lnTo>
                    <a:pt x="86" y="92"/>
                  </a:lnTo>
                  <a:lnTo>
                    <a:pt x="83" y="92"/>
                  </a:lnTo>
                  <a:lnTo>
                    <a:pt x="81" y="92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7" y="90"/>
                  </a:lnTo>
                  <a:lnTo>
                    <a:pt x="75" y="89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2" y="89"/>
                  </a:lnTo>
                  <a:lnTo>
                    <a:pt x="68" y="87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6" y="83"/>
                  </a:lnTo>
                  <a:lnTo>
                    <a:pt x="69" y="82"/>
                  </a:lnTo>
                  <a:close/>
                  <a:moveTo>
                    <a:pt x="39" y="82"/>
                  </a:moveTo>
                  <a:lnTo>
                    <a:pt x="40" y="82"/>
                  </a:lnTo>
                  <a:lnTo>
                    <a:pt x="40" y="83"/>
                  </a:lnTo>
                  <a:lnTo>
                    <a:pt x="41" y="85"/>
                  </a:lnTo>
                  <a:lnTo>
                    <a:pt x="40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9" y="82"/>
                  </a:lnTo>
                  <a:close/>
                  <a:moveTo>
                    <a:pt x="519" y="79"/>
                  </a:moveTo>
                  <a:lnTo>
                    <a:pt x="522" y="81"/>
                  </a:lnTo>
                  <a:lnTo>
                    <a:pt x="522" y="83"/>
                  </a:lnTo>
                  <a:lnTo>
                    <a:pt x="521" y="86"/>
                  </a:lnTo>
                  <a:lnTo>
                    <a:pt x="519" y="83"/>
                  </a:lnTo>
                  <a:lnTo>
                    <a:pt x="518" y="86"/>
                  </a:lnTo>
                  <a:lnTo>
                    <a:pt x="515" y="86"/>
                  </a:lnTo>
                  <a:lnTo>
                    <a:pt x="511" y="86"/>
                  </a:lnTo>
                  <a:lnTo>
                    <a:pt x="511" y="85"/>
                  </a:lnTo>
                  <a:lnTo>
                    <a:pt x="513" y="82"/>
                  </a:lnTo>
                  <a:lnTo>
                    <a:pt x="515" y="83"/>
                  </a:lnTo>
                  <a:lnTo>
                    <a:pt x="517" y="81"/>
                  </a:lnTo>
                  <a:lnTo>
                    <a:pt x="519" y="81"/>
                  </a:lnTo>
                  <a:lnTo>
                    <a:pt x="519" y="79"/>
                  </a:lnTo>
                  <a:close/>
                  <a:moveTo>
                    <a:pt x="79" y="78"/>
                  </a:moveTo>
                  <a:lnTo>
                    <a:pt x="82" y="78"/>
                  </a:lnTo>
                  <a:lnTo>
                    <a:pt x="86" y="79"/>
                  </a:lnTo>
                  <a:lnTo>
                    <a:pt x="90" y="83"/>
                  </a:lnTo>
                  <a:lnTo>
                    <a:pt x="91" y="83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3" y="85"/>
                  </a:lnTo>
                  <a:lnTo>
                    <a:pt x="93" y="87"/>
                  </a:lnTo>
                  <a:lnTo>
                    <a:pt x="90" y="87"/>
                  </a:lnTo>
                  <a:lnTo>
                    <a:pt x="89" y="85"/>
                  </a:lnTo>
                  <a:lnTo>
                    <a:pt x="85" y="82"/>
                  </a:lnTo>
                  <a:lnTo>
                    <a:pt x="81" y="81"/>
                  </a:lnTo>
                  <a:lnTo>
                    <a:pt x="78" y="81"/>
                  </a:lnTo>
                  <a:lnTo>
                    <a:pt x="77" y="79"/>
                  </a:lnTo>
                  <a:lnTo>
                    <a:pt x="77" y="78"/>
                  </a:lnTo>
                  <a:lnTo>
                    <a:pt x="79" y="78"/>
                  </a:lnTo>
                  <a:close/>
                  <a:moveTo>
                    <a:pt x="511" y="78"/>
                  </a:moveTo>
                  <a:lnTo>
                    <a:pt x="511" y="79"/>
                  </a:lnTo>
                  <a:lnTo>
                    <a:pt x="510" y="79"/>
                  </a:lnTo>
                  <a:lnTo>
                    <a:pt x="510" y="81"/>
                  </a:lnTo>
                  <a:lnTo>
                    <a:pt x="510" y="81"/>
                  </a:lnTo>
                  <a:lnTo>
                    <a:pt x="510" y="82"/>
                  </a:lnTo>
                  <a:lnTo>
                    <a:pt x="509" y="85"/>
                  </a:lnTo>
                  <a:lnTo>
                    <a:pt x="507" y="85"/>
                  </a:lnTo>
                  <a:lnTo>
                    <a:pt x="506" y="83"/>
                  </a:lnTo>
                  <a:lnTo>
                    <a:pt x="506" y="82"/>
                  </a:lnTo>
                  <a:lnTo>
                    <a:pt x="507" y="81"/>
                  </a:lnTo>
                  <a:lnTo>
                    <a:pt x="507" y="79"/>
                  </a:lnTo>
                  <a:lnTo>
                    <a:pt x="509" y="78"/>
                  </a:lnTo>
                  <a:lnTo>
                    <a:pt x="511" y="78"/>
                  </a:lnTo>
                  <a:close/>
                  <a:moveTo>
                    <a:pt x="123" y="77"/>
                  </a:moveTo>
                  <a:lnTo>
                    <a:pt x="124" y="79"/>
                  </a:lnTo>
                  <a:lnTo>
                    <a:pt x="127" y="81"/>
                  </a:lnTo>
                  <a:lnTo>
                    <a:pt x="128" y="83"/>
                  </a:lnTo>
                  <a:lnTo>
                    <a:pt x="128" y="85"/>
                  </a:lnTo>
                  <a:lnTo>
                    <a:pt x="126" y="86"/>
                  </a:lnTo>
                  <a:lnTo>
                    <a:pt x="123" y="86"/>
                  </a:lnTo>
                  <a:lnTo>
                    <a:pt x="122" y="89"/>
                  </a:lnTo>
                  <a:lnTo>
                    <a:pt x="122" y="90"/>
                  </a:lnTo>
                  <a:lnTo>
                    <a:pt x="123" y="92"/>
                  </a:lnTo>
                  <a:lnTo>
                    <a:pt x="126" y="94"/>
                  </a:lnTo>
                  <a:lnTo>
                    <a:pt x="127" y="95"/>
                  </a:lnTo>
                  <a:lnTo>
                    <a:pt x="128" y="98"/>
                  </a:lnTo>
                  <a:lnTo>
                    <a:pt x="128" y="99"/>
                  </a:lnTo>
                  <a:lnTo>
                    <a:pt x="126" y="100"/>
                  </a:lnTo>
                  <a:lnTo>
                    <a:pt x="123" y="102"/>
                  </a:lnTo>
                  <a:lnTo>
                    <a:pt x="120" y="102"/>
                  </a:lnTo>
                  <a:lnTo>
                    <a:pt x="116" y="103"/>
                  </a:lnTo>
                  <a:lnTo>
                    <a:pt x="114" y="103"/>
                  </a:lnTo>
                  <a:lnTo>
                    <a:pt x="111" y="99"/>
                  </a:lnTo>
                  <a:lnTo>
                    <a:pt x="110" y="95"/>
                  </a:lnTo>
                  <a:lnTo>
                    <a:pt x="110" y="89"/>
                  </a:lnTo>
                  <a:lnTo>
                    <a:pt x="108" y="86"/>
                  </a:lnTo>
                  <a:lnTo>
                    <a:pt x="108" y="85"/>
                  </a:lnTo>
                  <a:lnTo>
                    <a:pt x="111" y="83"/>
                  </a:lnTo>
                  <a:lnTo>
                    <a:pt x="112" y="85"/>
                  </a:lnTo>
                  <a:lnTo>
                    <a:pt x="114" y="85"/>
                  </a:lnTo>
                  <a:lnTo>
                    <a:pt x="118" y="82"/>
                  </a:lnTo>
                  <a:lnTo>
                    <a:pt x="119" y="82"/>
                  </a:lnTo>
                  <a:lnTo>
                    <a:pt x="120" y="83"/>
                  </a:lnTo>
                  <a:lnTo>
                    <a:pt x="122" y="81"/>
                  </a:lnTo>
                  <a:lnTo>
                    <a:pt x="122" y="78"/>
                  </a:lnTo>
                  <a:lnTo>
                    <a:pt x="123" y="77"/>
                  </a:lnTo>
                  <a:close/>
                  <a:moveTo>
                    <a:pt x="90" y="74"/>
                  </a:moveTo>
                  <a:lnTo>
                    <a:pt x="91" y="74"/>
                  </a:lnTo>
                  <a:lnTo>
                    <a:pt x="93" y="77"/>
                  </a:lnTo>
                  <a:lnTo>
                    <a:pt x="95" y="77"/>
                  </a:lnTo>
                  <a:lnTo>
                    <a:pt x="97" y="78"/>
                  </a:lnTo>
                  <a:lnTo>
                    <a:pt x="97" y="79"/>
                  </a:lnTo>
                  <a:lnTo>
                    <a:pt x="94" y="81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4"/>
                  </a:lnTo>
                  <a:close/>
                  <a:moveTo>
                    <a:pt x="794" y="74"/>
                  </a:moveTo>
                  <a:lnTo>
                    <a:pt x="796" y="74"/>
                  </a:lnTo>
                  <a:lnTo>
                    <a:pt x="798" y="77"/>
                  </a:lnTo>
                  <a:lnTo>
                    <a:pt x="800" y="79"/>
                  </a:lnTo>
                  <a:lnTo>
                    <a:pt x="804" y="79"/>
                  </a:lnTo>
                  <a:lnTo>
                    <a:pt x="806" y="81"/>
                  </a:lnTo>
                  <a:lnTo>
                    <a:pt x="806" y="85"/>
                  </a:lnTo>
                  <a:lnTo>
                    <a:pt x="809" y="90"/>
                  </a:lnTo>
                  <a:lnTo>
                    <a:pt x="809" y="92"/>
                  </a:lnTo>
                  <a:lnTo>
                    <a:pt x="808" y="94"/>
                  </a:lnTo>
                  <a:lnTo>
                    <a:pt x="805" y="92"/>
                  </a:lnTo>
                  <a:lnTo>
                    <a:pt x="804" y="87"/>
                  </a:lnTo>
                  <a:lnTo>
                    <a:pt x="801" y="82"/>
                  </a:lnTo>
                  <a:lnTo>
                    <a:pt x="797" y="79"/>
                  </a:lnTo>
                  <a:lnTo>
                    <a:pt x="794" y="75"/>
                  </a:lnTo>
                  <a:lnTo>
                    <a:pt x="794" y="74"/>
                  </a:lnTo>
                  <a:close/>
                  <a:moveTo>
                    <a:pt x="115" y="73"/>
                  </a:moveTo>
                  <a:lnTo>
                    <a:pt x="116" y="73"/>
                  </a:lnTo>
                  <a:lnTo>
                    <a:pt x="118" y="74"/>
                  </a:lnTo>
                  <a:lnTo>
                    <a:pt x="119" y="75"/>
                  </a:lnTo>
                  <a:lnTo>
                    <a:pt x="119" y="7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4" y="82"/>
                  </a:lnTo>
                  <a:lnTo>
                    <a:pt x="112" y="81"/>
                  </a:lnTo>
                  <a:lnTo>
                    <a:pt x="108" y="78"/>
                  </a:lnTo>
                  <a:lnTo>
                    <a:pt x="107" y="77"/>
                  </a:lnTo>
                  <a:lnTo>
                    <a:pt x="108" y="75"/>
                  </a:lnTo>
                  <a:lnTo>
                    <a:pt x="111" y="74"/>
                  </a:lnTo>
                  <a:lnTo>
                    <a:pt x="115" y="73"/>
                  </a:lnTo>
                  <a:close/>
                  <a:moveTo>
                    <a:pt x="86" y="71"/>
                  </a:moveTo>
                  <a:lnTo>
                    <a:pt x="87" y="73"/>
                  </a:lnTo>
                  <a:lnTo>
                    <a:pt x="87" y="74"/>
                  </a:lnTo>
                  <a:lnTo>
                    <a:pt x="87" y="77"/>
                  </a:lnTo>
                  <a:lnTo>
                    <a:pt x="85" y="75"/>
                  </a:lnTo>
                  <a:lnTo>
                    <a:pt x="83" y="77"/>
                  </a:lnTo>
                  <a:lnTo>
                    <a:pt x="82" y="77"/>
                  </a:lnTo>
                  <a:lnTo>
                    <a:pt x="83" y="74"/>
                  </a:lnTo>
                  <a:lnTo>
                    <a:pt x="85" y="73"/>
                  </a:lnTo>
                  <a:lnTo>
                    <a:pt x="86" y="71"/>
                  </a:lnTo>
                  <a:close/>
                  <a:moveTo>
                    <a:pt x="85" y="66"/>
                  </a:moveTo>
                  <a:lnTo>
                    <a:pt x="86" y="66"/>
                  </a:lnTo>
                  <a:lnTo>
                    <a:pt x="86" y="67"/>
                  </a:lnTo>
                  <a:lnTo>
                    <a:pt x="83" y="69"/>
                  </a:lnTo>
                  <a:lnTo>
                    <a:pt x="82" y="73"/>
                  </a:lnTo>
                  <a:lnTo>
                    <a:pt x="81" y="75"/>
                  </a:lnTo>
                  <a:lnTo>
                    <a:pt x="77" y="77"/>
                  </a:lnTo>
                  <a:lnTo>
                    <a:pt x="74" y="79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5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70"/>
                  </a:lnTo>
                  <a:lnTo>
                    <a:pt x="75" y="67"/>
                  </a:lnTo>
                  <a:lnTo>
                    <a:pt x="77" y="66"/>
                  </a:lnTo>
                  <a:lnTo>
                    <a:pt x="79" y="66"/>
                  </a:lnTo>
                  <a:lnTo>
                    <a:pt x="82" y="67"/>
                  </a:lnTo>
                  <a:lnTo>
                    <a:pt x="85" y="66"/>
                  </a:lnTo>
                  <a:close/>
                  <a:moveTo>
                    <a:pt x="91" y="60"/>
                  </a:moveTo>
                  <a:lnTo>
                    <a:pt x="93" y="60"/>
                  </a:lnTo>
                  <a:lnTo>
                    <a:pt x="94" y="62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0" y="64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1" y="60"/>
                  </a:lnTo>
                  <a:close/>
                  <a:moveTo>
                    <a:pt x="79" y="57"/>
                  </a:moveTo>
                  <a:lnTo>
                    <a:pt x="82" y="57"/>
                  </a:lnTo>
                  <a:lnTo>
                    <a:pt x="83" y="58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1"/>
                  </a:lnTo>
                  <a:lnTo>
                    <a:pt x="85" y="64"/>
                  </a:lnTo>
                  <a:lnTo>
                    <a:pt x="83" y="65"/>
                  </a:lnTo>
                  <a:lnTo>
                    <a:pt x="82" y="64"/>
                  </a:lnTo>
                  <a:lnTo>
                    <a:pt x="81" y="62"/>
                  </a:lnTo>
                  <a:lnTo>
                    <a:pt x="78" y="64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1"/>
                  </a:lnTo>
                  <a:lnTo>
                    <a:pt x="78" y="58"/>
                  </a:lnTo>
                  <a:lnTo>
                    <a:pt x="79" y="57"/>
                  </a:lnTo>
                  <a:close/>
                  <a:moveTo>
                    <a:pt x="132" y="54"/>
                  </a:moveTo>
                  <a:lnTo>
                    <a:pt x="133" y="56"/>
                  </a:lnTo>
                  <a:lnTo>
                    <a:pt x="136" y="57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44" y="69"/>
                  </a:lnTo>
                  <a:lnTo>
                    <a:pt x="140" y="71"/>
                  </a:lnTo>
                  <a:lnTo>
                    <a:pt x="136" y="73"/>
                  </a:lnTo>
                  <a:lnTo>
                    <a:pt x="135" y="74"/>
                  </a:lnTo>
                  <a:lnTo>
                    <a:pt x="136" y="77"/>
                  </a:lnTo>
                  <a:lnTo>
                    <a:pt x="136" y="79"/>
                  </a:lnTo>
                  <a:lnTo>
                    <a:pt x="133" y="82"/>
                  </a:lnTo>
                  <a:lnTo>
                    <a:pt x="132" y="81"/>
                  </a:lnTo>
                  <a:lnTo>
                    <a:pt x="132" y="78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5"/>
                  </a:lnTo>
                  <a:lnTo>
                    <a:pt x="126" y="74"/>
                  </a:lnTo>
                  <a:lnTo>
                    <a:pt x="127" y="71"/>
                  </a:lnTo>
                  <a:lnTo>
                    <a:pt x="126" y="69"/>
                  </a:lnTo>
                  <a:lnTo>
                    <a:pt x="124" y="66"/>
                  </a:lnTo>
                  <a:lnTo>
                    <a:pt x="126" y="62"/>
                  </a:lnTo>
                  <a:lnTo>
                    <a:pt x="127" y="61"/>
                  </a:lnTo>
                  <a:lnTo>
                    <a:pt x="129" y="58"/>
                  </a:lnTo>
                  <a:lnTo>
                    <a:pt x="129" y="57"/>
                  </a:lnTo>
                  <a:lnTo>
                    <a:pt x="131" y="56"/>
                  </a:lnTo>
                  <a:lnTo>
                    <a:pt x="132" y="54"/>
                  </a:lnTo>
                  <a:close/>
                  <a:moveTo>
                    <a:pt x="365" y="53"/>
                  </a:moveTo>
                  <a:lnTo>
                    <a:pt x="370" y="54"/>
                  </a:lnTo>
                  <a:lnTo>
                    <a:pt x="374" y="57"/>
                  </a:lnTo>
                  <a:lnTo>
                    <a:pt x="376" y="58"/>
                  </a:lnTo>
                  <a:lnTo>
                    <a:pt x="374" y="62"/>
                  </a:lnTo>
                  <a:lnTo>
                    <a:pt x="373" y="65"/>
                  </a:lnTo>
                  <a:lnTo>
                    <a:pt x="372" y="66"/>
                  </a:lnTo>
                  <a:lnTo>
                    <a:pt x="369" y="69"/>
                  </a:lnTo>
                  <a:lnTo>
                    <a:pt x="366" y="70"/>
                  </a:lnTo>
                  <a:lnTo>
                    <a:pt x="364" y="70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4" y="67"/>
                  </a:lnTo>
                  <a:lnTo>
                    <a:pt x="368" y="66"/>
                  </a:lnTo>
                  <a:lnTo>
                    <a:pt x="369" y="66"/>
                  </a:lnTo>
                  <a:lnTo>
                    <a:pt x="366" y="65"/>
                  </a:lnTo>
                  <a:lnTo>
                    <a:pt x="363" y="65"/>
                  </a:lnTo>
                  <a:lnTo>
                    <a:pt x="360" y="65"/>
                  </a:lnTo>
                  <a:lnTo>
                    <a:pt x="359" y="62"/>
                  </a:lnTo>
                  <a:lnTo>
                    <a:pt x="356" y="61"/>
                  </a:lnTo>
                  <a:lnTo>
                    <a:pt x="355" y="58"/>
                  </a:lnTo>
                  <a:lnTo>
                    <a:pt x="352" y="58"/>
                  </a:lnTo>
                  <a:lnTo>
                    <a:pt x="351" y="57"/>
                  </a:lnTo>
                  <a:lnTo>
                    <a:pt x="352" y="56"/>
                  </a:lnTo>
                  <a:lnTo>
                    <a:pt x="355" y="56"/>
                  </a:lnTo>
                  <a:lnTo>
                    <a:pt x="356" y="54"/>
                  </a:lnTo>
                  <a:lnTo>
                    <a:pt x="357" y="54"/>
                  </a:lnTo>
                  <a:lnTo>
                    <a:pt x="360" y="54"/>
                  </a:lnTo>
                  <a:lnTo>
                    <a:pt x="363" y="54"/>
                  </a:lnTo>
                  <a:lnTo>
                    <a:pt x="365" y="53"/>
                  </a:lnTo>
                  <a:close/>
                  <a:moveTo>
                    <a:pt x="85" y="53"/>
                  </a:moveTo>
                  <a:lnTo>
                    <a:pt x="85" y="54"/>
                  </a:lnTo>
                  <a:lnTo>
                    <a:pt x="83" y="56"/>
                  </a:lnTo>
                  <a:lnTo>
                    <a:pt x="83" y="54"/>
                  </a:lnTo>
                  <a:lnTo>
                    <a:pt x="85" y="53"/>
                  </a:lnTo>
                  <a:close/>
                  <a:moveTo>
                    <a:pt x="451" y="52"/>
                  </a:moveTo>
                  <a:lnTo>
                    <a:pt x="452" y="52"/>
                  </a:lnTo>
                  <a:lnTo>
                    <a:pt x="455" y="53"/>
                  </a:lnTo>
                  <a:lnTo>
                    <a:pt x="457" y="53"/>
                  </a:lnTo>
                  <a:lnTo>
                    <a:pt x="460" y="54"/>
                  </a:lnTo>
                  <a:lnTo>
                    <a:pt x="460" y="62"/>
                  </a:lnTo>
                  <a:lnTo>
                    <a:pt x="461" y="64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4" y="61"/>
                  </a:lnTo>
                  <a:lnTo>
                    <a:pt x="464" y="58"/>
                  </a:lnTo>
                  <a:lnTo>
                    <a:pt x="461" y="57"/>
                  </a:lnTo>
                  <a:lnTo>
                    <a:pt x="461" y="56"/>
                  </a:lnTo>
                  <a:lnTo>
                    <a:pt x="463" y="57"/>
                  </a:lnTo>
                  <a:lnTo>
                    <a:pt x="465" y="60"/>
                  </a:lnTo>
                  <a:lnTo>
                    <a:pt x="467" y="60"/>
                  </a:lnTo>
                  <a:lnTo>
                    <a:pt x="467" y="57"/>
                  </a:lnTo>
                  <a:lnTo>
                    <a:pt x="469" y="57"/>
                  </a:lnTo>
                  <a:lnTo>
                    <a:pt x="470" y="60"/>
                  </a:lnTo>
                  <a:lnTo>
                    <a:pt x="470" y="61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lnTo>
                    <a:pt x="477" y="64"/>
                  </a:lnTo>
                  <a:lnTo>
                    <a:pt x="481" y="65"/>
                  </a:lnTo>
                  <a:lnTo>
                    <a:pt x="482" y="66"/>
                  </a:lnTo>
                  <a:lnTo>
                    <a:pt x="484" y="65"/>
                  </a:lnTo>
                  <a:lnTo>
                    <a:pt x="485" y="66"/>
                  </a:lnTo>
                  <a:lnTo>
                    <a:pt x="489" y="69"/>
                  </a:lnTo>
                  <a:lnTo>
                    <a:pt x="489" y="70"/>
                  </a:lnTo>
                  <a:lnTo>
                    <a:pt x="490" y="73"/>
                  </a:lnTo>
                  <a:lnTo>
                    <a:pt x="494" y="77"/>
                  </a:lnTo>
                  <a:lnTo>
                    <a:pt x="494" y="79"/>
                  </a:lnTo>
                  <a:lnTo>
                    <a:pt x="493" y="85"/>
                  </a:lnTo>
                  <a:lnTo>
                    <a:pt x="490" y="85"/>
                  </a:lnTo>
                  <a:lnTo>
                    <a:pt x="490" y="87"/>
                  </a:lnTo>
                  <a:lnTo>
                    <a:pt x="486" y="90"/>
                  </a:lnTo>
                  <a:lnTo>
                    <a:pt x="484" y="91"/>
                  </a:lnTo>
                  <a:lnTo>
                    <a:pt x="482" y="92"/>
                  </a:lnTo>
                  <a:lnTo>
                    <a:pt x="481" y="95"/>
                  </a:lnTo>
                  <a:lnTo>
                    <a:pt x="480" y="95"/>
                  </a:lnTo>
                  <a:lnTo>
                    <a:pt x="478" y="94"/>
                  </a:lnTo>
                  <a:lnTo>
                    <a:pt x="477" y="95"/>
                  </a:lnTo>
                  <a:lnTo>
                    <a:pt x="472" y="98"/>
                  </a:lnTo>
                  <a:lnTo>
                    <a:pt x="470" y="100"/>
                  </a:lnTo>
                  <a:lnTo>
                    <a:pt x="472" y="102"/>
                  </a:lnTo>
                  <a:lnTo>
                    <a:pt x="469" y="103"/>
                  </a:lnTo>
                  <a:lnTo>
                    <a:pt x="467" y="106"/>
                  </a:lnTo>
                  <a:lnTo>
                    <a:pt x="465" y="110"/>
                  </a:lnTo>
                  <a:lnTo>
                    <a:pt x="463" y="110"/>
                  </a:lnTo>
                  <a:lnTo>
                    <a:pt x="461" y="108"/>
                  </a:lnTo>
                  <a:lnTo>
                    <a:pt x="461" y="107"/>
                  </a:lnTo>
                  <a:lnTo>
                    <a:pt x="459" y="104"/>
                  </a:lnTo>
                  <a:lnTo>
                    <a:pt x="457" y="100"/>
                  </a:lnTo>
                  <a:lnTo>
                    <a:pt x="456" y="98"/>
                  </a:lnTo>
                  <a:lnTo>
                    <a:pt x="457" y="96"/>
                  </a:lnTo>
                  <a:lnTo>
                    <a:pt x="457" y="94"/>
                  </a:lnTo>
                  <a:lnTo>
                    <a:pt x="456" y="92"/>
                  </a:lnTo>
                  <a:lnTo>
                    <a:pt x="456" y="90"/>
                  </a:lnTo>
                  <a:lnTo>
                    <a:pt x="455" y="87"/>
                  </a:lnTo>
                  <a:lnTo>
                    <a:pt x="453" y="83"/>
                  </a:lnTo>
                  <a:lnTo>
                    <a:pt x="453" y="79"/>
                  </a:lnTo>
                  <a:lnTo>
                    <a:pt x="456" y="78"/>
                  </a:lnTo>
                  <a:lnTo>
                    <a:pt x="457" y="77"/>
                  </a:lnTo>
                  <a:lnTo>
                    <a:pt x="456" y="77"/>
                  </a:lnTo>
                  <a:lnTo>
                    <a:pt x="453" y="75"/>
                  </a:lnTo>
                  <a:lnTo>
                    <a:pt x="451" y="69"/>
                  </a:lnTo>
                  <a:lnTo>
                    <a:pt x="452" y="67"/>
                  </a:lnTo>
                  <a:lnTo>
                    <a:pt x="451" y="66"/>
                  </a:lnTo>
                  <a:lnTo>
                    <a:pt x="449" y="65"/>
                  </a:lnTo>
                  <a:lnTo>
                    <a:pt x="448" y="65"/>
                  </a:lnTo>
                  <a:lnTo>
                    <a:pt x="448" y="61"/>
                  </a:lnTo>
                  <a:lnTo>
                    <a:pt x="448" y="61"/>
                  </a:lnTo>
                  <a:lnTo>
                    <a:pt x="448" y="58"/>
                  </a:lnTo>
                  <a:lnTo>
                    <a:pt x="447" y="57"/>
                  </a:lnTo>
                  <a:lnTo>
                    <a:pt x="448" y="57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52" y="60"/>
                  </a:lnTo>
                  <a:lnTo>
                    <a:pt x="453" y="60"/>
                  </a:lnTo>
                  <a:lnTo>
                    <a:pt x="452" y="57"/>
                  </a:lnTo>
                  <a:lnTo>
                    <a:pt x="449" y="56"/>
                  </a:lnTo>
                  <a:lnTo>
                    <a:pt x="449" y="53"/>
                  </a:lnTo>
                  <a:lnTo>
                    <a:pt x="451" y="52"/>
                  </a:lnTo>
                  <a:close/>
                  <a:moveTo>
                    <a:pt x="252" y="50"/>
                  </a:moveTo>
                  <a:lnTo>
                    <a:pt x="256" y="50"/>
                  </a:lnTo>
                  <a:lnTo>
                    <a:pt x="256" y="53"/>
                  </a:lnTo>
                  <a:lnTo>
                    <a:pt x="255" y="56"/>
                  </a:lnTo>
                  <a:lnTo>
                    <a:pt x="252" y="56"/>
                  </a:lnTo>
                  <a:lnTo>
                    <a:pt x="248" y="56"/>
                  </a:lnTo>
                  <a:lnTo>
                    <a:pt x="245" y="56"/>
                  </a:lnTo>
                  <a:lnTo>
                    <a:pt x="245" y="54"/>
                  </a:lnTo>
                  <a:lnTo>
                    <a:pt x="245" y="53"/>
                  </a:lnTo>
                  <a:lnTo>
                    <a:pt x="248" y="50"/>
                  </a:lnTo>
                  <a:lnTo>
                    <a:pt x="252" y="50"/>
                  </a:lnTo>
                  <a:close/>
                  <a:moveTo>
                    <a:pt x="939" y="49"/>
                  </a:moveTo>
                  <a:lnTo>
                    <a:pt x="941" y="50"/>
                  </a:lnTo>
                  <a:lnTo>
                    <a:pt x="939" y="52"/>
                  </a:lnTo>
                  <a:lnTo>
                    <a:pt x="941" y="53"/>
                  </a:lnTo>
                  <a:lnTo>
                    <a:pt x="942" y="53"/>
                  </a:lnTo>
                  <a:lnTo>
                    <a:pt x="945" y="54"/>
                  </a:lnTo>
                  <a:lnTo>
                    <a:pt x="945" y="57"/>
                  </a:lnTo>
                  <a:lnTo>
                    <a:pt x="943" y="60"/>
                  </a:lnTo>
                  <a:lnTo>
                    <a:pt x="942" y="62"/>
                  </a:lnTo>
                  <a:lnTo>
                    <a:pt x="938" y="66"/>
                  </a:lnTo>
                  <a:lnTo>
                    <a:pt x="935" y="66"/>
                  </a:lnTo>
                  <a:lnTo>
                    <a:pt x="933" y="65"/>
                  </a:lnTo>
                  <a:lnTo>
                    <a:pt x="929" y="66"/>
                  </a:lnTo>
                  <a:lnTo>
                    <a:pt x="925" y="66"/>
                  </a:lnTo>
                  <a:lnTo>
                    <a:pt x="921" y="65"/>
                  </a:lnTo>
                  <a:lnTo>
                    <a:pt x="914" y="64"/>
                  </a:lnTo>
                  <a:lnTo>
                    <a:pt x="906" y="61"/>
                  </a:lnTo>
                  <a:lnTo>
                    <a:pt x="905" y="58"/>
                  </a:lnTo>
                  <a:lnTo>
                    <a:pt x="901" y="53"/>
                  </a:lnTo>
                  <a:lnTo>
                    <a:pt x="900" y="49"/>
                  </a:lnTo>
                  <a:lnTo>
                    <a:pt x="902" y="49"/>
                  </a:lnTo>
                  <a:lnTo>
                    <a:pt x="902" y="50"/>
                  </a:lnTo>
                  <a:lnTo>
                    <a:pt x="904" y="53"/>
                  </a:lnTo>
                  <a:lnTo>
                    <a:pt x="909" y="53"/>
                  </a:lnTo>
                  <a:lnTo>
                    <a:pt x="910" y="52"/>
                  </a:lnTo>
                  <a:lnTo>
                    <a:pt x="910" y="50"/>
                  </a:lnTo>
                  <a:lnTo>
                    <a:pt x="912" y="50"/>
                  </a:lnTo>
                  <a:lnTo>
                    <a:pt x="916" y="50"/>
                  </a:lnTo>
                  <a:lnTo>
                    <a:pt x="918" y="50"/>
                  </a:lnTo>
                  <a:lnTo>
                    <a:pt x="920" y="50"/>
                  </a:lnTo>
                  <a:lnTo>
                    <a:pt x="921" y="52"/>
                  </a:lnTo>
                  <a:lnTo>
                    <a:pt x="922" y="53"/>
                  </a:lnTo>
                  <a:lnTo>
                    <a:pt x="923" y="53"/>
                  </a:lnTo>
                  <a:lnTo>
                    <a:pt x="927" y="50"/>
                  </a:lnTo>
                  <a:lnTo>
                    <a:pt x="933" y="49"/>
                  </a:lnTo>
                  <a:lnTo>
                    <a:pt x="937" y="50"/>
                  </a:lnTo>
                  <a:lnTo>
                    <a:pt x="939" y="49"/>
                  </a:lnTo>
                  <a:close/>
                  <a:moveTo>
                    <a:pt x="864" y="49"/>
                  </a:moveTo>
                  <a:lnTo>
                    <a:pt x="866" y="49"/>
                  </a:lnTo>
                  <a:lnTo>
                    <a:pt x="872" y="52"/>
                  </a:lnTo>
                  <a:lnTo>
                    <a:pt x="875" y="52"/>
                  </a:lnTo>
                  <a:lnTo>
                    <a:pt x="876" y="52"/>
                  </a:lnTo>
                  <a:lnTo>
                    <a:pt x="883" y="52"/>
                  </a:lnTo>
                  <a:lnTo>
                    <a:pt x="888" y="54"/>
                  </a:lnTo>
                  <a:lnTo>
                    <a:pt x="888" y="56"/>
                  </a:lnTo>
                  <a:lnTo>
                    <a:pt x="885" y="56"/>
                  </a:lnTo>
                  <a:lnTo>
                    <a:pt x="884" y="58"/>
                  </a:lnTo>
                  <a:lnTo>
                    <a:pt x="884" y="60"/>
                  </a:lnTo>
                  <a:lnTo>
                    <a:pt x="887" y="62"/>
                  </a:lnTo>
                  <a:lnTo>
                    <a:pt x="889" y="64"/>
                  </a:lnTo>
                  <a:lnTo>
                    <a:pt x="889" y="66"/>
                  </a:lnTo>
                  <a:lnTo>
                    <a:pt x="891" y="69"/>
                  </a:lnTo>
                  <a:lnTo>
                    <a:pt x="889" y="70"/>
                  </a:lnTo>
                  <a:lnTo>
                    <a:pt x="888" y="74"/>
                  </a:lnTo>
                  <a:lnTo>
                    <a:pt x="887" y="75"/>
                  </a:lnTo>
                  <a:lnTo>
                    <a:pt x="885" y="77"/>
                  </a:lnTo>
                  <a:lnTo>
                    <a:pt x="883" y="75"/>
                  </a:lnTo>
                  <a:lnTo>
                    <a:pt x="881" y="75"/>
                  </a:lnTo>
                  <a:lnTo>
                    <a:pt x="879" y="77"/>
                  </a:lnTo>
                  <a:lnTo>
                    <a:pt x="877" y="78"/>
                  </a:lnTo>
                  <a:lnTo>
                    <a:pt x="872" y="75"/>
                  </a:lnTo>
                  <a:lnTo>
                    <a:pt x="868" y="73"/>
                  </a:lnTo>
                  <a:lnTo>
                    <a:pt x="863" y="67"/>
                  </a:lnTo>
                  <a:lnTo>
                    <a:pt x="863" y="65"/>
                  </a:lnTo>
                  <a:lnTo>
                    <a:pt x="863" y="62"/>
                  </a:lnTo>
                  <a:lnTo>
                    <a:pt x="863" y="61"/>
                  </a:lnTo>
                  <a:lnTo>
                    <a:pt x="864" y="60"/>
                  </a:lnTo>
                  <a:lnTo>
                    <a:pt x="863" y="57"/>
                  </a:lnTo>
                  <a:lnTo>
                    <a:pt x="862" y="57"/>
                  </a:lnTo>
                  <a:lnTo>
                    <a:pt x="862" y="54"/>
                  </a:lnTo>
                  <a:lnTo>
                    <a:pt x="860" y="53"/>
                  </a:lnTo>
                  <a:lnTo>
                    <a:pt x="858" y="52"/>
                  </a:lnTo>
                  <a:lnTo>
                    <a:pt x="856" y="49"/>
                  </a:lnTo>
                  <a:lnTo>
                    <a:pt x="860" y="49"/>
                  </a:lnTo>
                  <a:lnTo>
                    <a:pt x="864" y="49"/>
                  </a:lnTo>
                  <a:close/>
                  <a:moveTo>
                    <a:pt x="838" y="46"/>
                  </a:moveTo>
                  <a:lnTo>
                    <a:pt x="841" y="46"/>
                  </a:lnTo>
                  <a:lnTo>
                    <a:pt x="843" y="46"/>
                  </a:lnTo>
                  <a:lnTo>
                    <a:pt x="846" y="49"/>
                  </a:lnTo>
                  <a:lnTo>
                    <a:pt x="848" y="49"/>
                  </a:lnTo>
                  <a:lnTo>
                    <a:pt x="852" y="49"/>
                  </a:lnTo>
                  <a:lnTo>
                    <a:pt x="854" y="50"/>
                  </a:lnTo>
                  <a:lnTo>
                    <a:pt x="855" y="52"/>
                  </a:lnTo>
                  <a:lnTo>
                    <a:pt x="855" y="53"/>
                  </a:lnTo>
                  <a:lnTo>
                    <a:pt x="855" y="54"/>
                  </a:lnTo>
                  <a:lnTo>
                    <a:pt x="854" y="54"/>
                  </a:lnTo>
                  <a:lnTo>
                    <a:pt x="855" y="57"/>
                  </a:lnTo>
                  <a:lnTo>
                    <a:pt x="854" y="57"/>
                  </a:lnTo>
                  <a:lnTo>
                    <a:pt x="854" y="58"/>
                  </a:lnTo>
                  <a:lnTo>
                    <a:pt x="856" y="60"/>
                  </a:lnTo>
                  <a:lnTo>
                    <a:pt x="856" y="62"/>
                  </a:lnTo>
                  <a:lnTo>
                    <a:pt x="858" y="64"/>
                  </a:lnTo>
                  <a:lnTo>
                    <a:pt x="859" y="66"/>
                  </a:lnTo>
                  <a:lnTo>
                    <a:pt x="860" y="70"/>
                  </a:lnTo>
                  <a:lnTo>
                    <a:pt x="862" y="70"/>
                  </a:lnTo>
                  <a:lnTo>
                    <a:pt x="866" y="74"/>
                  </a:lnTo>
                  <a:lnTo>
                    <a:pt x="866" y="75"/>
                  </a:lnTo>
                  <a:lnTo>
                    <a:pt x="868" y="75"/>
                  </a:lnTo>
                  <a:lnTo>
                    <a:pt x="869" y="78"/>
                  </a:lnTo>
                  <a:lnTo>
                    <a:pt x="873" y="78"/>
                  </a:lnTo>
                  <a:lnTo>
                    <a:pt x="877" y="81"/>
                  </a:lnTo>
                  <a:lnTo>
                    <a:pt x="880" y="79"/>
                  </a:lnTo>
                  <a:lnTo>
                    <a:pt x="884" y="78"/>
                  </a:lnTo>
                  <a:lnTo>
                    <a:pt x="885" y="79"/>
                  </a:lnTo>
                  <a:lnTo>
                    <a:pt x="883" y="82"/>
                  </a:lnTo>
                  <a:lnTo>
                    <a:pt x="879" y="83"/>
                  </a:lnTo>
                  <a:lnTo>
                    <a:pt x="879" y="86"/>
                  </a:lnTo>
                  <a:lnTo>
                    <a:pt x="877" y="86"/>
                  </a:lnTo>
                  <a:lnTo>
                    <a:pt x="876" y="86"/>
                  </a:lnTo>
                  <a:lnTo>
                    <a:pt x="873" y="85"/>
                  </a:lnTo>
                  <a:lnTo>
                    <a:pt x="875" y="83"/>
                  </a:lnTo>
                  <a:lnTo>
                    <a:pt x="873" y="83"/>
                  </a:lnTo>
                  <a:lnTo>
                    <a:pt x="871" y="85"/>
                  </a:lnTo>
                  <a:lnTo>
                    <a:pt x="868" y="85"/>
                  </a:lnTo>
                  <a:lnTo>
                    <a:pt x="864" y="89"/>
                  </a:lnTo>
                  <a:lnTo>
                    <a:pt x="862" y="94"/>
                  </a:lnTo>
                  <a:lnTo>
                    <a:pt x="860" y="96"/>
                  </a:lnTo>
                  <a:lnTo>
                    <a:pt x="858" y="96"/>
                  </a:lnTo>
                  <a:lnTo>
                    <a:pt x="858" y="96"/>
                  </a:lnTo>
                  <a:lnTo>
                    <a:pt x="858" y="94"/>
                  </a:lnTo>
                  <a:lnTo>
                    <a:pt x="855" y="94"/>
                  </a:lnTo>
                  <a:lnTo>
                    <a:pt x="854" y="92"/>
                  </a:lnTo>
                  <a:lnTo>
                    <a:pt x="852" y="91"/>
                  </a:lnTo>
                  <a:lnTo>
                    <a:pt x="852" y="92"/>
                  </a:lnTo>
                  <a:lnTo>
                    <a:pt x="852" y="94"/>
                  </a:lnTo>
                  <a:lnTo>
                    <a:pt x="854" y="95"/>
                  </a:lnTo>
                  <a:lnTo>
                    <a:pt x="855" y="95"/>
                  </a:lnTo>
                  <a:lnTo>
                    <a:pt x="855" y="96"/>
                  </a:lnTo>
                  <a:lnTo>
                    <a:pt x="856" y="99"/>
                  </a:lnTo>
                  <a:lnTo>
                    <a:pt x="856" y="102"/>
                  </a:lnTo>
                  <a:lnTo>
                    <a:pt x="855" y="104"/>
                  </a:lnTo>
                  <a:lnTo>
                    <a:pt x="854" y="104"/>
                  </a:lnTo>
                  <a:lnTo>
                    <a:pt x="851" y="103"/>
                  </a:lnTo>
                  <a:lnTo>
                    <a:pt x="848" y="103"/>
                  </a:lnTo>
                  <a:lnTo>
                    <a:pt x="844" y="104"/>
                  </a:lnTo>
                  <a:lnTo>
                    <a:pt x="842" y="104"/>
                  </a:lnTo>
                  <a:lnTo>
                    <a:pt x="839" y="102"/>
                  </a:lnTo>
                  <a:lnTo>
                    <a:pt x="838" y="99"/>
                  </a:lnTo>
                  <a:lnTo>
                    <a:pt x="837" y="98"/>
                  </a:lnTo>
                  <a:lnTo>
                    <a:pt x="834" y="96"/>
                  </a:lnTo>
                  <a:lnTo>
                    <a:pt x="830" y="96"/>
                  </a:lnTo>
                  <a:lnTo>
                    <a:pt x="827" y="95"/>
                  </a:lnTo>
                  <a:lnTo>
                    <a:pt x="819" y="91"/>
                  </a:lnTo>
                  <a:lnTo>
                    <a:pt x="819" y="89"/>
                  </a:lnTo>
                  <a:lnTo>
                    <a:pt x="819" y="87"/>
                  </a:lnTo>
                  <a:lnTo>
                    <a:pt x="821" y="87"/>
                  </a:lnTo>
                  <a:lnTo>
                    <a:pt x="822" y="87"/>
                  </a:lnTo>
                  <a:lnTo>
                    <a:pt x="823" y="86"/>
                  </a:lnTo>
                  <a:lnTo>
                    <a:pt x="822" y="85"/>
                  </a:lnTo>
                  <a:lnTo>
                    <a:pt x="821" y="85"/>
                  </a:lnTo>
                  <a:lnTo>
                    <a:pt x="819" y="86"/>
                  </a:lnTo>
                  <a:lnTo>
                    <a:pt x="819" y="85"/>
                  </a:lnTo>
                  <a:lnTo>
                    <a:pt x="819" y="83"/>
                  </a:lnTo>
                  <a:lnTo>
                    <a:pt x="818" y="82"/>
                  </a:lnTo>
                  <a:lnTo>
                    <a:pt x="815" y="81"/>
                  </a:lnTo>
                  <a:lnTo>
                    <a:pt x="814" y="79"/>
                  </a:lnTo>
                  <a:lnTo>
                    <a:pt x="814" y="78"/>
                  </a:lnTo>
                  <a:lnTo>
                    <a:pt x="813" y="77"/>
                  </a:lnTo>
                  <a:lnTo>
                    <a:pt x="812" y="75"/>
                  </a:lnTo>
                  <a:lnTo>
                    <a:pt x="812" y="74"/>
                  </a:lnTo>
                  <a:lnTo>
                    <a:pt x="813" y="73"/>
                  </a:lnTo>
                  <a:lnTo>
                    <a:pt x="814" y="73"/>
                  </a:lnTo>
                  <a:lnTo>
                    <a:pt x="812" y="71"/>
                  </a:lnTo>
                  <a:lnTo>
                    <a:pt x="810" y="71"/>
                  </a:lnTo>
                  <a:lnTo>
                    <a:pt x="808" y="66"/>
                  </a:lnTo>
                  <a:lnTo>
                    <a:pt x="808" y="65"/>
                  </a:lnTo>
                  <a:lnTo>
                    <a:pt x="810" y="64"/>
                  </a:lnTo>
                  <a:lnTo>
                    <a:pt x="812" y="61"/>
                  </a:lnTo>
                  <a:lnTo>
                    <a:pt x="812" y="57"/>
                  </a:lnTo>
                  <a:lnTo>
                    <a:pt x="812" y="57"/>
                  </a:lnTo>
                  <a:lnTo>
                    <a:pt x="812" y="53"/>
                  </a:lnTo>
                  <a:lnTo>
                    <a:pt x="814" y="52"/>
                  </a:lnTo>
                  <a:lnTo>
                    <a:pt x="817" y="50"/>
                  </a:lnTo>
                  <a:lnTo>
                    <a:pt x="817" y="53"/>
                  </a:lnTo>
                  <a:lnTo>
                    <a:pt x="818" y="53"/>
                  </a:lnTo>
                  <a:lnTo>
                    <a:pt x="822" y="54"/>
                  </a:lnTo>
                  <a:lnTo>
                    <a:pt x="825" y="56"/>
                  </a:lnTo>
                  <a:lnTo>
                    <a:pt x="827" y="56"/>
                  </a:lnTo>
                  <a:lnTo>
                    <a:pt x="827" y="58"/>
                  </a:lnTo>
                  <a:lnTo>
                    <a:pt x="827" y="61"/>
                  </a:lnTo>
                  <a:lnTo>
                    <a:pt x="830" y="61"/>
                  </a:lnTo>
                  <a:lnTo>
                    <a:pt x="831" y="62"/>
                  </a:lnTo>
                  <a:lnTo>
                    <a:pt x="833" y="61"/>
                  </a:lnTo>
                  <a:lnTo>
                    <a:pt x="835" y="61"/>
                  </a:lnTo>
                  <a:lnTo>
                    <a:pt x="837" y="61"/>
                  </a:lnTo>
                  <a:lnTo>
                    <a:pt x="838" y="65"/>
                  </a:lnTo>
                  <a:lnTo>
                    <a:pt x="841" y="67"/>
                  </a:lnTo>
                  <a:lnTo>
                    <a:pt x="843" y="67"/>
                  </a:lnTo>
                  <a:lnTo>
                    <a:pt x="844" y="66"/>
                  </a:lnTo>
                  <a:lnTo>
                    <a:pt x="843" y="65"/>
                  </a:lnTo>
                  <a:lnTo>
                    <a:pt x="839" y="61"/>
                  </a:lnTo>
                  <a:lnTo>
                    <a:pt x="839" y="58"/>
                  </a:lnTo>
                  <a:lnTo>
                    <a:pt x="838" y="56"/>
                  </a:lnTo>
                  <a:lnTo>
                    <a:pt x="837" y="53"/>
                  </a:lnTo>
                  <a:lnTo>
                    <a:pt x="838" y="50"/>
                  </a:lnTo>
                  <a:lnTo>
                    <a:pt x="841" y="50"/>
                  </a:lnTo>
                  <a:lnTo>
                    <a:pt x="841" y="52"/>
                  </a:lnTo>
                  <a:lnTo>
                    <a:pt x="843" y="52"/>
                  </a:lnTo>
                  <a:lnTo>
                    <a:pt x="843" y="50"/>
                  </a:lnTo>
                  <a:lnTo>
                    <a:pt x="841" y="49"/>
                  </a:lnTo>
                  <a:lnTo>
                    <a:pt x="838" y="46"/>
                  </a:lnTo>
                  <a:lnTo>
                    <a:pt x="838" y="46"/>
                  </a:lnTo>
                  <a:close/>
                  <a:moveTo>
                    <a:pt x="116" y="45"/>
                  </a:moveTo>
                  <a:lnTo>
                    <a:pt x="119" y="45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2" y="48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6" y="49"/>
                  </a:lnTo>
                  <a:lnTo>
                    <a:pt x="112" y="49"/>
                  </a:lnTo>
                  <a:lnTo>
                    <a:pt x="112" y="48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6" y="45"/>
                  </a:lnTo>
                  <a:close/>
                  <a:moveTo>
                    <a:pt x="85" y="42"/>
                  </a:moveTo>
                  <a:lnTo>
                    <a:pt x="86" y="44"/>
                  </a:lnTo>
                  <a:lnTo>
                    <a:pt x="86" y="4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3" y="49"/>
                  </a:lnTo>
                  <a:lnTo>
                    <a:pt x="81" y="52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5"/>
                  </a:lnTo>
                  <a:lnTo>
                    <a:pt x="83" y="44"/>
                  </a:lnTo>
                  <a:lnTo>
                    <a:pt x="85" y="42"/>
                  </a:lnTo>
                  <a:close/>
                  <a:moveTo>
                    <a:pt x="394" y="36"/>
                  </a:moveTo>
                  <a:lnTo>
                    <a:pt x="399" y="36"/>
                  </a:lnTo>
                  <a:lnTo>
                    <a:pt x="402" y="39"/>
                  </a:lnTo>
                  <a:lnTo>
                    <a:pt x="406" y="44"/>
                  </a:lnTo>
                  <a:lnTo>
                    <a:pt x="407" y="46"/>
                  </a:lnTo>
                  <a:lnTo>
                    <a:pt x="406" y="49"/>
                  </a:lnTo>
                  <a:lnTo>
                    <a:pt x="407" y="50"/>
                  </a:lnTo>
                  <a:lnTo>
                    <a:pt x="406" y="53"/>
                  </a:lnTo>
                  <a:lnTo>
                    <a:pt x="405" y="54"/>
                  </a:lnTo>
                  <a:lnTo>
                    <a:pt x="406" y="57"/>
                  </a:lnTo>
                  <a:lnTo>
                    <a:pt x="407" y="56"/>
                  </a:lnTo>
                  <a:lnTo>
                    <a:pt x="409" y="53"/>
                  </a:lnTo>
                  <a:lnTo>
                    <a:pt x="409" y="49"/>
                  </a:lnTo>
                  <a:lnTo>
                    <a:pt x="409" y="48"/>
                  </a:lnTo>
                  <a:lnTo>
                    <a:pt x="410" y="45"/>
                  </a:lnTo>
                  <a:lnTo>
                    <a:pt x="410" y="44"/>
                  </a:lnTo>
                  <a:lnTo>
                    <a:pt x="406" y="41"/>
                  </a:lnTo>
                  <a:lnTo>
                    <a:pt x="406" y="39"/>
                  </a:lnTo>
                  <a:lnTo>
                    <a:pt x="406" y="37"/>
                  </a:lnTo>
                  <a:lnTo>
                    <a:pt x="410" y="37"/>
                  </a:lnTo>
                  <a:lnTo>
                    <a:pt x="415" y="37"/>
                  </a:lnTo>
                  <a:lnTo>
                    <a:pt x="422" y="44"/>
                  </a:lnTo>
                  <a:lnTo>
                    <a:pt x="423" y="44"/>
                  </a:lnTo>
                  <a:lnTo>
                    <a:pt x="424" y="45"/>
                  </a:lnTo>
                  <a:lnTo>
                    <a:pt x="424" y="48"/>
                  </a:lnTo>
                  <a:lnTo>
                    <a:pt x="427" y="49"/>
                  </a:lnTo>
                  <a:lnTo>
                    <a:pt x="427" y="52"/>
                  </a:lnTo>
                  <a:lnTo>
                    <a:pt x="427" y="56"/>
                  </a:lnTo>
                  <a:lnTo>
                    <a:pt x="431" y="58"/>
                  </a:lnTo>
                  <a:lnTo>
                    <a:pt x="434" y="62"/>
                  </a:lnTo>
                  <a:lnTo>
                    <a:pt x="434" y="64"/>
                  </a:lnTo>
                  <a:lnTo>
                    <a:pt x="431" y="64"/>
                  </a:lnTo>
                  <a:lnTo>
                    <a:pt x="430" y="62"/>
                  </a:lnTo>
                  <a:lnTo>
                    <a:pt x="428" y="62"/>
                  </a:lnTo>
                  <a:lnTo>
                    <a:pt x="428" y="65"/>
                  </a:lnTo>
                  <a:lnTo>
                    <a:pt x="431" y="67"/>
                  </a:lnTo>
                  <a:lnTo>
                    <a:pt x="435" y="67"/>
                  </a:lnTo>
                  <a:lnTo>
                    <a:pt x="438" y="71"/>
                  </a:lnTo>
                  <a:lnTo>
                    <a:pt x="439" y="71"/>
                  </a:lnTo>
                  <a:lnTo>
                    <a:pt x="442" y="74"/>
                  </a:lnTo>
                  <a:lnTo>
                    <a:pt x="442" y="77"/>
                  </a:lnTo>
                  <a:lnTo>
                    <a:pt x="439" y="81"/>
                  </a:lnTo>
                  <a:lnTo>
                    <a:pt x="435" y="81"/>
                  </a:lnTo>
                  <a:lnTo>
                    <a:pt x="432" y="85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6" y="85"/>
                  </a:lnTo>
                  <a:lnTo>
                    <a:pt x="424" y="83"/>
                  </a:lnTo>
                  <a:lnTo>
                    <a:pt x="422" y="83"/>
                  </a:lnTo>
                  <a:lnTo>
                    <a:pt x="420" y="82"/>
                  </a:lnTo>
                  <a:lnTo>
                    <a:pt x="418" y="83"/>
                  </a:lnTo>
                  <a:lnTo>
                    <a:pt x="413" y="82"/>
                  </a:lnTo>
                  <a:lnTo>
                    <a:pt x="410" y="81"/>
                  </a:lnTo>
                  <a:lnTo>
                    <a:pt x="407" y="79"/>
                  </a:lnTo>
                  <a:lnTo>
                    <a:pt x="405" y="81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7" y="79"/>
                  </a:lnTo>
                  <a:lnTo>
                    <a:pt x="394" y="79"/>
                  </a:lnTo>
                  <a:lnTo>
                    <a:pt x="393" y="78"/>
                  </a:lnTo>
                  <a:lnTo>
                    <a:pt x="391" y="74"/>
                  </a:lnTo>
                  <a:lnTo>
                    <a:pt x="389" y="71"/>
                  </a:lnTo>
                  <a:lnTo>
                    <a:pt x="388" y="71"/>
                  </a:lnTo>
                  <a:lnTo>
                    <a:pt x="386" y="71"/>
                  </a:lnTo>
                  <a:lnTo>
                    <a:pt x="384" y="70"/>
                  </a:lnTo>
                  <a:lnTo>
                    <a:pt x="382" y="69"/>
                  </a:lnTo>
                  <a:lnTo>
                    <a:pt x="381" y="70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80" y="71"/>
                  </a:lnTo>
                  <a:lnTo>
                    <a:pt x="377" y="70"/>
                  </a:lnTo>
                  <a:lnTo>
                    <a:pt x="377" y="69"/>
                  </a:lnTo>
                  <a:lnTo>
                    <a:pt x="380" y="67"/>
                  </a:lnTo>
                  <a:lnTo>
                    <a:pt x="381" y="66"/>
                  </a:lnTo>
                  <a:lnTo>
                    <a:pt x="380" y="62"/>
                  </a:lnTo>
                  <a:lnTo>
                    <a:pt x="381" y="60"/>
                  </a:lnTo>
                  <a:lnTo>
                    <a:pt x="384" y="57"/>
                  </a:lnTo>
                  <a:lnTo>
                    <a:pt x="382" y="56"/>
                  </a:lnTo>
                  <a:lnTo>
                    <a:pt x="381" y="56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80" y="49"/>
                  </a:lnTo>
                  <a:lnTo>
                    <a:pt x="381" y="48"/>
                  </a:lnTo>
                  <a:lnTo>
                    <a:pt x="385" y="46"/>
                  </a:lnTo>
                  <a:lnTo>
                    <a:pt x="385" y="45"/>
                  </a:lnTo>
                  <a:lnTo>
                    <a:pt x="386" y="42"/>
                  </a:lnTo>
                  <a:lnTo>
                    <a:pt x="389" y="41"/>
                  </a:lnTo>
                  <a:lnTo>
                    <a:pt x="393" y="39"/>
                  </a:lnTo>
                  <a:lnTo>
                    <a:pt x="394" y="36"/>
                  </a:lnTo>
                  <a:lnTo>
                    <a:pt x="394" y="36"/>
                  </a:lnTo>
                  <a:close/>
                  <a:moveTo>
                    <a:pt x="327" y="14"/>
                  </a:moveTo>
                  <a:lnTo>
                    <a:pt x="330" y="14"/>
                  </a:lnTo>
                  <a:lnTo>
                    <a:pt x="328" y="15"/>
                  </a:lnTo>
                  <a:lnTo>
                    <a:pt x="328" y="17"/>
                  </a:lnTo>
                  <a:lnTo>
                    <a:pt x="326" y="19"/>
                  </a:lnTo>
                  <a:lnTo>
                    <a:pt x="323" y="19"/>
                  </a:lnTo>
                  <a:lnTo>
                    <a:pt x="320" y="19"/>
                  </a:lnTo>
                  <a:lnTo>
                    <a:pt x="319" y="17"/>
                  </a:lnTo>
                  <a:lnTo>
                    <a:pt x="322" y="15"/>
                  </a:lnTo>
                  <a:lnTo>
                    <a:pt x="323" y="14"/>
                  </a:lnTo>
                  <a:lnTo>
                    <a:pt x="327" y="14"/>
                  </a:lnTo>
                  <a:close/>
                  <a:moveTo>
                    <a:pt x="879" y="0"/>
                  </a:moveTo>
                  <a:lnTo>
                    <a:pt x="880" y="2"/>
                  </a:lnTo>
                  <a:lnTo>
                    <a:pt x="880" y="3"/>
                  </a:lnTo>
                  <a:lnTo>
                    <a:pt x="881" y="4"/>
                  </a:lnTo>
                  <a:lnTo>
                    <a:pt x="879" y="6"/>
                  </a:lnTo>
                  <a:lnTo>
                    <a:pt x="877" y="7"/>
                  </a:lnTo>
                  <a:lnTo>
                    <a:pt x="875" y="8"/>
                  </a:lnTo>
                  <a:lnTo>
                    <a:pt x="876" y="4"/>
                  </a:lnTo>
                  <a:lnTo>
                    <a:pt x="879" y="0"/>
                  </a:lnTo>
                  <a:close/>
                  <a:moveTo>
                    <a:pt x="353" y="0"/>
                  </a:moveTo>
                  <a:lnTo>
                    <a:pt x="355" y="0"/>
                  </a:lnTo>
                  <a:lnTo>
                    <a:pt x="359" y="3"/>
                  </a:lnTo>
                  <a:lnTo>
                    <a:pt x="363" y="6"/>
                  </a:lnTo>
                  <a:lnTo>
                    <a:pt x="368" y="11"/>
                  </a:lnTo>
                  <a:lnTo>
                    <a:pt x="370" y="14"/>
                  </a:lnTo>
                  <a:lnTo>
                    <a:pt x="374" y="15"/>
                  </a:lnTo>
                  <a:lnTo>
                    <a:pt x="381" y="15"/>
                  </a:lnTo>
                  <a:lnTo>
                    <a:pt x="382" y="15"/>
                  </a:lnTo>
                  <a:lnTo>
                    <a:pt x="381" y="17"/>
                  </a:lnTo>
                  <a:lnTo>
                    <a:pt x="381" y="20"/>
                  </a:lnTo>
                  <a:lnTo>
                    <a:pt x="380" y="21"/>
                  </a:lnTo>
                  <a:lnTo>
                    <a:pt x="382" y="25"/>
                  </a:lnTo>
                  <a:lnTo>
                    <a:pt x="386" y="29"/>
                  </a:lnTo>
                  <a:lnTo>
                    <a:pt x="390" y="32"/>
                  </a:lnTo>
                  <a:lnTo>
                    <a:pt x="390" y="35"/>
                  </a:lnTo>
                  <a:lnTo>
                    <a:pt x="389" y="36"/>
                  </a:lnTo>
                  <a:lnTo>
                    <a:pt x="386" y="37"/>
                  </a:lnTo>
                  <a:lnTo>
                    <a:pt x="381" y="41"/>
                  </a:lnTo>
                  <a:lnTo>
                    <a:pt x="378" y="44"/>
                  </a:lnTo>
                  <a:lnTo>
                    <a:pt x="378" y="46"/>
                  </a:lnTo>
                  <a:lnTo>
                    <a:pt x="377" y="49"/>
                  </a:lnTo>
                  <a:lnTo>
                    <a:pt x="373" y="50"/>
                  </a:lnTo>
                  <a:lnTo>
                    <a:pt x="370" y="52"/>
                  </a:lnTo>
                  <a:lnTo>
                    <a:pt x="366" y="50"/>
                  </a:lnTo>
                  <a:lnTo>
                    <a:pt x="364" y="49"/>
                  </a:lnTo>
                  <a:lnTo>
                    <a:pt x="361" y="49"/>
                  </a:lnTo>
                  <a:lnTo>
                    <a:pt x="361" y="50"/>
                  </a:lnTo>
                  <a:lnTo>
                    <a:pt x="359" y="50"/>
                  </a:lnTo>
                  <a:lnTo>
                    <a:pt x="356" y="48"/>
                  </a:lnTo>
                  <a:lnTo>
                    <a:pt x="355" y="45"/>
                  </a:lnTo>
                  <a:lnTo>
                    <a:pt x="353" y="44"/>
                  </a:lnTo>
                  <a:lnTo>
                    <a:pt x="351" y="45"/>
                  </a:lnTo>
                  <a:lnTo>
                    <a:pt x="349" y="48"/>
                  </a:lnTo>
                  <a:lnTo>
                    <a:pt x="348" y="48"/>
                  </a:lnTo>
                  <a:lnTo>
                    <a:pt x="347" y="46"/>
                  </a:lnTo>
                  <a:lnTo>
                    <a:pt x="348" y="45"/>
                  </a:lnTo>
                  <a:lnTo>
                    <a:pt x="349" y="42"/>
                  </a:lnTo>
                  <a:lnTo>
                    <a:pt x="349" y="36"/>
                  </a:lnTo>
                  <a:lnTo>
                    <a:pt x="349" y="33"/>
                  </a:lnTo>
                  <a:lnTo>
                    <a:pt x="348" y="32"/>
                  </a:lnTo>
                  <a:lnTo>
                    <a:pt x="345" y="29"/>
                  </a:lnTo>
                  <a:lnTo>
                    <a:pt x="345" y="20"/>
                  </a:lnTo>
                  <a:lnTo>
                    <a:pt x="345" y="17"/>
                  </a:lnTo>
                  <a:lnTo>
                    <a:pt x="348" y="15"/>
                  </a:lnTo>
                  <a:lnTo>
                    <a:pt x="351" y="11"/>
                  </a:lnTo>
                  <a:lnTo>
                    <a:pt x="352" y="8"/>
                  </a:lnTo>
                  <a:lnTo>
                    <a:pt x="352" y="6"/>
                  </a:lnTo>
                  <a:lnTo>
                    <a:pt x="352" y="3"/>
                  </a:lnTo>
                  <a:lnTo>
                    <a:pt x="352" y="2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 dirty="0"/>
            </a:p>
          </p:txBody>
        </p:sp>
        <p:sp>
          <p:nvSpPr>
            <p:cNvPr id="27" name="Freeform 342">
              <a:extLst>
                <a:ext uri="{FF2B5EF4-FFF2-40B4-BE49-F238E27FC236}">
                  <a16:creationId xmlns:a16="http://schemas.microsoft.com/office/drawing/2014/main" id="{F232C21B-25AD-4F16-9478-6DBF74A3E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4143" y="3328082"/>
              <a:ext cx="1478510" cy="1091646"/>
            </a:xfrm>
            <a:custGeom>
              <a:avLst/>
              <a:gdLst>
                <a:gd name="T0" fmla="*/ 578 w 772"/>
                <a:gd name="T1" fmla="*/ 566 h 570"/>
                <a:gd name="T2" fmla="*/ 573 w 772"/>
                <a:gd name="T3" fmla="*/ 547 h 570"/>
                <a:gd name="T4" fmla="*/ 658 w 772"/>
                <a:gd name="T5" fmla="*/ 497 h 570"/>
                <a:gd name="T6" fmla="*/ 708 w 772"/>
                <a:gd name="T7" fmla="*/ 488 h 570"/>
                <a:gd name="T8" fmla="*/ 702 w 772"/>
                <a:gd name="T9" fmla="*/ 514 h 570"/>
                <a:gd name="T10" fmla="*/ 697 w 772"/>
                <a:gd name="T11" fmla="*/ 483 h 570"/>
                <a:gd name="T12" fmla="*/ 701 w 772"/>
                <a:gd name="T13" fmla="*/ 400 h 570"/>
                <a:gd name="T14" fmla="*/ 687 w 772"/>
                <a:gd name="T15" fmla="*/ 378 h 570"/>
                <a:gd name="T16" fmla="*/ 627 w 772"/>
                <a:gd name="T17" fmla="*/ 2 h 570"/>
                <a:gd name="T18" fmla="*/ 639 w 772"/>
                <a:gd name="T19" fmla="*/ 10 h 570"/>
                <a:gd name="T20" fmla="*/ 649 w 772"/>
                <a:gd name="T21" fmla="*/ 25 h 570"/>
                <a:gd name="T22" fmla="*/ 668 w 772"/>
                <a:gd name="T23" fmla="*/ 47 h 570"/>
                <a:gd name="T24" fmla="*/ 683 w 772"/>
                <a:gd name="T25" fmla="*/ 67 h 570"/>
                <a:gd name="T26" fmla="*/ 699 w 772"/>
                <a:gd name="T27" fmla="*/ 68 h 570"/>
                <a:gd name="T28" fmla="*/ 715 w 772"/>
                <a:gd name="T29" fmla="*/ 80 h 570"/>
                <a:gd name="T30" fmla="*/ 722 w 772"/>
                <a:gd name="T31" fmla="*/ 93 h 570"/>
                <a:gd name="T32" fmla="*/ 744 w 772"/>
                <a:gd name="T33" fmla="*/ 99 h 570"/>
                <a:gd name="T34" fmla="*/ 760 w 772"/>
                <a:gd name="T35" fmla="*/ 81 h 570"/>
                <a:gd name="T36" fmla="*/ 769 w 772"/>
                <a:gd name="T37" fmla="*/ 101 h 570"/>
                <a:gd name="T38" fmla="*/ 770 w 772"/>
                <a:gd name="T39" fmla="*/ 121 h 570"/>
                <a:gd name="T40" fmla="*/ 768 w 772"/>
                <a:gd name="T41" fmla="*/ 139 h 570"/>
                <a:gd name="T42" fmla="*/ 749 w 772"/>
                <a:gd name="T43" fmla="*/ 150 h 570"/>
                <a:gd name="T44" fmla="*/ 755 w 772"/>
                <a:gd name="T45" fmla="*/ 181 h 570"/>
                <a:gd name="T46" fmla="*/ 697 w 772"/>
                <a:gd name="T47" fmla="*/ 246 h 570"/>
                <a:gd name="T48" fmla="*/ 669 w 772"/>
                <a:gd name="T49" fmla="*/ 262 h 570"/>
                <a:gd name="T50" fmla="*/ 669 w 772"/>
                <a:gd name="T51" fmla="*/ 256 h 570"/>
                <a:gd name="T52" fmla="*/ 669 w 772"/>
                <a:gd name="T53" fmla="*/ 237 h 570"/>
                <a:gd name="T54" fmla="*/ 643 w 772"/>
                <a:gd name="T55" fmla="*/ 246 h 570"/>
                <a:gd name="T56" fmla="*/ 622 w 772"/>
                <a:gd name="T57" fmla="*/ 267 h 570"/>
                <a:gd name="T58" fmla="*/ 639 w 772"/>
                <a:gd name="T59" fmla="*/ 283 h 570"/>
                <a:gd name="T60" fmla="*/ 657 w 772"/>
                <a:gd name="T61" fmla="*/ 283 h 570"/>
                <a:gd name="T62" fmla="*/ 685 w 772"/>
                <a:gd name="T63" fmla="*/ 288 h 570"/>
                <a:gd name="T64" fmla="*/ 669 w 772"/>
                <a:gd name="T65" fmla="*/ 300 h 570"/>
                <a:gd name="T66" fmla="*/ 655 w 772"/>
                <a:gd name="T67" fmla="*/ 317 h 570"/>
                <a:gd name="T68" fmla="*/ 674 w 772"/>
                <a:gd name="T69" fmla="*/ 354 h 570"/>
                <a:gd name="T70" fmla="*/ 681 w 772"/>
                <a:gd name="T71" fmla="*/ 374 h 570"/>
                <a:gd name="T72" fmla="*/ 660 w 772"/>
                <a:gd name="T73" fmla="*/ 371 h 570"/>
                <a:gd name="T74" fmla="*/ 690 w 772"/>
                <a:gd name="T75" fmla="*/ 393 h 570"/>
                <a:gd name="T76" fmla="*/ 689 w 772"/>
                <a:gd name="T77" fmla="*/ 399 h 570"/>
                <a:gd name="T78" fmla="*/ 699 w 772"/>
                <a:gd name="T79" fmla="*/ 408 h 570"/>
                <a:gd name="T80" fmla="*/ 697 w 772"/>
                <a:gd name="T81" fmla="*/ 420 h 570"/>
                <a:gd name="T82" fmla="*/ 691 w 772"/>
                <a:gd name="T83" fmla="*/ 433 h 570"/>
                <a:gd name="T84" fmla="*/ 689 w 772"/>
                <a:gd name="T85" fmla="*/ 447 h 570"/>
                <a:gd name="T86" fmla="*/ 681 w 772"/>
                <a:gd name="T87" fmla="*/ 458 h 570"/>
                <a:gd name="T88" fmla="*/ 681 w 772"/>
                <a:gd name="T89" fmla="*/ 471 h 570"/>
                <a:gd name="T90" fmla="*/ 673 w 772"/>
                <a:gd name="T91" fmla="*/ 475 h 570"/>
                <a:gd name="T92" fmla="*/ 665 w 772"/>
                <a:gd name="T93" fmla="*/ 487 h 570"/>
                <a:gd name="T94" fmla="*/ 656 w 772"/>
                <a:gd name="T95" fmla="*/ 495 h 570"/>
                <a:gd name="T96" fmla="*/ 641 w 772"/>
                <a:gd name="T97" fmla="*/ 508 h 570"/>
                <a:gd name="T98" fmla="*/ 624 w 772"/>
                <a:gd name="T99" fmla="*/ 513 h 570"/>
                <a:gd name="T100" fmla="*/ 612 w 772"/>
                <a:gd name="T101" fmla="*/ 517 h 570"/>
                <a:gd name="T102" fmla="*/ 590 w 772"/>
                <a:gd name="T103" fmla="*/ 526 h 570"/>
                <a:gd name="T104" fmla="*/ 581 w 772"/>
                <a:gd name="T105" fmla="*/ 530 h 570"/>
                <a:gd name="T106" fmla="*/ 577 w 772"/>
                <a:gd name="T107" fmla="*/ 539 h 570"/>
                <a:gd name="T108" fmla="*/ 564 w 772"/>
                <a:gd name="T109" fmla="*/ 525 h 570"/>
                <a:gd name="T110" fmla="*/ 474 w 772"/>
                <a:gd name="T111" fmla="*/ 537 h 570"/>
                <a:gd name="T112" fmla="*/ 554 w 772"/>
                <a:gd name="T113" fmla="*/ 80 h 570"/>
                <a:gd name="T114" fmla="*/ 582 w 772"/>
                <a:gd name="T115" fmla="*/ 67 h 570"/>
                <a:gd name="T116" fmla="*/ 581 w 772"/>
                <a:gd name="T117" fmla="*/ 39 h 570"/>
                <a:gd name="T118" fmla="*/ 574 w 772"/>
                <a:gd name="T119" fmla="*/ 21 h 570"/>
                <a:gd name="T120" fmla="*/ 590 w 772"/>
                <a:gd name="T121" fmla="*/ 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70">
                  <a:moveTo>
                    <a:pt x="586" y="545"/>
                  </a:moveTo>
                  <a:lnTo>
                    <a:pt x="589" y="545"/>
                  </a:lnTo>
                  <a:lnTo>
                    <a:pt x="590" y="547"/>
                  </a:lnTo>
                  <a:lnTo>
                    <a:pt x="591" y="550"/>
                  </a:lnTo>
                  <a:lnTo>
                    <a:pt x="590" y="553"/>
                  </a:lnTo>
                  <a:lnTo>
                    <a:pt x="589" y="554"/>
                  </a:lnTo>
                  <a:lnTo>
                    <a:pt x="589" y="555"/>
                  </a:lnTo>
                  <a:lnTo>
                    <a:pt x="587" y="559"/>
                  </a:lnTo>
                  <a:lnTo>
                    <a:pt x="587" y="560"/>
                  </a:lnTo>
                  <a:lnTo>
                    <a:pt x="586" y="563"/>
                  </a:lnTo>
                  <a:lnTo>
                    <a:pt x="583" y="563"/>
                  </a:lnTo>
                  <a:lnTo>
                    <a:pt x="583" y="564"/>
                  </a:lnTo>
                  <a:lnTo>
                    <a:pt x="582" y="567"/>
                  </a:lnTo>
                  <a:lnTo>
                    <a:pt x="579" y="566"/>
                  </a:lnTo>
                  <a:lnTo>
                    <a:pt x="578" y="566"/>
                  </a:lnTo>
                  <a:lnTo>
                    <a:pt x="577" y="568"/>
                  </a:lnTo>
                  <a:lnTo>
                    <a:pt x="575" y="570"/>
                  </a:lnTo>
                  <a:lnTo>
                    <a:pt x="574" y="568"/>
                  </a:lnTo>
                  <a:lnTo>
                    <a:pt x="572" y="568"/>
                  </a:lnTo>
                  <a:lnTo>
                    <a:pt x="570" y="567"/>
                  </a:lnTo>
                  <a:lnTo>
                    <a:pt x="568" y="567"/>
                  </a:lnTo>
                  <a:lnTo>
                    <a:pt x="566" y="564"/>
                  </a:lnTo>
                  <a:lnTo>
                    <a:pt x="566" y="563"/>
                  </a:lnTo>
                  <a:lnTo>
                    <a:pt x="565" y="560"/>
                  </a:lnTo>
                  <a:lnTo>
                    <a:pt x="565" y="556"/>
                  </a:lnTo>
                  <a:lnTo>
                    <a:pt x="564" y="555"/>
                  </a:lnTo>
                  <a:lnTo>
                    <a:pt x="566" y="551"/>
                  </a:lnTo>
                  <a:lnTo>
                    <a:pt x="570" y="550"/>
                  </a:lnTo>
                  <a:lnTo>
                    <a:pt x="570" y="547"/>
                  </a:lnTo>
                  <a:lnTo>
                    <a:pt x="573" y="547"/>
                  </a:lnTo>
                  <a:lnTo>
                    <a:pt x="575" y="546"/>
                  </a:lnTo>
                  <a:lnTo>
                    <a:pt x="577" y="546"/>
                  </a:lnTo>
                  <a:lnTo>
                    <a:pt x="579" y="545"/>
                  </a:lnTo>
                  <a:lnTo>
                    <a:pt x="579" y="545"/>
                  </a:lnTo>
                  <a:lnTo>
                    <a:pt x="582" y="545"/>
                  </a:lnTo>
                  <a:lnTo>
                    <a:pt x="583" y="546"/>
                  </a:lnTo>
                  <a:lnTo>
                    <a:pt x="586" y="545"/>
                  </a:lnTo>
                  <a:close/>
                  <a:moveTo>
                    <a:pt x="585" y="531"/>
                  </a:moveTo>
                  <a:lnTo>
                    <a:pt x="587" y="533"/>
                  </a:lnTo>
                  <a:lnTo>
                    <a:pt x="587" y="534"/>
                  </a:lnTo>
                  <a:lnTo>
                    <a:pt x="585" y="533"/>
                  </a:lnTo>
                  <a:lnTo>
                    <a:pt x="583" y="534"/>
                  </a:lnTo>
                  <a:lnTo>
                    <a:pt x="582" y="533"/>
                  </a:lnTo>
                  <a:lnTo>
                    <a:pt x="585" y="531"/>
                  </a:lnTo>
                  <a:close/>
                  <a:moveTo>
                    <a:pt x="658" y="497"/>
                  </a:moveTo>
                  <a:lnTo>
                    <a:pt x="660" y="499"/>
                  </a:lnTo>
                  <a:lnTo>
                    <a:pt x="658" y="500"/>
                  </a:lnTo>
                  <a:lnTo>
                    <a:pt x="657" y="500"/>
                  </a:lnTo>
                  <a:lnTo>
                    <a:pt x="656" y="499"/>
                  </a:lnTo>
                  <a:lnTo>
                    <a:pt x="658" y="497"/>
                  </a:lnTo>
                  <a:close/>
                  <a:moveTo>
                    <a:pt x="706" y="470"/>
                  </a:moveTo>
                  <a:lnTo>
                    <a:pt x="708" y="470"/>
                  </a:lnTo>
                  <a:lnTo>
                    <a:pt x="710" y="472"/>
                  </a:lnTo>
                  <a:lnTo>
                    <a:pt x="710" y="472"/>
                  </a:lnTo>
                  <a:lnTo>
                    <a:pt x="712" y="475"/>
                  </a:lnTo>
                  <a:lnTo>
                    <a:pt x="712" y="476"/>
                  </a:lnTo>
                  <a:lnTo>
                    <a:pt x="711" y="476"/>
                  </a:lnTo>
                  <a:lnTo>
                    <a:pt x="711" y="480"/>
                  </a:lnTo>
                  <a:lnTo>
                    <a:pt x="710" y="485"/>
                  </a:lnTo>
                  <a:lnTo>
                    <a:pt x="708" y="488"/>
                  </a:lnTo>
                  <a:lnTo>
                    <a:pt x="710" y="492"/>
                  </a:lnTo>
                  <a:lnTo>
                    <a:pt x="710" y="495"/>
                  </a:lnTo>
                  <a:lnTo>
                    <a:pt x="708" y="500"/>
                  </a:lnTo>
                  <a:lnTo>
                    <a:pt x="710" y="500"/>
                  </a:lnTo>
                  <a:lnTo>
                    <a:pt x="708" y="501"/>
                  </a:lnTo>
                  <a:lnTo>
                    <a:pt x="708" y="504"/>
                  </a:lnTo>
                  <a:lnTo>
                    <a:pt x="706" y="508"/>
                  </a:lnTo>
                  <a:lnTo>
                    <a:pt x="703" y="510"/>
                  </a:lnTo>
                  <a:lnTo>
                    <a:pt x="705" y="514"/>
                  </a:lnTo>
                  <a:lnTo>
                    <a:pt x="705" y="517"/>
                  </a:lnTo>
                  <a:lnTo>
                    <a:pt x="705" y="520"/>
                  </a:lnTo>
                  <a:lnTo>
                    <a:pt x="703" y="518"/>
                  </a:lnTo>
                  <a:lnTo>
                    <a:pt x="702" y="520"/>
                  </a:lnTo>
                  <a:lnTo>
                    <a:pt x="702" y="517"/>
                  </a:lnTo>
                  <a:lnTo>
                    <a:pt x="702" y="514"/>
                  </a:lnTo>
                  <a:lnTo>
                    <a:pt x="699" y="512"/>
                  </a:lnTo>
                  <a:lnTo>
                    <a:pt x="697" y="510"/>
                  </a:lnTo>
                  <a:lnTo>
                    <a:pt x="697" y="509"/>
                  </a:lnTo>
                  <a:lnTo>
                    <a:pt x="695" y="509"/>
                  </a:lnTo>
                  <a:lnTo>
                    <a:pt x="694" y="508"/>
                  </a:lnTo>
                  <a:lnTo>
                    <a:pt x="694" y="505"/>
                  </a:lnTo>
                  <a:lnTo>
                    <a:pt x="694" y="505"/>
                  </a:lnTo>
                  <a:lnTo>
                    <a:pt x="694" y="504"/>
                  </a:lnTo>
                  <a:lnTo>
                    <a:pt x="693" y="504"/>
                  </a:lnTo>
                  <a:lnTo>
                    <a:pt x="693" y="499"/>
                  </a:lnTo>
                  <a:lnTo>
                    <a:pt x="693" y="495"/>
                  </a:lnTo>
                  <a:lnTo>
                    <a:pt x="691" y="493"/>
                  </a:lnTo>
                  <a:lnTo>
                    <a:pt x="693" y="492"/>
                  </a:lnTo>
                  <a:lnTo>
                    <a:pt x="694" y="488"/>
                  </a:lnTo>
                  <a:lnTo>
                    <a:pt x="697" y="483"/>
                  </a:lnTo>
                  <a:lnTo>
                    <a:pt x="697" y="483"/>
                  </a:lnTo>
                  <a:lnTo>
                    <a:pt x="698" y="480"/>
                  </a:lnTo>
                  <a:lnTo>
                    <a:pt x="697" y="479"/>
                  </a:lnTo>
                  <a:lnTo>
                    <a:pt x="699" y="475"/>
                  </a:lnTo>
                  <a:lnTo>
                    <a:pt x="702" y="472"/>
                  </a:lnTo>
                  <a:lnTo>
                    <a:pt x="705" y="472"/>
                  </a:lnTo>
                  <a:lnTo>
                    <a:pt x="703" y="470"/>
                  </a:lnTo>
                  <a:lnTo>
                    <a:pt x="706" y="470"/>
                  </a:lnTo>
                  <a:close/>
                  <a:moveTo>
                    <a:pt x="682" y="467"/>
                  </a:moveTo>
                  <a:lnTo>
                    <a:pt x="683" y="468"/>
                  </a:lnTo>
                  <a:lnTo>
                    <a:pt x="683" y="470"/>
                  </a:lnTo>
                  <a:lnTo>
                    <a:pt x="682" y="471"/>
                  </a:lnTo>
                  <a:lnTo>
                    <a:pt x="682" y="468"/>
                  </a:lnTo>
                  <a:lnTo>
                    <a:pt x="682" y="467"/>
                  </a:lnTo>
                  <a:close/>
                  <a:moveTo>
                    <a:pt x="701" y="400"/>
                  </a:moveTo>
                  <a:lnTo>
                    <a:pt x="701" y="400"/>
                  </a:lnTo>
                  <a:lnTo>
                    <a:pt x="702" y="400"/>
                  </a:lnTo>
                  <a:lnTo>
                    <a:pt x="705" y="401"/>
                  </a:lnTo>
                  <a:lnTo>
                    <a:pt x="705" y="403"/>
                  </a:lnTo>
                  <a:lnTo>
                    <a:pt x="703" y="403"/>
                  </a:lnTo>
                  <a:lnTo>
                    <a:pt x="701" y="401"/>
                  </a:lnTo>
                  <a:lnTo>
                    <a:pt x="701" y="400"/>
                  </a:lnTo>
                  <a:close/>
                  <a:moveTo>
                    <a:pt x="687" y="376"/>
                  </a:moveTo>
                  <a:lnTo>
                    <a:pt x="690" y="376"/>
                  </a:lnTo>
                  <a:lnTo>
                    <a:pt x="691" y="378"/>
                  </a:lnTo>
                  <a:lnTo>
                    <a:pt x="693" y="378"/>
                  </a:lnTo>
                  <a:lnTo>
                    <a:pt x="693" y="380"/>
                  </a:lnTo>
                  <a:lnTo>
                    <a:pt x="690" y="379"/>
                  </a:lnTo>
                  <a:lnTo>
                    <a:pt x="689" y="379"/>
                  </a:lnTo>
                  <a:lnTo>
                    <a:pt x="687" y="378"/>
                  </a:lnTo>
                  <a:lnTo>
                    <a:pt x="687" y="376"/>
                  </a:lnTo>
                  <a:close/>
                  <a:moveTo>
                    <a:pt x="607" y="0"/>
                  </a:moveTo>
                  <a:lnTo>
                    <a:pt x="608" y="0"/>
                  </a:lnTo>
                  <a:lnTo>
                    <a:pt x="610" y="0"/>
                  </a:lnTo>
                  <a:lnTo>
                    <a:pt x="611" y="1"/>
                  </a:lnTo>
                  <a:lnTo>
                    <a:pt x="615" y="1"/>
                  </a:lnTo>
                  <a:lnTo>
                    <a:pt x="616" y="2"/>
                  </a:lnTo>
                  <a:lnTo>
                    <a:pt x="618" y="4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2" y="4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6" y="2"/>
                  </a:lnTo>
                  <a:lnTo>
                    <a:pt x="627" y="2"/>
                  </a:lnTo>
                  <a:lnTo>
                    <a:pt x="627" y="2"/>
                  </a:lnTo>
                  <a:lnTo>
                    <a:pt x="629" y="2"/>
                  </a:lnTo>
                  <a:lnTo>
                    <a:pt x="629" y="2"/>
                  </a:lnTo>
                  <a:lnTo>
                    <a:pt x="631" y="4"/>
                  </a:lnTo>
                  <a:lnTo>
                    <a:pt x="632" y="4"/>
                  </a:lnTo>
                  <a:lnTo>
                    <a:pt x="633" y="4"/>
                  </a:lnTo>
                  <a:lnTo>
                    <a:pt x="635" y="5"/>
                  </a:lnTo>
                  <a:lnTo>
                    <a:pt x="635" y="6"/>
                  </a:lnTo>
                  <a:lnTo>
                    <a:pt x="635" y="8"/>
                  </a:lnTo>
                  <a:lnTo>
                    <a:pt x="636" y="8"/>
                  </a:lnTo>
                  <a:lnTo>
                    <a:pt x="636" y="9"/>
                  </a:lnTo>
                  <a:lnTo>
                    <a:pt x="637" y="8"/>
                  </a:lnTo>
                  <a:lnTo>
                    <a:pt x="639" y="8"/>
                  </a:lnTo>
                  <a:lnTo>
                    <a:pt x="640" y="9"/>
                  </a:lnTo>
                  <a:lnTo>
                    <a:pt x="639" y="10"/>
                  </a:lnTo>
                  <a:lnTo>
                    <a:pt x="640" y="12"/>
                  </a:lnTo>
                  <a:lnTo>
                    <a:pt x="641" y="12"/>
                  </a:lnTo>
                  <a:lnTo>
                    <a:pt x="643" y="12"/>
                  </a:lnTo>
                  <a:lnTo>
                    <a:pt x="644" y="13"/>
                  </a:lnTo>
                  <a:lnTo>
                    <a:pt x="644" y="13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5" y="17"/>
                  </a:lnTo>
                  <a:lnTo>
                    <a:pt x="647" y="18"/>
                  </a:lnTo>
                  <a:lnTo>
                    <a:pt x="647" y="20"/>
                  </a:lnTo>
                  <a:lnTo>
                    <a:pt x="647" y="21"/>
                  </a:lnTo>
                  <a:lnTo>
                    <a:pt x="649" y="21"/>
                  </a:lnTo>
                  <a:lnTo>
                    <a:pt x="651" y="22"/>
                  </a:lnTo>
                  <a:lnTo>
                    <a:pt x="649" y="24"/>
                  </a:lnTo>
                  <a:lnTo>
                    <a:pt x="649" y="25"/>
                  </a:lnTo>
                  <a:lnTo>
                    <a:pt x="652" y="26"/>
                  </a:lnTo>
                  <a:lnTo>
                    <a:pt x="653" y="29"/>
                  </a:lnTo>
                  <a:lnTo>
                    <a:pt x="655" y="30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7" y="34"/>
                  </a:lnTo>
                  <a:lnTo>
                    <a:pt x="658" y="35"/>
                  </a:lnTo>
                  <a:lnTo>
                    <a:pt x="658" y="37"/>
                  </a:lnTo>
                  <a:lnTo>
                    <a:pt x="658" y="38"/>
                  </a:lnTo>
                  <a:lnTo>
                    <a:pt x="658" y="38"/>
                  </a:lnTo>
                  <a:lnTo>
                    <a:pt x="660" y="38"/>
                  </a:lnTo>
                  <a:lnTo>
                    <a:pt x="661" y="39"/>
                  </a:lnTo>
                  <a:lnTo>
                    <a:pt x="661" y="41"/>
                  </a:lnTo>
                  <a:lnTo>
                    <a:pt x="664" y="45"/>
                  </a:lnTo>
                  <a:lnTo>
                    <a:pt x="668" y="47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670" y="52"/>
                  </a:lnTo>
                  <a:lnTo>
                    <a:pt x="670" y="55"/>
                  </a:lnTo>
                  <a:lnTo>
                    <a:pt x="672" y="55"/>
                  </a:lnTo>
                  <a:lnTo>
                    <a:pt x="673" y="56"/>
                  </a:lnTo>
                  <a:lnTo>
                    <a:pt x="673" y="58"/>
                  </a:lnTo>
                  <a:lnTo>
                    <a:pt x="673" y="59"/>
                  </a:lnTo>
                  <a:lnTo>
                    <a:pt x="674" y="62"/>
                  </a:lnTo>
                  <a:lnTo>
                    <a:pt x="677" y="64"/>
                  </a:lnTo>
                  <a:lnTo>
                    <a:pt x="680" y="66"/>
                  </a:lnTo>
                  <a:lnTo>
                    <a:pt x="680" y="67"/>
                  </a:lnTo>
                  <a:lnTo>
                    <a:pt x="681" y="67"/>
                  </a:lnTo>
                  <a:lnTo>
                    <a:pt x="682" y="67"/>
                  </a:lnTo>
                  <a:lnTo>
                    <a:pt x="683" y="67"/>
                  </a:lnTo>
                  <a:lnTo>
                    <a:pt x="685" y="67"/>
                  </a:lnTo>
                  <a:lnTo>
                    <a:pt x="687" y="67"/>
                  </a:lnTo>
                  <a:lnTo>
                    <a:pt x="689" y="66"/>
                  </a:lnTo>
                  <a:lnTo>
                    <a:pt x="690" y="66"/>
                  </a:lnTo>
                  <a:lnTo>
                    <a:pt x="690" y="67"/>
                  </a:lnTo>
                  <a:lnTo>
                    <a:pt x="689" y="68"/>
                  </a:lnTo>
                  <a:lnTo>
                    <a:pt x="690" y="68"/>
                  </a:lnTo>
                  <a:lnTo>
                    <a:pt x="693" y="68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697" y="71"/>
                  </a:lnTo>
                  <a:lnTo>
                    <a:pt x="697" y="70"/>
                  </a:lnTo>
                  <a:lnTo>
                    <a:pt x="698" y="70"/>
                  </a:lnTo>
                  <a:lnTo>
                    <a:pt x="699" y="70"/>
                  </a:lnTo>
                  <a:lnTo>
                    <a:pt x="699" y="68"/>
                  </a:lnTo>
                  <a:lnTo>
                    <a:pt x="701" y="68"/>
                  </a:lnTo>
                  <a:lnTo>
                    <a:pt x="702" y="70"/>
                  </a:lnTo>
                  <a:lnTo>
                    <a:pt x="702" y="71"/>
                  </a:lnTo>
                  <a:lnTo>
                    <a:pt x="703" y="72"/>
                  </a:lnTo>
                  <a:lnTo>
                    <a:pt x="705" y="72"/>
                  </a:lnTo>
                  <a:lnTo>
                    <a:pt x="705" y="74"/>
                  </a:lnTo>
                  <a:lnTo>
                    <a:pt x="706" y="75"/>
                  </a:lnTo>
                  <a:lnTo>
                    <a:pt x="707" y="75"/>
                  </a:lnTo>
                  <a:lnTo>
                    <a:pt x="707" y="75"/>
                  </a:lnTo>
                  <a:lnTo>
                    <a:pt x="708" y="76"/>
                  </a:lnTo>
                  <a:lnTo>
                    <a:pt x="711" y="77"/>
                  </a:lnTo>
                  <a:lnTo>
                    <a:pt x="711" y="79"/>
                  </a:lnTo>
                  <a:lnTo>
                    <a:pt x="712" y="79"/>
                  </a:lnTo>
                  <a:lnTo>
                    <a:pt x="714" y="79"/>
                  </a:lnTo>
                  <a:lnTo>
                    <a:pt x="715" y="80"/>
                  </a:lnTo>
                  <a:lnTo>
                    <a:pt x="716" y="79"/>
                  </a:lnTo>
                  <a:lnTo>
                    <a:pt x="718" y="79"/>
                  </a:lnTo>
                  <a:lnTo>
                    <a:pt x="719" y="79"/>
                  </a:lnTo>
                  <a:lnTo>
                    <a:pt x="720" y="77"/>
                  </a:lnTo>
                  <a:lnTo>
                    <a:pt x="720" y="79"/>
                  </a:lnTo>
                  <a:lnTo>
                    <a:pt x="720" y="80"/>
                  </a:lnTo>
                  <a:lnTo>
                    <a:pt x="719" y="81"/>
                  </a:lnTo>
                  <a:lnTo>
                    <a:pt x="719" y="83"/>
                  </a:lnTo>
                  <a:lnTo>
                    <a:pt x="720" y="84"/>
                  </a:lnTo>
                  <a:lnTo>
                    <a:pt x="722" y="84"/>
                  </a:lnTo>
                  <a:lnTo>
                    <a:pt x="722" y="87"/>
                  </a:lnTo>
                  <a:lnTo>
                    <a:pt x="723" y="88"/>
                  </a:lnTo>
                  <a:lnTo>
                    <a:pt x="723" y="91"/>
                  </a:lnTo>
                  <a:lnTo>
                    <a:pt x="722" y="91"/>
                  </a:lnTo>
                  <a:lnTo>
                    <a:pt x="722" y="93"/>
                  </a:lnTo>
                  <a:lnTo>
                    <a:pt x="724" y="96"/>
                  </a:lnTo>
                  <a:lnTo>
                    <a:pt x="726" y="96"/>
                  </a:lnTo>
                  <a:lnTo>
                    <a:pt x="727" y="99"/>
                  </a:lnTo>
                  <a:lnTo>
                    <a:pt x="728" y="100"/>
                  </a:lnTo>
                  <a:lnTo>
                    <a:pt x="730" y="100"/>
                  </a:lnTo>
                  <a:lnTo>
                    <a:pt x="731" y="99"/>
                  </a:lnTo>
                  <a:lnTo>
                    <a:pt x="734" y="99"/>
                  </a:lnTo>
                  <a:lnTo>
                    <a:pt x="734" y="100"/>
                  </a:lnTo>
                  <a:lnTo>
                    <a:pt x="735" y="101"/>
                  </a:lnTo>
                  <a:lnTo>
                    <a:pt x="736" y="101"/>
                  </a:lnTo>
                  <a:lnTo>
                    <a:pt x="737" y="100"/>
                  </a:lnTo>
                  <a:lnTo>
                    <a:pt x="739" y="100"/>
                  </a:lnTo>
                  <a:lnTo>
                    <a:pt x="740" y="100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5" y="97"/>
                  </a:lnTo>
                  <a:lnTo>
                    <a:pt x="745" y="96"/>
                  </a:lnTo>
                  <a:lnTo>
                    <a:pt x="747" y="95"/>
                  </a:lnTo>
                  <a:lnTo>
                    <a:pt x="748" y="93"/>
                  </a:lnTo>
                  <a:lnTo>
                    <a:pt x="748" y="91"/>
                  </a:lnTo>
                  <a:lnTo>
                    <a:pt x="748" y="89"/>
                  </a:lnTo>
                  <a:lnTo>
                    <a:pt x="751" y="89"/>
                  </a:lnTo>
                  <a:lnTo>
                    <a:pt x="752" y="89"/>
                  </a:lnTo>
                  <a:lnTo>
                    <a:pt x="753" y="87"/>
                  </a:lnTo>
                  <a:lnTo>
                    <a:pt x="755" y="87"/>
                  </a:lnTo>
                  <a:lnTo>
                    <a:pt x="756" y="87"/>
                  </a:lnTo>
                  <a:lnTo>
                    <a:pt x="756" y="84"/>
                  </a:lnTo>
                  <a:lnTo>
                    <a:pt x="757" y="83"/>
                  </a:lnTo>
                  <a:lnTo>
                    <a:pt x="759" y="83"/>
                  </a:lnTo>
                  <a:lnTo>
                    <a:pt x="760" y="81"/>
                  </a:lnTo>
                  <a:lnTo>
                    <a:pt x="762" y="83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6" y="85"/>
                  </a:lnTo>
                  <a:lnTo>
                    <a:pt x="768" y="87"/>
                  </a:lnTo>
                  <a:lnTo>
                    <a:pt x="766" y="88"/>
                  </a:lnTo>
                  <a:lnTo>
                    <a:pt x="766" y="89"/>
                  </a:lnTo>
                  <a:lnTo>
                    <a:pt x="769" y="92"/>
                  </a:lnTo>
                  <a:lnTo>
                    <a:pt x="769" y="93"/>
                  </a:lnTo>
                  <a:lnTo>
                    <a:pt x="770" y="95"/>
                  </a:lnTo>
                  <a:lnTo>
                    <a:pt x="772" y="96"/>
                  </a:lnTo>
                  <a:lnTo>
                    <a:pt x="772" y="99"/>
                  </a:lnTo>
                  <a:lnTo>
                    <a:pt x="772" y="100"/>
                  </a:lnTo>
                  <a:lnTo>
                    <a:pt x="770" y="101"/>
                  </a:lnTo>
                  <a:lnTo>
                    <a:pt x="769" y="101"/>
                  </a:lnTo>
                  <a:lnTo>
                    <a:pt x="768" y="104"/>
                  </a:lnTo>
                  <a:lnTo>
                    <a:pt x="768" y="104"/>
                  </a:lnTo>
                  <a:lnTo>
                    <a:pt x="768" y="105"/>
                  </a:lnTo>
                  <a:lnTo>
                    <a:pt x="769" y="106"/>
                  </a:lnTo>
                  <a:lnTo>
                    <a:pt x="769" y="108"/>
                  </a:lnTo>
                  <a:lnTo>
                    <a:pt x="768" y="110"/>
                  </a:lnTo>
                  <a:lnTo>
                    <a:pt x="769" y="112"/>
                  </a:lnTo>
                  <a:lnTo>
                    <a:pt x="769" y="112"/>
                  </a:lnTo>
                  <a:lnTo>
                    <a:pt x="769" y="113"/>
                  </a:lnTo>
                  <a:lnTo>
                    <a:pt x="770" y="114"/>
                  </a:lnTo>
                  <a:lnTo>
                    <a:pt x="770" y="114"/>
                  </a:lnTo>
                  <a:lnTo>
                    <a:pt x="769" y="116"/>
                  </a:lnTo>
                  <a:lnTo>
                    <a:pt x="769" y="116"/>
                  </a:lnTo>
                  <a:lnTo>
                    <a:pt x="769" y="118"/>
                  </a:lnTo>
                  <a:lnTo>
                    <a:pt x="770" y="121"/>
                  </a:lnTo>
                  <a:lnTo>
                    <a:pt x="770" y="122"/>
                  </a:lnTo>
                  <a:lnTo>
                    <a:pt x="770" y="124"/>
                  </a:lnTo>
                  <a:lnTo>
                    <a:pt x="769" y="124"/>
                  </a:lnTo>
                  <a:lnTo>
                    <a:pt x="769" y="125"/>
                  </a:lnTo>
                  <a:lnTo>
                    <a:pt x="769" y="126"/>
                  </a:lnTo>
                  <a:lnTo>
                    <a:pt x="769" y="127"/>
                  </a:lnTo>
                  <a:lnTo>
                    <a:pt x="770" y="129"/>
                  </a:lnTo>
                  <a:lnTo>
                    <a:pt x="769" y="130"/>
                  </a:lnTo>
                  <a:lnTo>
                    <a:pt x="768" y="130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69" y="134"/>
                  </a:lnTo>
                  <a:lnTo>
                    <a:pt x="768" y="137"/>
                  </a:lnTo>
                  <a:lnTo>
                    <a:pt x="768" y="138"/>
                  </a:lnTo>
                  <a:lnTo>
                    <a:pt x="768" y="139"/>
                  </a:lnTo>
                  <a:lnTo>
                    <a:pt x="768" y="141"/>
                  </a:lnTo>
                  <a:lnTo>
                    <a:pt x="768" y="142"/>
                  </a:lnTo>
                  <a:lnTo>
                    <a:pt x="769" y="143"/>
                  </a:lnTo>
                  <a:lnTo>
                    <a:pt x="769" y="145"/>
                  </a:lnTo>
                  <a:lnTo>
                    <a:pt x="768" y="146"/>
                  </a:lnTo>
                  <a:lnTo>
                    <a:pt x="766" y="146"/>
                  </a:lnTo>
                  <a:lnTo>
                    <a:pt x="765" y="146"/>
                  </a:lnTo>
                  <a:lnTo>
                    <a:pt x="759" y="145"/>
                  </a:lnTo>
                  <a:lnTo>
                    <a:pt x="757" y="143"/>
                  </a:lnTo>
                  <a:lnTo>
                    <a:pt x="755" y="143"/>
                  </a:lnTo>
                  <a:lnTo>
                    <a:pt x="753" y="143"/>
                  </a:lnTo>
                  <a:lnTo>
                    <a:pt x="752" y="147"/>
                  </a:lnTo>
                  <a:lnTo>
                    <a:pt x="751" y="149"/>
                  </a:lnTo>
                  <a:lnTo>
                    <a:pt x="751" y="150"/>
                  </a:lnTo>
                  <a:lnTo>
                    <a:pt x="749" y="150"/>
                  </a:lnTo>
                  <a:lnTo>
                    <a:pt x="747" y="151"/>
                  </a:lnTo>
                  <a:lnTo>
                    <a:pt x="747" y="152"/>
                  </a:lnTo>
                  <a:lnTo>
                    <a:pt x="748" y="154"/>
                  </a:lnTo>
                  <a:lnTo>
                    <a:pt x="751" y="158"/>
                  </a:lnTo>
                  <a:lnTo>
                    <a:pt x="751" y="160"/>
                  </a:lnTo>
                  <a:lnTo>
                    <a:pt x="752" y="162"/>
                  </a:lnTo>
                  <a:lnTo>
                    <a:pt x="753" y="163"/>
                  </a:lnTo>
                  <a:lnTo>
                    <a:pt x="753" y="166"/>
                  </a:lnTo>
                  <a:lnTo>
                    <a:pt x="753" y="168"/>
                  </a:lnTo>
                  <a:lnTo>
                    <a:pt x="753" y="171"/>
                  </a:lnTo>
                  <a:lnTo>
                    <a:pt x="753" y="175"/>
                  </a:lnTo>
                  <a:lnTo>
                    <a:pt x="755" y="175"/>
                  </a:lnTo>
                  <a:lnTo>
                    <a:pt x="755" y="177"/>
                  </a:lnTo>
                  <a:lnTo>
                    <a:pt x="756" y="180"/>
                  </a:lnTo>
                  <a:lnTo>
                    <a:pt x="755" y="181"/>
                  </a:lnTo>
                  <a:lnTo>
                    <a:pt x="755" y="183"/>
                  </a:lnTo>
                  <a:lnTo>
                    <a:pt x="755" y="184"/>
                  </a:lnTo>
                  <a:lnTo>
                    <a:pt x="755" y="185"/>
                  </a:lnTo>
                  <a:lnTo>
                    <a:pt x="755" y="185"/>
                  </a:lnTo>
                  <a:lnTo>
                    <a:pt x="751" y="185"/>
                  </a:lnTo>
                  <a:lnTo>
                    <a:pt x="749" y="187"/>
                  </a:lnTo>
                  <a:lnTo>
                    <a:pt x="749" y="187"/>
                  </a:lnTo>
                  <a:lnTo>
                    <a:pt x="751" y="189"/>
                  </a:lnTo>
                  <a:lnTo>
                    <a:pt x="751" y="189"/>
                  </a:lnTo>
                  <a:lnTo>
                    <a:pt x="751" y="191"/>
                  </a:lnTo>
                  <a:lnTo>
                    <a:pt x="751" y="192"/>
                  </a:lnTo>
                  <a:lnTo>
                    <a:pt x="740" y="201"/>
                  </a:lnTo>
                  <a:lnTo>
                    <a:pt x="737" y="218"/>
                  </a:lnTo>
                  <a:lnTo>
                    <a:pt x="703" y="243"/>
                  </a:lnTo>
                  <a:lnTo>
                    <a:pt x="697" y="246"/>
                  </a:lnTo>
                  <a:lnTo>
                    <a:pt x="697" y="246"/>
                  </a:lnTo>
                  <a:lnTo>
                    <a:pt x="695" y="243"/>
                  </a:lnTo>
                  <a:lnTo>
                    <a:pt x="693" y="247"/>
                  </a:lnTo>
                  <a:lnTo>
                    <a:pt x="690" y="247"/>
                  </a:lnTo>
                  <a:lnTo>
                    <a:pt x="689" y="249"/>
                  </a:lnTo>
                  <a:lnTo>
                    <a:pt x="687" y="247"/>
                  </a:lnTo>
                  <a:lnTo>
                    <a:pt x="683" y="250"/>
                  </a:lnTo>
                  <a:lnTo>
                    <a:pt x="681" y="250"/>
                  </a:lnTo>
                  <a:lnTo>
                    <a:pt x="681" y="251"/>
                  </a:lnTo>
                  <a:lnTo>
                    <a:pt x="680" y="251"/>
                  </a:lnTo>
                  <a:lnTo>
                    <a:pt x="674" y="255"/>
                  </a:lnTo>
                  <a:lnTo>
                    <a:pt x="672" y="258"/>
                  </a:lnTo>
                  <a:lnTo>
                    <a:pt x="672" y="260"/>
                  </a:lnTo>
                  <a:lnTo>
                    <a:pt x="672" y="260"/>
                  </a:lnTo>
                  <a:lnTo>
                    <a:pt x="669" y="262"/>
                  </a:lnTo>
                  <a:lnTo>
                    <a:pt x="666" y="266"/>
                  </a:lnTo>
                  <a:lnTo>
                    <a:pt x="665" y="266"/>
                  </a:lnTo>
                  <a:lnTo>
                    <a:pt x="664" y="267"/>
                  </a:lnTo>
                  <a:lnTo>
                    <a:pt x="662" y="267"/>
                  </a:lnTo>
                  <a:lnTo>
                    <a:pt x="662" y="266"/>
                  </a:lnTo>
                  <a:lnTo>
                    <a:pt x="660" y="264"/>
                  </a:lnTo>
                  <a:lnTo>
                    <a:pt x="661" y="262"/>
                  </a:lnTo>
                  <a:lnTo>
                    <a:pt x="662" y="262"/>
                  </a:lnTo>
                  <a:lnTo>
                    <a:pt x="664" y="260"/>
                  </a:lnTo>
                  <a:lnTo>
                    <a:pt x="666" y="260"/>
                  </a:lnTo>
                  <a:lnTo>
                    <a:pt x="668" y="260"/>
                  </a:lnTo>
                  <a:lnTo>
                    <a:pt x="668" y="259"/>
                  </a:lnTo>
                  <a:lnTo>
                    <a:pt x="666" y="259"/>
                  </a:lnTo>
                  <a:lnTo>
                    <a:pt x="666" y="258"/>
                  </a:lnTo>
                  <a:lnTo>
                    <a:pt x="669" y="256"/>
                  </a:lnTo>
                  <a:lnTo>
                    <a:pt x="670" y="254"/>
                  </a:lnTo>
                  <a:lnTo>
                    <a:pt x="668" y="256"/>
                  </a:lnTo>
                  <a:lnTo>
                    <a:pt x="665" y="256"/>
                  </a:lnTo>
                  <a:lnTo>
                    <a:pt x="664" y="255"/>
                  </a:lnTo>
                  <a:lnTo>
                    <a:pt x="664" y="254"/>
                  </a:lnTo>
                  <a:lnTo>
                    <a:pt x="665" y="254"/>
                  </a:lnTo>
                  <a:lnTo>
                    <a:pt x="665" y="252"/>
                  </a:lnTo>
                  <a:lnTo>
                    <a:pt x="662" y="250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5" y="246"/>
                  </a:lnTo>
                  <a:lnTo>
                    <a:pt x="665" y="242"/>
                  </a:lnTo>
                  <a:lnTo>
                    <a:pt x="668" y="239"/>
                  </a:lnTo>
                  <a:lnTo>
                    <a:pt x="668" y="238"/>
                  </a:lnTo>
                  <a:lnTo>
                    <a:pt x="669" y="237"/>
                  </a:lnTo>
                  <a:lnTo>
                    <a:pt x="669" y="235"/>
                  </a:lnTo>
                  <a:lnTo>
                    <a:pt x="664" y="231"/>
                  </a:lnTo>
                  <a:lnTo>
                    <a:pt x="660" y="227"/>
                  </a:lnTo>
                  <a:lnTo>
                    <a:pt x="660" y="230"/>
                  </a:lnTo>
                  <a:lnTo>
                    <a:pt x="657" y="230"/>
                  </a:lnTo>
                  <a:lnTo>
                    <a:pt x="656" y="229"/>
                  </a:lnTo>
                  <a:lnTo>
                    <a:pt x="653" y="229"/>
                  </a:lnTo>
                  <a:lnTo>
                    <a:pt x="652" y="231"/>
                  </a:lnTo>
                  <a:lnTo>
                    <a:pt x="651" y="233"/>
                  </a:lnTo>
                  <a:lnTo>
                    <a:pt x="651" y="235"/>
                  </a:lnTo>
                  <a:lnTo>
                    <a:pt x="648" y="238"/>
                  </a:lnTo>
                  <a:lnTo>
                    <a:pt x="648" y="242"/>
                  </a:lnTo>
                  <a:lnTo>
                    <a:pt x="647" y="242"/>
                  </a:lnTo>
                  <a:lnTo>
                    <a:pt x="644" y="246"/>
                  </a:lnTo>
                  <a:lnTo>
                    <a:pt x="643" y="246"/>
                  </a:lnTo>
                  <a:lnTo>
                    <a:pt x="637" y="249"/>
                  </a:lnTo>
                  <a:lnTo>
                    <a:pt x="636" y="254"/>
                  </a:lnTo>
                  <a:lnTo>
                    <a:pt x="636" y="255"/>
                  </a:lnTo>
                  <a:lnTo>
                    <a:pt x="636" y="256"/>
                  </a:lnTo>
                  <a:lnTo>
                    <a:pt x="637" y="259"/>
                  </a:lnTo>
                  <a:lnTo>
                    <a:pt x="635" y="259"/>
                  </a:lnTo>
                  <a:lnTo>
                    <a:pt x="636" y="260"/>
                  </a:lnTo>
                  <a:lnTo>
                    <a:pt x="635" y="263"/>
                  </a:lnTo>
                  <a:lnTo>
                    <a:pt x="632" y="263"/>
                  </a:lnTo>
                  <a:lnTo>
                    <a:pt x="628" y="263"/>
                  </a:lnTo>
                  <a:lnTo>
                    <a:pt x="623" y="262"/>
                  </a:lnTo>
                  <a:lnTo>
                    <a:pt x="623" y="263"/>
                  </a:lnTo>
                  <a:lnTo>
                    <a:pt x="622" y="263"/>
                  </a:lnTo>
                  <a:lnTo>
                    <a:pt x="622" y="266"/>
                  </a:lnTo>
                  <a:lnTo>
                    <a:pt x="622" y="267"/>
                  </a:lnTo>
                  <a:lnTo>
                    <a:pt x="622" y="268"/>
                  </a:lnTo>
                  <a:lnTo>
                    <a:pt x="620" y="270"/>
                  </a:lnTo>
                  <a:lnTo>
                    <a:pt x="622" y="272"/>
                  </a:lnTo>
                  <a:lnTo>
                    <a:pt x="622" y="275"/>
                  </a:lnTo>
                  <a:lnTo>
                    <a:pt x="624" y="276"/>
                  </a:lnTo>
                  <a:lnTo>
                    <a:pt x="628" y="279"/>
                  </a:lnTo>
                  <a:lnTo>
                    <a:pt x="628" y="280"/>
                  </a:lnTo>
                  <a:lnTo>
                    <a:pt x="631" y="284"/>
                  </a:lnTo>
                  <a:lnTo>
                    <a:pt x="631" y="283"/>
                  </a:lnTo>
                  <a:lnTo>
                    <a:pt x="631" y="284"/>
                  </a:lnTo>
                  <a:lnTo>
                    <a:pt x="632" y="283"/>
                  </a:lnTo>
                  <a:lnTo>
                    <a:pt x="633" y="283"/>
                  </a:lnTo>
                  <a:lnTo>
                    <a:pt x="633" y="283"/>
                  </a:lnTo>
                  <a:lnTo>
                    <a:pt x="635" y="283"/>
                  </a:lnTo>
                  <a:lnTo>
                    <a:pt x="639" y="283"/>
                  </a:lnTo>
                  <a:lnTo>
                    <a:pt x="639" y="285"/>
                  </a:lnTo>
                  <a:lnTo>
                    <a:pt x="639" y="288"/>
                  </a:lnTo>
                  <a:lnTo>
                    <a:pt x="641" y="295"/>
                  </a:lnTo>
                  <a:lnTo>
                    <a:pt x="645" y="295"/>
                  </a:lnTo>
                  <a:lnTo>
                    <a:pt x="647" y="293"/>
                  </a:lnTo>
                  <a:lnTo>
                    <a:pt x="649" y="293"/>
                  </a:lnTo>
                  <a:lnTo>
                    <a:pt x="651" y="293"/>
                  </a:lnTo>
                  <a:lnTo>
                    <a:pt x="652" y="291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8"/>
                  </a:lnTo>
                  <a:lnTo>
                    <a:pt x="655" y="287"/>
                  </a:lnTo>
                  <a:lnTo>
                    <a:pt x="655" y="284"/>
                  </a:lnTo>
                  <a:lnTo>
                    <a:pt x="655" y="283"/>
                  </a:lnTo>
                  <a:lnTo>
                    <a:pt x="657" y="283"/>
                  </a:lnTo>
                  <a:lnTo>
                    <a:pt x="662" y="280"/>
                  </a:lnTo>
                  <a:lnTo>
                    <a:pt x="664" y="281"/>
                  </a:lnTo>
                  <a:lnTo>
                    <a:pt x="665" y="283"/>
                  </a:lnTo>
                  <a:lnTo>
                    <a:pt x="666" y="284"/>
                  </a:lnTo>
                  <a:lnTo>
                    <a:pt x="668" y="285"/>
                  </a:lnTo>
                  <a:lnTo>
                    <a:pt x="669" y="287"/>
                  </a:lnTo>
                  <a:lnTo>
                    <a:pt x="677" y="285"/>
                  </a:lnTo>
                  <a:lnTo>
                    <a:pt x="677" y="285"/>
                  </a:lnTo>
                  <a:lnTo>
                    <a:pt x="680" y="285"/>
                  </a:lnTo>
                  <a:lnTo>
                    <a:pt x="680" y="285"/>
                  </a:lnTo>
                  <a:lnTo>
                    <a:pt x="683" y="285"/>
                  </a:lnTo>
                  <a:lnTo>
                    <a:pt x="686" y="285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5" y="288"/>
                  </a:lnTo>
                  <a:lnTo>
                    <a:pt x="686" y="291"/>
                  </a:lnTo>
                  <a:lnTo>
                    <a:pt x="685" y="291"/>
                  </a:lnTo>
                  <a:lnTo>
                    <a:pt x="683" y="292"/>
                  </a:lnTo>
                  <a:lnTo>
                    <a:pt x="683" y="295"/>
                  </a:lnTo>
                  <a:lnTo>
                    <a:pt x="686" y="295"/>
                  </a:lnTo>
                  <a:lnTo>
                    <a:pt x="686" y="296"/>
                  </a:lnTo>
                  <a:lnTo>
                    <a:pt x="683" y="299"/>
                  </a:lnTo>
                  <a:lnTo>
                    <a:pt x="680" y="296"/>
                  </a:lnTo>
                  <a:lnTo>
                    <a:pt x="680" y="295"/>
                  </a:lnTo>
                  <a:lnTo>
                    <a:pt x="678" y="296"/>
                  </a:lnTo>
                  <a:lnTo>
                    <a:pt x="678" y="295"/>
                  </a:lnTo>
                  <a:lnTo>
                    <a:pt x="676" y="299"/>
                  </a:lnTo>
                  <a:lnTo>
                    <a:pt x="674" y="299"/>
                  </a:lnTo>
                  <a:lnTo>
                    <a:pt x="672" y="300"/>
                  </a:lnTo>
                  <a:lnTo>
                    <a:pt x="669" y="300"/>
                  </a:lnTo>
                  <a:lnTo>
                    <a:pt x="669" y="301"/>
                  </a:lnTo>
                  <a:lnTo>
                    <a:pt x="666" y="300"/>
                  </a:lnTo>
                  <a:lnTo>
                    <a:pt x="664" y="300"/>
                  </a:lnTo>
                  <a:lnTo>
                    <a:pt x="666" y="301"/>
                  </a:lnTo>
                  <a:lnTo>
                    <a:pt x="668" y="304"/>
                  </a:lnTo>
                  <a:lnTo>
                    <a:pt x="664" y="304"/>
                  </a:lnTo>
                  <a:lnTo>
                    <a:pt x="664" y="306"/>
                  </a:lnTo>
                  <a:lnTo>
                    <a:pt x="661" y="306"/>
                  </a:lnTo>
                  <a:lnTo>
                    <a:pt x="658" y="309"/>
                  </a:lnTo>
                  <a:lnTo>
                    <a:pt x="660" y="310"/>
                  </a:lnTo>
                  <a:lnTo>
                    <a:pt x="662" y="312"/>
                  </a:lnTo>
                  <a:lnTo>
                    <a:pt x="660" y="314"/>
                  </a:lnTo>
                  <a:lnTo>
                    <a:pt x="658" y="313"/>
                  </a:lnTo>
                  <a:lnTo>
                    <a:pt x="657" y="317"/>
                  </a:lnTo>
                  <a:lnTo>
                    <a:pt x="655" y="317"/>
                  </a:lnTo>
                  <a:lnTo>
                    <a:pt x="655" y="317"/>
                  </a:lnTo>
                  <a:lnTo>
                    <a:pt x="653" y="320"/>
                  </a:lnTo>
                  <a:lnTo>
                    <a:pt x="655" y="322"/>
                  </a:lnTo>
                  <a:lnTo>
                    <a:pt x="653" y="326"/>
                  </a:lnTo>
                  <a:lnTo>
                    <a:pt x="653" y="333"/>
                  </a:lnTo>
                  <a:lnTo>
                    <a:pt x="655" y="333"/>
                  </a:lnTo>
                  <a:lnTo>
                    <a:pt x="661" y="335"/>
                  </a:lnTo>
                  <a:lnTo>
                    <a:pt x="661" y="337"/>
                  </a:lnTo>
                  <a:lnTo>
                    <a:pt x="662" y="337"/>
                  </a:lnTo>
                  <a:lnTo>
                    <a:pt x="669" y="339"/>
                  </a:lnTo>
                  <a:lnTo>
                    <a:pt x="673" y="347"/>
                  </a:lnTo>
                  <a:lnTo>
                    <a:pt x="673" y="347"/>
                  </a:lnTo>
                  <a:lnTo>
                    <a:pt x="672" y="350"/>
                  </a:lnTo>
                  <a:lnTo>
                    <a:pt x="674" y="351"/>
                  </a:lnTo>
                  <a:lnTo>
                    <a:pt x="674" y="354"/>
                  </a:lnTo>
                  <a:lnTo>
                    <a:pt x="680" y="358"/>
                  </a:lnTo>
                  <a:lnTo>
                    <a:pt x="680" y="360"/>
                  </a:lnTo>
                  <a:lnTo>
                    <a:pt x="682" y="366"/>
                  </a:lnTo>
                  <a:lnTo>
                    <a:pt x="685" y="366"/>
                  </a:lnTo>
                  <a:lnTo>
                    <a:pt x="687" y="366"/>
                  </a:lnTo>
                  <a:lnTo>
                    <a:pt x="689" y="367"/>
                  </a:lnTo>
                  <a:lnTo>
                    <a:pt x="689" y="368"/>
                  </a:lnTo>
                  <a:lnTo>
                    <a:pt x="691" y="371"/>
                  </a:lnTo>
                  <a:lnTo>
                    <a:pt x="693" y="372"/>
                  </a:lnTo>
                  <a:lnTo>
                    <a:pt x="694" y="375"/>
                  </a:lnTo>
                  <a:lnTo>
                    <a:pt x="693" y="376"/>
                  </a:lnTo>
                  <a:lnTo>
                    <a:pt x="687" y="375"/>
                  </a:lnTo>
                  <a:lnTo>
                    <a:pt x="685" y="376"/>
                  </a:lnTo>
                  <a:lnTo>
                    <a:pt x="682" y="374"/>
                  </a:lnTo>
                  <a:lnTo>
                    <a:pt x="681" y="374"/>
                  </a:lnTo>
                  <a:lnTo>
                    <a:pt x="678" y="372"/>
                  </a:lnTo>
                  <a:lnTo>
                    <a:pt x="674" y="372"/>
                  </a:lnTo>
                  <a:lnTo>
                    <a:pt x="673" y="374"/>
                  </a:lnTo>
                  <a:lnTo>
                    <a:pt x="670" y="374"/>
                  </a:lnTo>
                  <a:lnTo>
                    <a:pt x="669" y="372"/>
                  </a:lnTo>
                  <a:lnTo>
                    <a:pt x="668" y="368"/>
                  </a:lnTo>
                  <a:lnTo>
                    <a:pt x="664" y="370"/>
                  </a:lnTo>
                  <a:lnTo>
                    <a:pt x="662" y="370"/>
                  </a:lnTo>
                  <a:lnTo>
                    <a:pt x="661" y="370"/>
                  </a:lnTo>
                  <a:lnTo>
                    <a:pt x="660" y="370"/>
                  </a:lnTo>
                  <a:lnTo>
                    <a:pt x="658" y="370"/>
                  </a:lnTo>
                  <a:lnTo>
                    <a:pt x="657" y="371"/>
                  </a:lnTo>
                  <a:lnTo>
                    <a:pt x="655" y="376"/>
                  </a:lnTo>
                  <a:lnTo>
                    <a:pt x="657" y="372"/>
                  </a:lnTo>
                  <a:lnTo>
                    <a:pt x="660" y="371"/>
                  </a:lnTo>
                  <a:lnTo>
                    <a:pt x="662" y="371"/>
                  </a:lnTo>
                  <a:lnTo>
                    <a:pt x="665" y="371"/>
                  </a:lnTo>
                  <a:lnTo>
                    <a:pt x="666" y="371"/>
                  </a:lnTo>
                  <a:lnTo>
                    <a:pt x="666" y="372"/>
                  </a:lnTo>
                  <a:lnTo>
                    <a:pt x="670" y="375"/>
                  </a:lnTo>
                  <a:lnTo>
                    <a:pt x="672" y="375"/>
                  </a:lnTo>
                  <a:lnTo>
                    <a:pt x="676" y="372"/>
                  </a:lnTo>
                  <a:lnTo>
                    <a:pt x="678" y="372"/>
                  </a:lnTo>
                  <a:lnTo>
                    <a:pt x="682" y="378"/>
                  </a:lnTo>
                  <a:lnTo>
                    <a:pt x="686" y="380"/>
                  </a:lnTo>
                  <a:lnTo>
                    <a:pt x="693" y="384"/>
                  </a:lnTo>
                  <a:lnTo>
                    <a:pt x="695" y="388"/>
                  </a:lnTo>
                  <a:lnTo>
                    <a:pt x="695" y="389"/>
                  </a:lnTo>
                  <a:lnTo>
                    <a:pt x="693" y="391"/>
                  </a:lnTo>
                  <a:lnTo>
                    <a:pt x="690" y="393"/>
                  </a:lnTo>
                  <a:lnTo>
                    <a:pt x="687" y="393"/>
                  </a:lnTo>
                  <a:lnTo>
                    <a:pt x="687" y="395"/>
                  </a:lnTo>
                  <a:lnTo>
                    <a:pt x="686" y="396"/>
                  </a:lnTo>
                  <a:lnTo>
                    <a:pt x="685" y="397"/>
                  </a:lnTo>
                  <a:lnTo>
                    <a:pt x="682" y="396"/>
                  </a:lnTo>
                  <a:lnTo>
                    <a:pt x="681" y="397"/>
                  </a:lnTo>
                  <a:lnTo>
                    <a:pt x="678" y="397"/>
                  </a:lnTo>
                  <a:lnTo>
                    <a:pt x="676" y="400"/>
                  </a:lnTo>
                  <a:lnTo>
                    <a:pt x="676" y="403"/>
                  </a:lnTo>
                  <a:lnTo>
                    <a:pt x="677" y="400"/>
                  </a:lnTo>
                  <a:lnTo>
                    <a:pt x="678" y="399"/>
                  </a:lnTo>
                  <a:lnTo>
                    <a:pt x="681" y="397"/>
                  </a:lnTo>
                  <a:lnTo>
                    <a:pt x="683" y="401"/>
                  </a:lnTo>
                  <a:lnTo>
                    <a:pt x="686" y="401"/>
                  </a:lnTo>
                  <a:lnTo>
                    <a:pt x="689" y="399"/>
                  </a:lnTo>
                  <a:lnTo>
                    <a:pt x="691" y="399"/>
                  </a:lnTo>
                  <a:lnTo>
                    <a:pt x="695" y="404"/>
                  </a:lnTo>
                  <a:lnTo>
                    <a:pt x="697" y="403"/>
                  </a:lnTo>
                  <a:lnTo>
                    <a:pt x="698" y="404"/>
                  </a:lnTo>
                  <a:lnTo>
                    <a:pt x="699" y="404"/>
                  </a:lnTo>
                  <a:lnTo>
                    <a:pt x="701" y="405"/>
                  </a:lnTo>
                  <a:lnTo>
                    <a:pt x="695" y="409"/>
                  </a:lnTo>
                  <a:lnTo>
                    <a:pt x="691" y="410"/>
                  </a:lnTo>
                  <a:lnTo>
                    <a:pt x="691" y="413"/>
                  </a:lnTo>
                  <a:lnTo>
                    <a:pt x="693" y="413"/>
                  </a:lnTo>
                  <a:lnTo>
                    <a:pt x="697" y="410"/>
                  </a:lnTo>
                  <a:lnTo>
                    <a:pt x="699" y="410"/>
                  </a:lnTo>
                  <a:lnTo>
                    <a:pt x="699" y="409"/>
                  </a:lnTo>
                  <a:lnTo>
                    <a:pt x="698" y="409"/>
                  </a:lnTo>
                  <a:lnTo>
                    <a:pt x="699" y="408"/>
                  </a:lnTo>
                  <a:lnTo>
                    <a:pt x="701" y="408"/>
                  </a:lnTo>
                  <a:lnTo>
                    <a:pt x="702" y="412"/>
                  </a:lnTo>
                  <a:lnTo>
                    <a:pt x="702" y="413"/>
                  </a:lnTo>
                  <a:lnTo>
                    <a:pt x="701" y="414"/>
                  </a:lnTo>
                  <a:lnTo>
                    <a:pt x="701" y="413"/>
                  </a:lnTo>
                  <a:lnTo>
                    <a:pt x="699" y="413"/>
                  </a:lnTo>
                  <a:lnTo>
                    <a:pt x="699" y="414"/>
                  </a:lnTo>
                  <a:lnTo>
                    <a:pt x="698" y="414"/>
                  </a:lnTo>
                  <a:lnTo>
                    <a:pt x="695" y="414"/>
                  </a:lnTo>
                  <a:lnTo>
                    <a:pt x="693" y="416"/>
                  </a:lnTo>
                  <a:lnTo>
                    <a:pt x="693" y="417"/>
                  </a:lnTo>
                  <a:lnTo>
                    <a:pt x="697" y="417"/>
                  </a:lnTo>
                  <a:lnTo>
                    <a:pt x="698" y="418"/>
                  </a:lnTo>
                  <a:lnTo>
                    <a:pt x="698" y="420"/>
                  </a:lnTo>
                  <a:lnTo>
                    <a:pt x="697" y="420"/>
                  </a:lnTo>
                  <a:lnTo>
                    <a:pt x="695" y="421"/>
                  </a:lnTo>
                  <a:lnTo>
                    <a:pt x="697" y="421"/>
                  </a:lnTo>
                  <a:lnTo>
                    <a:pt x="698" y="422"/>
                  </a:lnTo>
                  <a:lnTo>
                    <a:pt x="697" y="424"/>
                  </a:lnTo>
                  <a:lnTo>
                    <a:pt x="695" y="424"/>
                  </a:lnTo>
                  <a:lnTo>
                    <a:pt x="694" y="424"/>
                  </a:lnTo>
                  <a:lnTo>
                    <a:pt x="695" y="425"/>
                  </a:lnTo>
                  <a:lnTo>
                    <a:pt x="698" y="425"/>
                  </a:lnTo>
                  <a:lnTo>
                    <a:pt x="699" y="428"/>
                  </a:lnTo>
                  <a:lnTo>
                    <a:pt x="697" y="429"/>
                  </a:lnTo>
                  <a:lnTo>
                    <a:pt x="697" y="431"/>
                  </a:lnTo>
                  <a:lnTo>
                    <a:pt x="695" y="430"/>
                  </a:lnTo>
                  <a:lnTo>
                    <a:pt x="695" y="429"/>
                  </a:lnTo>
                  <a:lnTo>
                    <a:pt x="694" y="429"/>
                  </a:lnTo>
                  <a:lnTo>
                    <a:pt x="691" y="433"/>
                  </a:lnTo>
                  <a:lnTo>
                    <a:pt x="690" y="434"/>
                  </a:lnTo>
                  <a:lnTo>
                    <a:pt x="687" y="433"/>
                  </a:lnTo>
                  <a:lnTo>
                    <a:pt x="690" y="434"/>
                  </a:lnTo>
                  <a:lnTo>
                    <a:pt x="690" y="435"/>
                  </a:lnTo>
                  <a:lnTo>
                    <a:pt x="690" y="437"/>
                  </a:lnTo>
                  <a:lnTo>
                    <a:pt x="689" y="438"/>
                  </a:lnTo>
                  <a:lnTo>
                    <a:pt x="689" y="439"/>
                  </a:lnTo>
                  <a:lnTo>
                    <a:pt x="690" y="441"/>
                  </a:lnTo>
                  <a:lnTo>
                    <a:pt x="689" y="442"/>
                  </a:lnTo>
                  <a:lnTo>
                    <a:pt x="689" y="443"/>
                  </a:lnTo>
                  <a:lnTo>
                    <a:pt x="687" y="445"/>
                  </a:lnTo>
                  <a:lnTo>
                    <a:pt x="686" y="443"/>
                  </a:lnTo>
                  <a:lnTo>
                    <a:pt x="685" y="445"/>
                  </a:lnTo>
                  <a:lnTo>
                    <a:pt x="687" y="445"/>
                  </a:lnTo>
                  <a:lnTo>
                    <a:pt x="689" y="447"/>
                  </a:lnTo>
                  <a:lnTo>
                    <a:pt x="686" y="447"/>
                  </a:lnTo>
                  <a:lnTo>
                    <a:pt x="686" y="449"/>
                  </a:lnTo>
                  <a:lnTo>
                    <a:pt x="682" y="451"/>
                  </a:lnTo>
                  <a:lnTo>
                    <a:pt x="681" y="451"/>
                  </a:lnTo>
                  <a:lnTo>
                    <a:pt x="681" y="449"/>
                  </a:lnTo>
                  <a:lnTo>
                    <a:pt x="680" y="449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7" y="451"/>
                  </a:lnTo>
                  <a:lnTo>
                    <a:pt x="678" y="453"/>
                  </a:lnTo>
                  <a:lnTo>
                    <a:pt x="677" y="453"/>
                  </a:lnTo>
                  <a:lnTo>
                    <a:pt x="680" y="453"/>
                  </a:lnTo>
                  <a:lnTo>
                    <a:pt x="681" y="455"/>
                  </a:lnTo>
                  <a:lnTo>
                    <a:pt x="678" y="455"/>
                  </a:lnTo>
                  <a:lnTo>
                    <a:pt x="681" y="458"/>
                  </a:lnTo>
                  <a:lnTo>
                    <a:pt x="682" y="456"/>
                  </a:lnTo>
                  <a:lnTo>
                    <a:pt x="683" y="458"/>
                  </a:lnTo>
                  <a:lnTo>
                    <a:pt x="680" y="459"/>
                  </a:lnTo>
                  <a:lnTo>
                    <a:pt x="677" y="462"/>
                  </a:lnTo>
                  <a:lnTo>
                    <a:pt x="677" y="463"/>
                  </a:lnTo>
                  <a:lnTo>
                    <a:pt x="678" y="462"/>
                  </a:lnTo>
                  <a:lnTo>
                    <a:pt x="680" y="462"/>
                  </a:lnTo>
                  <a:lnTo>
                    <a:pt x="681" y="463"/>
                  </a:lnTo>
                  <a:lnTo>
                    <a:pt x="678" y="466"/>
                  </a:lnTo>
                  <a:lnTo>
                    <a:pt x="680" y="466"/>
                  </a:lnTo>
                  <a:lnTo>
                    <a:pt x="680" y="468"/>
                  </a:lnTo>
                  <a:lnTo>
                    <a:pt x="678" y="468"/>
                  </a:lnTo>
                  <a:lnTo>
                    <a:pt x="678" y="470"/>
                  </a:lnTo>
                  <a:lnTo>
                    <a:pt x="680" y="470"/>
                  </a:lnTo>
                  <a:lnTo>
                    <a:pt x="681" y="471"/>
                  </a:lnTo>
                  <a:lnTo>
                    <a:pt x="681" y="474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8" y="471"/>
                  </a:lnTo>
                  <a:lnTo>
                    <a:pt x="677" y="470"/>
                  </a:lnTo>
                  <a:lnTo>
                    <a:pt x="676" y="471"/>
                  </a:lnTo>
                  <a:lnTo>
                    <a:pt x="674" y="471"/>
                  </a:lnTo>
                  <a:lnTo>
                    <a:pt x="674" y="472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76" y="475"/>
                  </a:lnTo>
                  <a:lnTo>
                    <a:pt x="674" y="475"/>
                  </a:lnTo>
                  <a:lnTo>
                    <a:pt x="673" y="474"/>
                  </a:lnTo>
                  <a:lnTo>
                    <a:pt x="672" y="474"/>
                  </a:lnTo>
                  <a:lnTo>
                    <a:pt x="673" y="475"/>
                  </a:lnTo>
                  <a:lnTo>
                    <a:pt x="673" y="478"/>
                  </a:lnTo>
                  <a:lnTo>
                    <a:pt x="674" y="478"/>
                  </a:lnTo>
                  <a:lnTo>
                    <a:pt x="674" y="478"/>
                  </a:lnTo>
                  <a:lnTo>
                    <a:pt x="673" y="479"/>
                  </a:lnTo>
                  <a:lnTo>
                    <a:pt x="672" y="478"/>
                  </a:lnTo>
                  <a:lnTo>
                    <a:pt x="670" y="479"/>
                  </a:lnTo>
                  <a:lnTo>
                    <a:pt x="672" y="480"/>
                  </a:lnTo>
                  <a:lnTo>
                    <a:pt x="673" y="481"/>
                  </a:lnTo>
                  <a:lnTo>
                    <a:pt x="673" y="483"/>
                  </a:lnTo>
                  <a:lnTo>
                    <a:pt x="669" y="481"/>
                  </a:lnTo>
                  <a:lnTo>
                    <a:pt x="668" y="483"/>
                  </a:lnTo>
                  <a:lnTo>
                    <a:pt x="668" y="481"/>
                  </a:lnTo>
                  <a:lnTo>
                    <a:pt x="665" y="484"/>
                  </a:lnTo>
                  <a:lnTo>
                    <a:pt x="661" y="484"/>
                  </a:lnTo>
                  <a:lnTo>
                    <a:pt x="665" y="487"/>
                  </a:lnTo>
                  <a:lnTo>
                    <a:pt x="666" y="485"/>
                  </a:lnTo>
                  <a:lnTo>
                    <a:pt x="668" y="487"/>
                  </a:lnTo>
                  <a:lnTo>
                    <a:pt x="668" y="488"/>
                  </a:lnTo>
                  <a:lnTo>
                    <a:pt x="666" y="488"/>
                  </a:lnTo>
                  <a:lnTo>
                    <a:pt x="665" y="491"/>
                  </a:lnTo>
                  <a:lnTo>
                    <a:pt x="664" y="489"/>
                  </a:lnTo>
                  <a:lnTo>
                    <a:pt x="662" y="492"/>
                  </a:lnTo>
                  <a:lnTo>
                    <a:pt x="662" y="492"/>
                  </a:lnTo>
                  <a:lnTo>
                    <a:pt x="662" y="491"/>
                  </a:lnTo>
                  <a:lnTo>
                    <a:pt x="661" y="491"/>
                  </a:lnTo>
                  <a:lnTo>
                    <a:pt x="661" y="493"/>
                  </a:lnTo>
                  <a:lnTo>
                    <a:pt x="660" y="493"/>
                  </a:lnTo>
                  <a:lnTo>
                    <a:pt x="658" y="496"/>
                  </a:lnTo>
                  <a:lnTo>
                    <a:pt x="657" y="496"/>
                  </a:lnTo>
                  <a:lnTo>
                    <a:pt x="656" y="495"/>
                  </a:lnTo>
                  <a:lnTo>
                    <a:pt x="653" y="495"/>
                  </a:lnTo>
                  <a:lnTo>
                    <a:pt x="653" y="496"/>
                  </a:lnTo>
                  <a:lnTo>
                    <a:pt x="652" y="496"/>
                  </a:lnTo>
                  <a:lnTo>
                    <a:pt x="652" y="499"/>
                  </a:lnTo>
                  <a:lnTo>
                    <a:pt x="652" y="501"/>
                  </a:lnTo>
                  <a:lnTo>
                    <a:pt x="651" y="503"/>
                  </a:lnTo>
                  <a:lnTo>
                    <a:pt x="652" y="504"/>
                  </a:lnTo>
                  <a:lnTo>
                    <a:pt x="649" y="505"/>
                  </a:lnTo>
                  <a:lnTo>
                    <a:pt x="648" y="504"/>
                  </a:lnTo>
                  <a:lnTo>
                    <a:pt x="648" y="505"/>
                  </a:lnTo>
                  <a:lnTo>
                    <a:pt x="648" y="504"/>
                  </a:lnTo>
                  <a:lnTo>
                    <a:pt x="647" y="505"/>
                  </a:lnTo>
                  <a:lnTo>
                    <a:pt x="645" y="506"/>
                  </a:lnTo>
                  <a:lnTo>
                    <a:pt x="643" y="506"/>
                  </a:lnTo>
                  <a:lnTo>
                    <a:pt x="641" y="508"/>
                  </a:lnTo>
                  <a:lnTo>
                    <a:pt x="640" y="508"/>
                  </a:lnTo>
                  <a:lnTo>
                    <a:pt x="640" y="508"/>
                  </a:lnTo>
                  <a:lnTo>
                    <a:pt x="639" y="508"/>
                  </a:lnTo>
                  <a:lnTo>
                    <a:pt x="639" y="509"/>
                  </a:lnTo>
                  <a:lnTo>
                    <a:pt x="637" y="510"/>
                  </a:lnTo>
                  <a:lnTo>
                    <a:pt x="635" y="508"/>
                  </a:lnTo>
                  <a:lnTo>
                    <a:pt x="635" y="506"/>
                  </a:lnTo>
                  <a:lnTo>
                    <a:pt x="633" y="508"/>
                  </a:lnTo>
                  <a:lnTo>
                    <a:pt x="632" y="509"/>
                  </a:lnTo>
                  <a:lnTo>
                    <a:pt x="632" y="510"/>
                  </a:lnTo>
                  <a:lnTo>
                    <a:pt x="629" y="510"/>
                  </a:lnTo>
                  <a:lnTo>
                    <a:pt x="628" y="509"/>
                  </a:lnTo>
                  <a:lnTo>
                    <a:pt x="627" y="510"/>
                  </a:lnTo>
                  <a:lnTo>
                    <a:pt x="624" y="512"/>
                  </a:lnTo>
                  <a:lnTo>
                    <a:pt x="624" y="513"/>
                  </a:lnTo>
                  <a:lnTo>
                    <a:pt x="620" y="516"/>
                  </a:lnTo>
                  <a:lnTo>
                    <a:pt x="620" y="514"/>
                  </a:lnTo>
                  <a:lnTo>
                    <a:pt x="622" y="514"/>
                  </a:lnTo>
                  <a:lnTo>
                    <a:pt x="623" y="512"/>
                  </a:lnTo>
                  <a:lnTo>
                    <a:pt x="622" y="513"/>
                  </a:lnTo>
                  <a:lnTo>
                    <a:pt x="619" y="510"/>
                  </a:lnTo>
                  <a:lnTo>
                    <a:pt x="618" y="509"/>
                  </a:lnTo>
                  <a:lnTo>
                    <a:pt x="615" y="508"/>
                  </a:lnTo>
                  <a:lnTo>
                    <a:pt x="614" y="506"/>
                  </a:lnTo>
                  <a:lnTo>
                    <a:pt x="615" y="508"/>
                  </a:lnTo>
                  <a:lnTo>
                    <a:pt x="615" y="509"/>
                  </a:lnTo>
                  <a:lnTo>
                    <a:pt x="615" y="512"/>
                  </a:lnTo>
                  <a:lnTo>
                    <a:pt x="615" y="514"/>
                  </a:lnTo>
                  <a:lnTo>
                    <a:pt x="614" y="516"/>
                  </a:lnTo>
                  <a:lnTo>
                    <a:pt x="612" y="517"/>
                  </a:lnTo>
                  <a:lnTo>
                    <a:pt x="611" y="518"/>
                  </a:lnTo>
                  <a:lnTo>
                    <a:pt x="611" y="517"/>
                  </a:lnTo>
                  <a:lnTo>
                    <a:pt x="610" y="517"/>
                  </a:lnTo>
                  <a:lnTo>
                    <a:pt x="610" y="517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3" y="524"/>
                  </a:lnTo>
                  <a:lnTo>
                    <a:pt x="602" y="524"/>
                  </a:lnTo>
                  <a:lnTo>
                    <a:pt x="599" y="522"/>
                  </a:lnTo>
                  <a:lnTo>
                    <a:pt x="597" y="524"/>
                  </a:lnTo>
                  <a:lnTo>
                    <a:pt x="595" y="524"/>
                  </a:lnTo>
                  <a:lnTo>
                    <a:pt x="597" y="525"/>
                  </a:lnTo>
                  <a:lnTo>
                    <a:pt x="594" y="526"/>
                  </a:lnTo>
                  <a:lnTo>
                    <a:pt x="591" y="526"/>
                  </a:lnTo>
                  <a:lnTo>
                    <a:pt x="590" y="526"/>
                  </a:lnTo>
                  <a:lnTo>
                    <a:pt x="589" y="528"/>
                  </a:lnTo>
                  <a:lnTo>
                    <a:pt x="586" y="529"/>
                  </a:lnTo>
                  <a:lnTo>
                    <a:pt x="585" y="530"/>
                  </a:lnTo>
                  <a:lnTo>
                    <a:pt x="585" y="529"/>
                  </a:lnTo>
                  <a:lnTo>
                    <a:pt x="585" y="529"/>
                  </a:lnTo>
                  <a:lnTo>
                    <a:pt x="583" y="529"/>
                  </a:lnTo>
                  <a:lnTo>
                    <a:pt x="583" y="528"/>
                  </a:lnTo>
                  <a:lnTo>
                    <a:pt x="585" y="528"/>
                  </a:lnTo>
                  <a:lnTo>
                    <a:pt x="583" y="528"/>
                  </a:lnTo>
                  <a:lnTo>
                    <a:pt x="583" y="526"/>
                  </a:lnTo>
                  <a:lnTo>
                    <a:pt x="582" y="526"/>
                  </a:lnTo>
                  <a:lnTo>
                    <a:pt x="582" y="528"/>
                  </a:lnTo>
                  <a:lnTo>
                    <a:pt x="581" y="528"/>
                  </a:lnTo>
                  <a:lnTo>
                    <a:pt x="582" y="529"/>
                  </a:lnTo>
                  <a:lnTo>
                    <a:pt x="581" y="530"/>
                  </a:lnTo>
                  <a:lnTo>
                    <a:pt x="579" y="531"/>
                  </a:lnTo>
                  <a:lnTo>
                    <a:pt x="579" y="533"/>
                  </a:lnTo>
                  <a:lnTo>
                    <a:pt x="579" y="534"/>
                  </a:lnTo>
                  <a:lnTo>
                    <a:pt x="581" y="534"/>
                  </a:lnTo>
                  <a:lnTo>
                    <a:pt x="582" y="537"/>
                  </a:lnTo>
                  <a:lnTo>
                    <a:pt x="582" y="538"/>
                  </a:lnTo>
                  <a:lnTo>
                    <a:pt x="583" y="538"/>
                  </a:lnTo>
                  <a:lnTo>
                    <a:pt x="585" y="539"/>
                  </a:lnTo>
                  <a:lnTo>
                    <a:pt x="582" y="541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78" y="541"/>
                  </a:lnTo>
                  <a:lnTo>
                    <a:pt x="577" y="542"/>
                  </a:lnTo>
                  <a:lnTo>
                    <a:pt x="577" y="542"/>
                  </a:lnTo>
                  <a:lnTo>
                    <a:pt x="577" y="539"/>
                  </a:lnTo>
                  <a:lnTo>
                    <a:pt x="577" y="538"/>
                  </a:lnTo>
                  <a:lnTo>
                    <a:pt x="574" y="538"/>
                  </a:lnTo>
                  <a:lnTo>
                    <a:pt x="572" y="534"/>
                  </a:lnTo>
                  <a:lnTo>
                    <a:pt x="572" y="533"/>
                  </a:lnTo>
                  <a:lnTo>
                    <a:pt x="574" y="530"/>
                  </a:lnTo>
                  <a:lnTo>
                    <a:pt x="574" y="528"/>
                  </a:lnTo>
                  <a:lnTo>
                    <a:pt x="575" y="528"/>
                  </a:lnTo>
                  <a:lnTo>
                    <a:pt x="575" y="528"/>
                  </a:lnTo>
                  <a:lnTo>
                    <a:pt x="574" y="526"/>
                  </a:lnTo>
                  <a:lnTo>
                    <a:pt x="573" y="528"/>
                  </a:lnTo>
                  <a:lnTo>
                    <a:pt x="572" y="525"/>
                  </a:lnTo>
                  <a:lnTo>
                    <a:pt x="570" y="528"/>
                  </a:lnTo>
                  <a:lnTo>
                    <a:pt x="568" y="528"/>
                  </a:lnTo>
                  <a:lnTo>
                    <a:pt x="566" y="528"/>
                  </a:lnTo>
                  <a:lnTo>
                    <a:pt x="564" y="525"/>
                  </a:lnTo>
                  <a:lnTo>
                    <a:pt x="562" y="526"/>
                  </a:lnTo>
                  <a:lnTo>
                    <a:pt x="561" y="524"/>
                  </a:lnTo>
                  <a:lnTo>
                    <a:pt x="560" y="521"/>
                  </a:lnTo>
                  <a:lnTo>
                    <a:pt x="558" y="524"/>
                  </a:lnTo>
                  <a:lnTo>
                    <a:pt x="558" y="525"/>
                  </a:lnTo>
                  <a:lnTo>
                    <a:pt x="557" y="526"/>
                  </a:lnTo>
                  <a:lnTo>
                    <a:pt x="556" y="525"/>
                  </a:lnTo>
                  <a:lnTo>
                    <a:pt x="554" y="526"/>
                  </a:lnTo>
                  <a:lnTo>
                    <a:pt x="554" y="525"/>
                  </a:lnTo>
                  <a:lnTo>
                    <a:pt x="554" y="526"/>
                  </a:lnTo>
                  <a:lnTo>
                    <a:pt x="553" y="525"/>
                  </a:lnTo>
                  <a:lnTo>
                    <a:pt x="552" y="525"/>
                  </a:lnTo>
                  <a:lnTo>
                    <a:pt x="540" y="526"/>
                  </a:lnTo>
                  <a:lnTo>
                    <a:pt x="515" y="517"/>
                  </a:lnTo>
                  <a:lnTo>
                    <a:pt x="474" y="537"/>
                  </a:lnTo>
                  <a:lnTo>
                    <a:pt x="444" y="528"/>
                  </a:lnTo>
                  <a:lnTo>
                    <a:pt x="375" y="476"/>
                  </a:lnTo>
                  <a:lnTo>
                    <a:pt x="228" y="463"/>
                  </a:lnTo>
                  <a:lnTo>
                    <a:pt x="150" y="389"/>
                  </a:lnTo>
                  <a:lnTo>
                    <a:pt x="0" y="325"/>
                  </a:lnTo>
                  <a:lnTo>
                    <a:pt x="12" y="199"/>
                  </a:lnTo>
                  <a:lnTo>
                    <a:pt x="111" y="146"/>
                  </a:lnTo>
                  <a:lnTo>
                    <a:pt x="224" y="122"/>
                  </a:lnTo>
                  <a:lnTo>
                    <a:pt x="233" y="120"/>
                  </a:lnTo>
                  <a:lnTo>
                    <a:pt x="237" y="120"/>
                  </a:lnTo>
                  <a:lnTo>
                    <a:pt x="240" y="121"/>
                  </a:lnTo>
                  <a:lnTo>
                    <a:pt x="241" y="121"/>
                  </a:lnTo>
                  <a:lnTo>
                    <a:pt x="346" y="124"/>
                  </a:lnTo>
                  <a:lnTo>
                    <a:pt x="532" y="104"/>
                  </a:lnTo>
                  <a:lnTo>
                    <a:pt x="554" y="80"/>
                  </a:lnTo>
                  <a:lnTo>
                    <a:pt x="560" y="79"/>
                  </a:lnTo>
                  <a:lnTo>
                    <a:pt x="561" y="79"/>
                  </a:lnTo>
                  <a:lnTo>
                    <a:pt x="561" y="80"/>
                  </a:lnTo>
                  <a:lnTo>
                    <a:pt x="564" y="79"/>
                  </a:lnTo>
                  <a:lnTo>
                    <a:pt x="566" y="80"/>
                  </a:lnTo>
                  <a:lnTo>
                    <a:pt x="569" y="81"/>
                  </a:lnTo>
                  <a:lnTo>
                    <a:pt x="570" y="81"/>
                  </a:lnTo>
                  <a:lnTo>
                    <a:pt x="575" y="76"/>
                  </a:lnTo>
                  <a:lnTo>
                    <a:pt x="578" y="74"/>
                  </a:lnTo>
                  <a:lnTo>
                    <a:pt x="582" y="74"/>
                  </a:lnTo>
                  <a:lnTo>
                    <a:pt x="585" y="71"/>
                  </a:lnTo>
                  <a:lnTo>
                    <a:pt x="585" y="68"/>
                  </a:lnTo>
                  <a:lnTo>
                    <a:pt x="585" y="67"/>
                  </a:lnTo>
                  <a:lnTo>
                    <a:pt x="583" y="66"/>
                  </a:lnTo>
                  <a:lnTo>
                    <a:pt x="582" y="67"/>
                  </a:lnTo>
                  <a:lnTo>
                    <a:pt x="582" y="66"/>
                  </a:lnTo>
                  <a:lnTo>
                    <a:pt x="581" y="66"/>
                  </a:lnTo>
                  <a:lnTo>
                    <a:pt x="581" y="63"/>
                  </a:lnTo>
                  <a:lnTo>
                    <a:pt x="581" y="62"/>
                  </a:lnTo>
                  <a:lnTo>
                    <a:pt x="581" y="58"/>
                  </a:lnTo>
                  <a:lnTo>
                    <a:pt x="579" y="56"/>
                  </a:lnTo>
                  <a:lnTo>
                    <a:pt x="581" y="55"/>
                  </a:lnTo>
                  <a:lnTo>
                    <a:pt x="582" y="54"/>
                  </a:lnTo>
                  <a:lnTo>
                    <a:pt x="582" y="51"/>
                  </a:lnTo>
                  <a:lnTo>
                    <a:pt x="581" y="50"/>
                  </a:lnTo>
                  <a:lnTo>
                    <a:pt x="581" y="47"/>
                  </a:lnTo>
                  <a:lnTo>
                    <a:pt x="581" y="46"/>
                  </a:lnTo>
                  <a:lnTo>
                    <a:pt x="579" y="45"/>
                  </a:lnTo>
                  <a:lnTo>
                    <a:pt x="579" y="42"/>
                  </a:lnTo>
                  <a:lnTo>
                    <a:pt x="581" y="39"/>
                  </a:lnTo>
                  <a:lnTo>
                    <a:pt x="582" y="38"/>
                  </a:lnTo>
                  <a:lnTo>
                    <a:pt x="583" y="35"/>
                  </a:lnTo>
                  <a:lnTo>
                    <a:pt x="585" y="34"/>
                  </a:lnTo>
                  <a:lnTo>
                    <a:pt x="586" y="33"/>
                  </a:lnTo>
                  <a:lnTo>
                    <a:pt x="586" y="30"/>
                  </a:lnTo>
                  <a:lnTo>
                    <a:pt x="586" y="29"/>
                  </a:lnTo>
                  <a:lnTo>
                    <a:pt x="586" y="26"/>
                  </a:lnTo>
                  <a:lnTo>
                    <a:pt x="585" y="25"/>
                  </a:lnTo>
                  <a:lnTo>
                    <a:pt x="583" y="24"/>
                  </a:lnTo>
                  <a:lnTo>
                    <a:pt x="582" y="20"/>
                  </a:lnTo>
                  <a:lnTo>
                    <a:pt x="579" y="20"/>
                  </a:lnTo>
                  <a:lnTo>
                    <a:pt x="578" y="21"/>
                  </a:lnTo>
                  <a:lnTo>
                    <a:pt x="575" y="22"/>
                  </a:lnTo>
                  <a:lnTo>
                    <a:pt x="574" y="22"/>
                  </a:lnTo>
                  <a:lnTo>
                    <a:pt x="574" y="21"/>
                  </a:lnTo>
                  <a:lnTo>
                    <a:pt x="574" y="18"/>
                  </a:lnTo>
                  <a:lnTo>
                    <a:pt x="574" y="17"/>
                  </a:lnTo>
                  <a:lnTo>
                    <a:pt x="574" y="16"/>
                  </a:lnTo>
                  <a:lnTo>
                    <a:pt x="575" y="14"/>
                  </a:lnTo>
                  <a:lnTo>
                    <a:pt x="575" y="13"/>
                  </a:lnTo>
                  <a:lnTo>
                    <a:pt x="578" y="10"/>
                  </a:lnTo>
                  <a:lnTo>
                    <a:pt x="578" y="9"/>
                  </a:lnTo>
                  <a:lnTo>
                    <a:pt x="579" y="8"/>
                  </a:lnTo>
                  <a:lnTo>
                    <a:pt x="582" y="8"/>
                  </a:lnTo>
                  <a:lnTo>
                    <a:pt x="583" y="6"/>
                  </a:lnTo>
                  <a:lnTo>
                    <a:pt x="585" y="6"/>
                  </a:lnTo>
                  <a:lnTo>
                    <a:pt x="586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0" y="4"/>
                  </a:lnTo>
                  <a:lnTo>
                    <a:pt x="593" y="4"/>
                  </a:lnTo>
                  <a:lnTo>
                    <a:pt x="594" y="2"/>
                  </a:lnTo>
                  <a:lnTo>
                    <a:pt x="597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2" y="2"/>
                  </a:lnTo>
                  <a:lnTo>
                    <a:pt x="603" y="0"/>
                  </a:lnTo>
                  <a:lnTo>
                    <a:pt x="606" y="0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28" name="Freeform 345">
              <a:extLst>
                <a:ext uri="{FF2B5EF4-FFF2-40B4-BE49-F238E27FC236}">
                  <a16:creationId xmlns:a16="http://schemas.microsoft.com/office/drawing/2014/main" id="{86848F5D-7B29-4A24-912A-7E9A27F4C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3064" y="3833686"/>
              <a:ext cx="103419" cy="164704"/>
            </a:xfrm>
            <a:custGeom>
              <a:avLst/>
              <a:gdLst>
                <a:gd name="T0" fmla="*/ 28 w 54"/>
                <a:gd name="T1" fmla="*/ 81 h 86"/>
                <a:gd name="T2" fmla="*/ 27 w 54"/>
                <a:gd name="T3" fmla="*/ 85 h 86"/>
                <a:gd name="T4" fmla="*/ 20 w 54"/>
                <a:gd name="T5" fmla="*/ 86 h 86"/>
                <a:gd name="T6" fmla="*/ 20 w 54"/>
                <a:gd name="T7" fmla="*/ 82 h 86"/>
                <a:gd name="T8" fmla="*/ 52 w 54"/>
                <a:gd name="T9" fmla="*/ 70 h 86"/>
                <a:gd name="T10" fmla="*/ 53 w 54"/>
                <a:gd name="T11" fmla="*/ 71 h 86"/>
                <a:gd name="T12" fmla="*/ 52 w 54"/>
                <a:gd name="T13" fmla="*/ 73 h 86"/>
                <a:gd name="T14" fmla="*/ 52 w 54"/>
                <a:gd name="T15" fmla="*/ 70 h 86"/>
                <a:gd name="T16" fmla="*/ 19 w 54"/>
                <a:gd name="T17" fmla="*/ 67 h 86"/>
                <a:gd name="T18" fmla="*/ 17 w 54"/>
                <a:gd name="T19" fmla="*/ 69 h 86"/>
                <a:gd name="T20" fmla="*/ 16 w 54"/>
                <a:gd name="T21" fmla="*/ 69 h 86"/>
                <a:gd name="T22" fmla="*/ 17 w 54"/>
                <a:gd name="T23" fmla="*/ 67 h 86"/>
                <a:gd name="T24" fmla="*/ 54 w 54"/>
                <a:gd name="T25" fmla="*/ 63 h 86"/>
                <a:gd name="T26" fmla="*/ 54 w 54"/>
                <a:gd name="T27" fmla="*/ 66 h 86"/>
                <a:gd name="T28" fmla="*/ 53 w 54"/>
                <a:gd name="T29" fmla="*/ 69 h 86"/>
                <a:gd name="T30" fmla="*/ 52 w 54"/>
                <a:gd name="T31" fmla="*/ 65 h 86"/>
                <a:gd name="T32" fmla="*/ 54 w 54"/>
                <a:gd name="T33" fmla="*/ 63 h 86"/>
                <a:gd name="T34" fmla="*/ 36 w 54"/>
                <a:gd name="T35" fmla="*/ 62 h 86"/>
                <a:gd name="T36" fmla="*/ 33 w 54"/>
                <a:gd name="T37" fmla="*/ 61 h 86"/>
                <a:gd name="T38" fmla="*/ 44 w 54"/>
                <a:gd name="T39" fmla="*/ 57 h 86"/>
                <a:gd name="T40" fmla="*/ 45 w 54"/>
                <a:gd name="T41" fmla="*/ 60 h 86"/>
                <a:gd name="T42" fmla="*/ 42 w 54"/>
                <a:gd name="T43" fmla="*/ 62 h 86"/>
                <a:gd name="T44" fmla="*/ 42 w 54"/>
                <a:gd name="T45" fmla="*/ 58 h 86"/>
                <a:gd name="T46" fmla="*/ 27 w 54"/>
                <a:gd name="T47" fmla="*/ 0 h 86"/>
                <a:gd name="T48" fmla="*/ 37 w 54"/>
                <a:gd name="T49" fmla="*/ 15 h 86"/>
                <a:gd name="T50" fmla="*/ 44 w 54"/>
                <a:gd name="T51" fmla="*/ 28 h 86"/>
                <a:gd name="T52" fmla="*/ 48 w 54"/>
                <a:gd name="T53" fmla="*/ 38 h 86"/>
                <a:gd name="T54" fmla="*/ 49 w 54"/>
                <a:gd name="T55" fmla="*/ 41 h 86"/>
                <a:gd name="T56" fmla="*/ 50 w 54"/>
                <a:gd name="T57" fmla="*/ 49 h 86"/>
                <a:gd name="T58" fmla="*/ 49 w 54"/>
                <a:gd name="T59" fmla="*/ 52 h 86"/>
                <a:gd name="T60" fmla="*/ 44 w 54"/>
                <a:gd name="T61" fmla="*/ 56 h 86"/>
                <a:gd name="T62" fmla="*/ 41 w 54"/>
                <a:gd name="T63" fmla="*/ 60 h 86"/>
                <a:gd name="T64" fmla="*/ 39 w 54"/>
                <a:gd name="T65" fmla="*/ 60 h 86"/>
                <a:gd name="T66" fmla="*/ 36 w 54"/>
                <a:gd name="T67" fmla="*/ 58 h 86"/>
                <a:gd name="T68" fmla="*/ 33 w 54"/>
                <a:gd name="T69" fmla="*/ 60 h 86"/>
                <a:gd name="T70" fmla="*/ 31 w 54"/>
                <a:gd name="T71" fmla="*/ 60 h 86"/>
                <a:gd name="T72" fmla="*/ 23 w 54"/>
                <a:gd name="T73" fmla="*/ 66 h 86"/>
                <a:gd name="T74" fmla="*/ 23 w 54"/>
                <a:gd name="T75" fmla="*/ 67 h 86"/>
                <a:gd name="T76" fmla="*/ 20 w 54"/>
                <a:gd name="T77" fmla="*/ 67 h 86"/>
                <a:gd name="T78" fmla="*/ 19 w 54"/>
                <a:gd name="T79" fmla="*/ 63 h 86"/>
                <a:gd name="T80" fmla="*/ 15 w 54"/>
                <a:gd name="T81" fmla="*/ 58 h 86"/>
                <a:gd name="T82" fmla="*/ 15 w 54"/>
                <a:gd name="T83" fmla="*/ 56 h 86"/>
                <a:gd name="T84" fmla="*/ 16 w 54"/>
                <a:gd name="T85" fmla="*/ 53 h 86"/>
                <a:gd name="T86" fmla="*/ 15 w 54"/>
                <a:gd name="T87" fmla="*/ 49 h 86"/>
                <a:gd name="T88" fmla="*/ 19 w 54"/>
                <a:gd name="T89" fmla="*/ 45 h 86"/>
                <a:gd name="T90" fmla="*/ 16 w 54"/>
                <a:gd name="T91" fmla="*/ 42 h 86"/>
                <a:gd name="T92" fmla="*/ 14 w 54"/>
                <a:gd name="T93" fmla="*/ 36 h 86"/>
                <a:gd name="T94" fmla="*/ 12 w 54"/>
                <a:gd name="T95" fmla="*/ 33 h 86"/>
                <a:gd name="T96" fmla="*/ 8 w 54"/>
                <a:gd name="T97" fmla="*/ 28 h 86"/>
                <a:gd name="T98" fmla="*/ 11 w 54"/>
                <a:gd name="T99" fmla="*/ 27 h 86"/>
                <a:gd name="T100" fmla="*/ 16 w 54"/>
                <a:gd name="T101" fmla="*/ 29 h 86"/>
                <a:gd name="T102" fmla="*/ 14 w 54"/>
                <a:gd name="T103" fmla="*/ 24 h 86"/>
                <a:gd name="T104" fmla="*/ 12 w 54"/>
                <a:gd name="T105" fmla="*/ 23 h 86"/>
                <a:gd name="T106" fmla="*/ 4 w 54"/>
                <a:gd name="T107" fmla="*/ 15 h 86"/>
                <a:gd name="T108" fmla="*/ 3 w 54"/>
                <a:gd name="T109" fmla="*/ 13 h 86"/>
                <a:gd name="T110" fmla="*/ 0 w 54"/>
                <a:gd name="T111" fmla="*/ 15 h 86"/>
                <a:gd name="T112" fmla="*/ 6 w 54"/>
                <a:gd name="T113" fmla="*/ 8 h 86"/>
                <a:gd name="T114" fmla="*/ 14 w 54"/>
                <a:gd name="T115" fmla="*/ 3 h 86"/>
                <a:gd name="T116" fmla="*/ 27 w 54"/>
                <a:gd name="T1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86">
                  <a:moveTo>
                    <a:pt x="25" y="81"/>
                  </a:moveTo>
                  <a:lnTo>
                    <a:pt x="28" y="81"/>
                  </a:lnTo>
                  <a:lnTo>
                    <a:pt x="28" y="82"/>
                  </a:lnTo>
                  <a:lnTo>
                    <a:pt x="27" y="85"/>
                  </a:lnTo>
                  <a:lnTo>
                    <a:pt x="21" y="86"/>
                  </a:lnTo>
                  <a:lnTo>
                    <a:pt x="20" y="86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5" y="81"/>
                  </a:lnTo>
                  <a:close/>
                  <a:moveTo>
                    <a:pt x="52" y="70"/>
                  </a:moveTo>
                  <a:lnTo>
                    <a:pt x="54" y="70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70"/>
                  </a:lnTo>
                  <a:close/>
                  <a:moveTo>
                    <a:pt x="17" y="66"/>
                  </a:moveTo>
                  <a:lnTo>
                    <a:pt x="19" y="67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7" y="67"/>
                  </a:lnTo>
                  <a:lnTo>
                    <a:pt x="17" y="66"/>
                  </a:lnTo>
                  <a:close/>
                  <a:moveTo>
                    <a:pt x="54" y="63"/>
                  </a:moveTo>
                  <a:lnTo>
                    <a:pt x="54" y="63"/>
                  </a:lnTo>
                  <a:lnTo>
                    <a:pt x="54" y="66"/>
                  </a:lnTo>
                  <a:lnTo>
                    <a:pt x="53" y="67"/>
                  </a:lnTo>
                  <a:lnTo>
                    <a:pt x="53" y="69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4" y="63"/>
                  </a:lnTo>
                  <a:close/>
                  <a:moveTo>
                    <a:pt x="35" y="61"/>
                  </a:moveTo>
                  <a:lnTo>
                    <a:pt x="36" y="62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5" y="61"/>
                  </a:lnTo>
                  <a:close/>
                  <a:moveTo>
                    <a:pt x="44" y="57"/>
                  </a:moveTo>
                  <a:lnTo>
                    <a:pt x="45" y="58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2" y="60"/>
                  </a:lnTo>
                  <a:lnTo>
                    <a:pt x="42" y="58"/>
                  </a:lnTo>
                  <a:lnTo>
                    <a:pt x="44" y="57"/>
                  </a:lnTo>
                  <a:close/>
                  <a:moveTo>
                    <a:pt x="27" y="0"/>
                  </a:moveTo>
                  <a:lnTo>
                    <a:pt x="31" y="8"/>
                  </a:lnTo>
                  <a:lnTo>
                    <a:pt x="37" y="15"/>
                  </a:lnTo>
                  <a:lnTo>
                    <a:pt x="44" y="23"/>
                  </a:lnTo>
                  <a:lnTo>
                    <a:pt x="44" y="28"/>
                  </a:lnTo>
                  <a:lnTo>
                    <a:pt x="46" y="31"/>
                  </a:lnTo>
                  <a:lnTo>
                    <a:pt x="48" y="38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1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1" y="60"/>
                  </a:lnTo>
                  <a:lnTo>
                    <a:pt x="25" y="63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5" y="53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9" y="45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19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3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29" name="Freeform 346">
              <a:extLst>
                <a:ext uri="{FF2B5EF4-FFF2-40B4-BE49-F238E27FC236}">
                  <a16:creationId xmlns:a16="http://schemas.microsoft.com/office/drawing/2014/main" id="{343DF9FD-BA31-4283-91AF-AF75EAAE2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015" y="3682388"/>
              <a:ext cx="107250" cy="183856"/>
            </a:xfrm>
            <a:custGeom>
              <a:avLst/>
              <a:gdLst>
                <a:gd name="T0" fmla="*/ 48 w 56"/>
                <a:gd name="T1" fmla="*/ 2 h 96"/>
                <a:gd name="T2" fmla="*/ 50 w 56"/>
                <a:gd name="T3" fmla="*/ 6 h 96"/>
                <a:gd name="T4" fmla="*/ 56 w 56"/>
                <a:gd name="T5" fmla="*/ 10 h 96"/>
                <a:gd name="T6" fmla="*/ 51 w 56"/>
                <a:gd name="T7" fmla="*/ 14 h 96"/>
                <a:gd name="T8" fmla="*/ 50 w 56"/>
                <a:gd name="T9" fmla="*/ 16 h 96"/>
                <a:gd name="T10" fmla="*/ 48 w 56"/>
                <a:gd name="T11" fmla="*/ 25 h 96"/>
                <a:gd name="T12" fmla="*/ 51 w 56"/>
                <a:gd name="T13" fmla="*/ 35 h 96"/>
                <a:gd name="T14" fmla="*/ 52 w 56"/>
                <a:gd name="T15" fmla="*/ 39 h 96"/>
                <a:gd name="T16" fmla="*/ 50 w 56"/>
                <a:gd name="T17" fmla="*/ 41 h 96"/>
                <a:gd name="T18" fmla="*/ 44 w 56"/>
                <a:gd name="T19" fmla="*/ 49 h 96"/>
                <a:gd name="T20" fmla="*/ 42 w 56"/>
                <a:gd name="T21" fmla="*/ 53 h 96"/>
                <a:gd name="T22" fmla="*/ 38 w 56"/>
                <a:gd name="T23" fmla="*/ 54 h 96"/>
                <a:gd name="T24" fmla="*/ 34 w 56"/>
                <a:gd name="T25" fmla="*/ 58 h 96"/>
                <a:gd name="T26" fmla="*/ 34 w 56"/>
                <a:gd name="T27" fmla="*/ 64 h 96"/>
                <a:gd name="T28" fmla="*/ 34 w 56"/>
                <a:gd name="T29" fmla="*/ 69 h 96"/>
                <a:gd name="T30" fmla="*/ 39 w 56"/>
                <a:gd name="T31" fmla="*/ 71 h 96"/>
                <a:gd name="T32" fmla="*/ 50 w 56"/>
                <a:gd name="T33" fmla="*/ 79 h 96"/>
                <a:gd name="T34" fmla="*/ 37 w 56"/>
                <a:gd name="T35" fmla="*/ 82 h 96"/>
                <a:gd name="T36" fmla="*/ 29 w 56"/>
                <a:gd name="T37" fmla="*/ 87 h 96"/>
                <a:gd name="T38" fmla="*/ 23 w 56"/>
                <a:gd name="T39" fmla="*/ 94 h 96"/>
                <a:gd name="T40" fmla="*/ 19 w 56"/>
                <a:gd name="T41" fmla="*/ 91 h 96"/>
                <a:gd name="T42" fmla="*/ 18 w 56"/>
                <a:gd name="T43" fmla="*/ 95 h 96"/>
                <a:gd name="T44" fmla="*/ 14 w 56"/>
                <a:gd name="T45" fmla="*/ 96 h 96"/>
                <a:gd name="T46" fmla="*/ 15 w 56"/>
                <a:gd name="T47" fmla="*/ 91 h 96"/>
                <a:gd name="T48" fmla="*/ 11 w 56"/>
                <a:gd name="T49" fmla="*/ 92 h 96"/>
                <a:gd name="T50" fmla="*/ 10 w 56"/>
                <a:gd name="T51" fmla="*/ 90 h 96"/>
                <a:gd name="T52" fmla="*/ 13 w 56"/>
                <a:gd name="T53" fmla="*/ 81 h 96"/>
                <a:gd name="T54" fmla="*/ 18 w 56"/>
                <a:gd name="T55" fmla="*/ 79 h 96"/>
                <a:gd name="T56" fmla="*/ 11 w 56"/>
                <a:gd name="T57" fmla="*/ 79 h 96"/>
                <a:gd name="T58" fmla="*/ 10 w 56"/>
                <a:gd name="T59" fmla="*/ 73 h 96"/>
                <a:gd name="T60" fmla="*/ 11 w 56"/>
                <a:gd name="T61" fmla="*/ 66 h 96"/>
                <a:gd name="T62" fmla="*/ 14 w 56"/>
                <a:gd name="T63" fmla="*/ 64 h 96"/>
                <a:gd name="T64" fmla="*/ 11 w 56"/>
                <a:gd name="T65" fmla="*/ 65 h 96"/>
                <a:gd name="T66" fmla="*/ 6 w 56"/>
                <a:gd name="T67" fmla="*/ 64 h 96"/>
                <a:gd name="T68" fmla="*/ 4 w 56"/>
                <a:gd name="T69" fmla="*/ 65 h 96"/>
                <a:gd name="T70" fmla="*/ 1 w 56"/>
                <a:gd name="T71" fmla="*/ 61 h 96"/>
                <a:gd name="T72" fmla="*/ 0 w 56"/>
                <a:gd name="T73" fmla="*/ 61 h 96"/>
                <a:gd name="T74" fmla="*/ 2 w 56"/>
                <a:gd name="T75" fmla="*/ 52 h 96"/>
                <a:gd name="T76" fmla="*/ 4 w 56"/>
                <a:gd name="T77" fmla="*/ 46 h 96"/>
                <a:gd name="T78" fmla="*/ 9 w 56"/>
                <a:gd name="T79" fmla="*/ 40 h 96"/>
                <a:gd name="T80" fmla="*/ 13 w 56"/>
                <a:gd name="T81" fmla="*/ 33 h 96"/>
                <a:gd name="T82" fmla="*/ 14 w 56"/>
                <a:gd name="T83" fmla="*/ 31 h 96"/>
                <a:gd name="T84" fmla="*/ 17 w 56"/>
                <a:gd name="T85" fmla="*/ 24 h 96"/>
                <a:gd name="T86" fmla="*/ 21 w 56"/>
                <a:gd name="T87" fmla="*/ 28 h 96"/>
                <a:gd name="T88" fmla="*/ 25 w 56"/>
                <a:gd name="T89" fmla="*/ 28 h 96"/>
                <a:gd name="T90" fmla="*/ 31 w 56"/>
                <a:gd name="T91" fmla="*/ 29 h 96"/>
                <a:gd name="T92" fmla="*/ 37 w 56"/>
                <a:gd name="T93" fmla="*/ 27 h 96"/>
                <a:gd name="T94" fmla="*/ 34 w 56"/>
                <a:gd name="T95" fmla="*/ 23 h 96"/>
                <a:gd name="T96" fmla="*/ 33 w 56"/>
                <a:gd name="T97" fmla="*/ 19 h 96"/>
                <a:gd name="T98" fmla="*/ 40 w 56"/>
                <a:gd name="T99" fmla="*/ 15 h 96"/>
                <a:gd name="T100" fmla="*/ 42 w 56"/>
                <a:gd name="T101" fmla="*/ 10 h 96"/>
                <a:gd name="T102" fmla="*/ 46 w 56"/>
                <a:gd name="T103" fmla="*/ 7 h 96"/>
                <a:gd name="T104" fmla="*/ 44 w 56"/>
                <a:gd name="T105" fmla="*/ 3 h 96"/>
                <a:gd name="T106" fmla="*/ 47 w 56"/>
                <a:gd name="T10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96">
                  <a:moveTo>
                    <a:pt x="47" y="0"/>
                  </a:moveTo>
                  <a:lnTo>
                    <a:pt x="48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4" y="36"/>
                  </a:lnTo>
                  <a:lnTo>
                    <a:pt x="52" y="39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7" y="57"/>
                  </a:lnTo>
                  <a:lnTo>
                    <a:pt x="34" y="58"/>
                  </a:lnTo>
                  <a:lnTo>
                    <a:pt x="34" y="61"/>
                  </a:lnTo>
                  <a:lnTo>
                    <a:pt x="34" y="64"/>
                  </a:lnTo>
                  <a:lnTo>
                    <a:pt x="33" y="65"/>
                  </a:lnTo>
                  <a:lnTo>
                    <a:pt x="34" y="69"/>
                  </a:lnTo>
                  <a:lnTo>
                    <a:pt x="38" y="69"/>
                  </a:lnTo>
                  <a:lnTo>
                    <a:pt x="39" y="71"/>
                  </a:lnTo>
                  <a:lnTo>
                    <a:pt x="48" y="77"/>
                  </a:lnTo>
                  <a:lnTo>
                    <a:pt x="50" y="79"/>
                  </a:lnTo>
                  <a:lnTo>
                    <a:pt x="44" y="82"/>
                  </a:lnTo>
                  <a:lnTo>
                    <a:pt x="37" y="82"/>
                  </a:lnTo>
                  <a:lnTo>
                    <a:pt x="33" y="86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3" y="94"/>
                  </a:lnTo>
                  <a:lnTo>
                    <a:pt x="21" y="91"/>
                  </a:lnTo>
                  <a:lnTo>
                    <a:pt x="19" y="91"/>
                  </a:lnTo>
                  <a:lnTo>
                    <a:pt x="21" y="92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4" y="96"/>
                  </a:lnTo>
                  <a:lnTo>
                    <a:pt x="13" y="95"/>
                  </a:lnTo>
                  <a:lnTo>
                    <a:pt x="15" y="91"/>
                  </a:lnTo>
                  <a:lnTo>
                    <a:pt x="13" y="91"/>
                  </a:lnTo>
                  <a:lnTo>
                    <a:pt x="11" y="92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5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79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10" y="73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4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8" y="44"/>
                  </a:lnTo>
                  <a:lnTo>
                    <a:pt x="9" y="40"/>
                  </a:lnTo>
                  <a:lnTo>
                    <a:pt x="11" y="39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7" y="24"/>
                  </a:lnTo>
                  <a:lnTo>
                    <a:pt x="18" y="27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5" y="28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5" y="29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0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7"/>
                  </a:lnTo>
                  <a:lnTo>
                    <a:pt x="44" y="6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30" name="Freeform 347">
              <a:extLst>
                <a:ext uri="{FF2B5EF4-FFF2-40B4-BE49-F238E27FC236}">
                  <a16:creationId xmlns:a16="http://schemas.microsoft.com/office/drawing/2014/main" id="{0F27AF8A-EE18-408E-9E57-FD220FE86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699" y="3441077"/>
              <a:ext cx="699037" cy="329409"/>
            </a:xfrm>
            <a:custGeom>
              <a:avLst/>
              <a:gdLst>
                <a:gd name="T0" fmla="*/ 117 w 365"/>
                <a:gd name="T1" fmla="*/ 5 h 172"/>
                <a:gd name="T2" fmla="*/ 133 w 365"/>
                <a:gd name="T3" fmla="*/ 8 h 172"/>
                <a:gd name="T4" fmla="*/ 145 w 365"/>
                <a:gd name="T5" fmla="*/ 13 h 172"/>
                <a:gd name="T6" fmla="*/ 150 w 365"/>
                <a:gd name="T7" fmla="*/ 24 h 172"/>
                <a:gd name="T8" fmla="*/ 163 w 365"/>
                <a:gd name="T9" fmla="*/ 30 h 172"/>
                <a:gd name="T10" fmla="*/ 174 w 365"/>
                <a:gd name="T11" fmla="*/ 29 h 172"/>
                <a:gd name="T12" fmla="*/ 192 w 365"/>
                <a:gd name="T13" fmla="*/ 22 h 172"/>
                <a:gd name="T14" fmla="*/ 213 w 365"/>
                <a:gd name="T15" fmla="*/ 29 h 172"/>
                <a:gd name="T16" fmla="*/ 224 w 365"/>
                <a:gd name="T17" fmla="*/ 37 h 172"/>
                <a:gd name="T18" fmla="*/ 248 w 365"/>
                <a:gd name="T19" fmla="*/ 40 h 172"/>
                <a:gd name="T20" fmla="*/ 261 w 365"/>
                <a:gd name="T21" fmla="*/ 34 h 172"/>
                <a:gd name="T22" fmla="*/ 277 w 365"/>
                <a:gd name="T23" fmla="*/ 28 h 172"/>
                <a:gd name="T24" fmla="*/ 284 w 365"/>
                <a:gd name="T25" fmla="*/ 17 h 172"/>
                <a:gd name="T26" fmla="*/ 298 w 365"/>
                <a:gd name="T27" fmla="*/ 20 h 172"/>
                <a:gd name="T28" fmla="*/ 307 w 365"/>
                <a:gd name="T29" fmla="*/ 18 h 172"/>
                <a:gd name="T30" fmla="*/ 313 w 365"/>
                <a:gd name="T31" fmla="*/ 46 h 172"/>
                <a:gd name="T32" fmla="*/ 329 w 365"/>
                <a:gd name="T33" fmla="*/ 57 h 172"/>
                <a:gd name="T34" fmla="*/ 342 w 365"/>
                <a:gd name="T35" fmla="*/ 50 h 172"/>
                <a:gd name="T36" fmla="*/ 363 w 365"/>
                <a:gd name="T37" fmla="*/ 66 h 172"/>
                <a:gd name="T38" fmla="*/ 363 w 365"/>
                <a:gd name="T39" fmla="*/ 75 h 172"/>
                <a:gd name="T40" fmla="*/ 350 w 365"/>
                <a:gd name="T41" fmla="*/ 74 h 172"/>
                <a:gd name="T42" fmla="*/ 340 w 365"/>
                <a:gd name="T43" fmla="*/ 82 h 172"/>
                <a:gd name="T44" fmla="*/ 333 w 365"/>
                <a:gd name="T45" fmla="*/ 91 h 172"/>
                <a:gd name="T46" fmla="*/ 319 w 365"/>
                <a:gd name="T47" fmla="*/ 99 h 172"/>
                <a:gd name="T48" fmla="*/ 308 w 365"/>
                <a:gd name="T49" fmla="*/ 112 h 172"/>
                <a:gd name="T50" fmla="*/ 292 w 365"/>
                <a:gd name="T51" fmla="*/ 107 h 172"/>
                <a:gd name="T52" fmla="*/ 283 w 365"/>
                <a:gd name="T53" fmla="*/ 121 h 172"/>
                <a:gd name="T54" fmla="*/ 284 w 365"/>
                <a:gd name="T55" fmla="*/ 140 h 172"/>
                <a:gd name="T56" fmla="*/ 269 w 365"/>
                <a:gd name="T57" fmla="*/ 153 h 172"/>
                <a:gd name="T58" fmla="*/ 241 w 365"/>
                <a:gd name="T59" fmla="*/ 161 h 172"/>
                <a:gd name="T60" fmla="*/ 217 w 365"/>
                <a:gd name="T61" fmla="*/ 171 h 172"/>
                <a:gd name="T62" fmla="*/ 200 w 365"/>
                <a:gd name="T63" fmla="*/ 168 h 172"/>
                <a:gd name="T64" fmla="*/ 163 w 365"/>
                <a:gd name="T65" fmla="*/ 157 h 172"/>
                <a:gd name="T66" fmla="*/ 140 w 365"/>
                <a:gd name="T67" fmla="*/ 161 h 172"/>
                <a:gd name="T68" fmla="*/ 115 w 365"/>
                <a:gd name="T69" fmla="*/ 155 h 172"/>
                <a:gd name="T70" fmla="*/ 107 w 365"/>
                <a:gd name="T71" fmla="*/ 140 h 172"/>
                <a:gd name="T72" fmla="*/ 101 w 365"/>
                <a:gd name="T73" fmla="*/ 136 h 172"/>
                <a:gd name="T74" fmla="*/ 86 w 365"/>
                <a:gd name="T75" fmla="*/ 130 h 172"/>
                <a:gd name="T76" fmla="*/ 69 w 365"/>
                <a:gd name="T77" fmla="*/ 125 h 172"/>
                <a:gd name="T78" fmla="*/ 46 w 365"/>
                <a:gd name="T79" fmla="*/ 115 h 172"/>
                <a:gd name="T80" fmla="*/ 47 w 365"/>
                <a:gd name="T81" fmla="*/ 104 h 172"/>
                <a:gd name="T82" fmla="*/ 41 w 365"/>
                <a:gd name="T83" fmla="*/ 92 h 172"/>
                <a:gd name="T84" fmla="*/ 33 w 365"/>
                <a:gd name="T85" fmla="*/ 83 h 172"/>
                <a:gd name="T86" fmla="*/ 25 w 365"/>
                <a:gd name="T87" fmla="*/ 82 h 172"/>
                <a:gd name="T88" fmla="*/ 16 w 365"/>
                <a:gd name="T89" fmla="*/ 83 h 172"/>
                <a:gd name="T90" fmla="*/ 8 w 365"/>
                <a:gd name="T91" fmla="*/ 75 h 172"/>
                <a:gd name="T92" fmla="*/ 3 w 365"/>
                <a:gd name="T93" fmla="*/ 67 h 172"/>
                <a:gd name="T94" fmla="*/ 0 w 365"/>
                <a:gd name="T95" fmla="*/ 63 h 172"/>
                <a:gd name="T96" fmla="*/ 12 w 365"/>
                <a:gd name="T97" fmla="*/ 53 h 172"/>
                <a:gd name="T98" fmla="*/ 21 w 365"/>
                <a:gd name="T99" fmla="*/ 42 h 172"/>
                <a:gd name="T100" fmla="*/ 25 w 365"/>
                <a:gd name="T101" fmla="*/ 34 h 172"/>
                <a:gd name="T102" fmla="*/ 41 w 365"/>
                <a:gd name="T103" fmla="*/ 30 h 172"/>
                <a:gd name="T104" fmla="*/ 50 w 365"/>
                <a:gd name="T105" fmla="*/ 32 h 172"/>
                <a:gd name="T106" fmla="*/ 62 w 365"/>
                <a:gd name="T107" fmla="*/ 32 h 172"/>
                <a:gd name="T108" fmla="*/ 76 w 365"/>
                <a:gd name="T109" fmla="*/ 45 h 172"/>
                <a:gd name="T110" fmla="*/ 90 w 365"/>
                <a:gd name="T111" fmla="*/ 42 h 172"/>
                <a:gd name="T112" fmla="*/ 103 w 365"/>
                <a:gd name="T113" fmla="*/ 42 h 172"/>
                <a:gd name="T114" fmla="*/ 107 w 365"/>
                <a:gd name="T115" fmla="*/ 28 h 172"/>
                <a:gd name="T116" fmla="*/ 99 w 365"/>
                <a:gd name="T117" fmla="*/ 15 h 172"/>
                <a:gd name="T118" fmla="*/ 105 w 365"/>
                <a:gd name="T11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" h="172">
                  <a:moveTo>
                    <a:pt x="107" y="0"/>
                  </a:moveTo>
                  <a:lnTo>
                    <a:pt x="109" y="0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20" y="5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29" y="7"/>
                  </a:lnTo>
                  <a:lnTo>
                    <a:pt x="130" y="8"/>
                  </a:lnTo>
                  <a:lnTo>
                    <a:pt x="133" y="8"/>
                  </a:lnTo>
                  <a:lnTo>
                    <a:pt x="134" y="9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4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6" y="15"/>
                  </a:lnTo>
                  <a:lnTo>
                    <a:pt x="146" y="17"/>
                  </a:lnTo>
                  <a:lnTo>
                    <a:pt x="148" y="18"/>
                  </a:lnTo>
                  <a:lnTo>
                    <a:pt x="149" y="21"/>
                  </a:lnTo>
                  <a:lnTo>
                    <a:pt x="148" y="22"/>
                  </a:lnTo>
                  <a:lnTo>
                    <a:pt x="150" y="24"/>
                  </a:lnTo>
                  <a:lnTo>
                    <a:pt x="151" y="24"/>
                  </a:lnTo>
                  <a:lnTo>
                    <a:pt x="153" y="26"/>
                  </a:lnTo>
                  <a:lnTo>
                    <a:pt x="154" y="28"/>
                  </a:lnTo>
                  <a:lnTo>
                    <a:pt x="158" y="29"/>
                  </a:lnTo>
                  <a:lnTo>
                    <a:pt x="161" y="30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4" y="29"/>
                  </a:lnTo>
                  <a:lnTo>
                    <a:pt x="175" y="26"/>
                  </a:lnTo>
                  <a:lnTo>
                    <a:pt x="179" y="25"/>
                  </a:lnTo>
                  <a:lnTo>
                    <a:pt x="184" y="25"/>
                  </a:lnTo>
                  <a:lnTo>
                    <a:pt x="186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5" y="24"/>
                  </a:lnTo>
                  <a:lnTo>
                    <a:pt x="199" y="25"/>
                  </a:lnTo>
                  <a:lnTo>
                    <a:pt x="203" y="25"/>
                  </a:lnTo>
                  <a:lnTo>
                    <a:pt x="205" y="28"/>
                  </a:lnTo>
                  <a:lnTo>
                    <a:pt x="209" y="29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7" y="30"/>
                  </a:lnTo>
                  <a:lnTo>
                    <a:pt x="219" y="34"/>
                  </a:lnTo>
                  <a:lnTo>
                    <a:pt x="220" y="36"/>
                  </a:lnTo>
                  <a:lnTo>
                    <a:pt x="221" y="36"/>
                  </a:lnTo>
                  <a:lnTo>
                    <a:pt x="224" y="37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33" y="38"/>
                  </a:lnTo>
                  <a:lnTo>
                    <a:pt x="237" y="40"/>
                  </a:lnTo>
                  <a:lnTo>
                    <a:pt x="245" y="40"/>
                  </a:lnTo>
                  <a:lnTo>
                    <a:pt x="248" y="40"/>
                  </a:lnTo>
                  <a:lnTo>
                    <a:pt x="249" y="38"/>
                  </a:lnTo>
                  <a:lnTo>
                    <a:pt x="252" y="38"/>
                  </a:lnTo>
                  <a:lnTo>
                    <a:pt x="253" y="40"/>
                  </a:lnTo>
                  <a:lnTo>
                    <a:pt x="254" y="40"/>
                  </a:lnTo>
                  <a:lnTo>
                    <a:pt x="257" y="37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6" y="32"/>
                  </a:lnTo>
                  <a:lnTo>
                    <a:pt x="267" y="32"/>
                  </a:lnTo>
                  <a:lnTo>
                    <a:pt x="273" y="32"/>
                  </a:lnTo>
                  <a:lnTo>
                    <a:pt x="275" y="29"/>
                  </a:lnTo>
                  <a:lnTo>
                    <a:pt x="277" y="28"/>
                  </a:lnTo>
                  <a:lnTo>
                    <a:pt x="277" y="26"/>
                  </a:lnTo>
                  <a:lnTo>
                    <a:pt x="278" y="24"/>
                  </a:lnTo>
                  <a:lnTo>
                    <a:pt x="281" y="22"/>
                  </a:lnTo>
                  <a:lnTo>
                    <a:pt x="282" y="21"/>
                  </a:lnTo>
                  <a:lnTo>
                    <a:pt x="283" y="18"/>
                  </a:lnTo>
                  <a:lnTo>
                    <a:pt x="284" y="17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91" y="16"/>
                  </a:lnTo>
                  <a:lnTo>
                    <a:pt x="294" y="17"/>
                  </a:lnTo>
                  <a:lnTo>
                    <a:pt x="296" y="18"/>
                  </a:lnTo>
                  <a:lnTo>
                    <a:pt x="298" y="20"/>
                  </a:lnTo>
                  <a:lnTo>
                    <a:pt x="299" y="21"/>
                  </a:lnTo>
                  <a:lnTo>
                    <a:pt x="302" y="20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7" y="20"/>
                  </a:lnTo>
                  <a:lnTo>
                    <a:pt x="307" y="18"/>
                  </a:lnTo>
                  <a:lnTo>
                    <a:pt x="311" y="17"/>
                  </a:lnTo>
                  <a:lnTo>
                    <a:pt x="316" y="18"/>
                  </a:lnTo>
                  <a:lnTo>
                    <a:pt x="317" y="20"/>
                  </a:lnTo>
                  <a:lnTo>
                    <a:pt x="315" y="38"/>
                  </a:lnTo>
                  <a:lnTo>
                    <a:pt x="315" y="42"/>
                  </a:lnTo>
                  <a:lnTo>
                    <a:pt x="313" y="46"/>
                  </a:lnTo>
                  <a:lnTo>
                    <a:pt x="315" y="49"/>
                  </a:lnTo>
                  <a:lnTo>
                    <a:pt x="312" y="53"/>
                  </a:lnTo>
                  <a:lnTo>
                    <a:pt x="315" y="57"/>
                  </a:lnTo>
                  <a:lnTo>
                    <a:pt x="320" y="59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34" y="58"/>
                  </a:lnTo>
                  <a:lnTo>
                    <a:pt x="336" y="61"/>
                  </a:lnTo>
                  <a:lnTo>
                    <a:pt x="340" y="55"/>
                  </a:lnTo>
                  <a:lnTo>
                    <a:pt x="338" y="53"/>
                  </a:lnTo>
                  <a:lnTo>
                    <a:pt x="338" y="51"/>
                  </a:lnTo>
                  <a:lnTo>
                    <a:pt x="342" y="50"/>
                  </a:lnTo>
                  <a:lnTo>
                    <a:pt x="344" y="49"/>
                  </a:lnTo>
                  <a:lnTo>
                    <a:pt x="349" y="50"/>
                  </a:lnTo>
                  <a:lnTo>
                    <a:pt x="352" y="54"/>
                  </a:lnTo>
                  <a:lnTo>
                    <a:pt x="356" y="58"/>
                  </a:lnTo>
                  <a:lnTo>
                    <a:pt x="360" y="62"/>
                  </a:lnTo>
                  <a:lnTo>
                    <a:pt x="363" y="66"/>
                  </a:lnTo>
                  <a:lnTo>
                    <a:pt x="363" y="67"/>
                  </a:lnTo>
                  <a:lnTo>
                    <a:pt x="365" y="68"/>
                  </a:lnTo>
                  <a:lnTo>
                    <a:pt x="365" y="71"/>
                  </a:lnTo>
                  <a:lnTo>
                    <a:pt x="363" y="72"/>
                  </a:lnTo>
                  <a:lnTo>
                    <a:pt x="363" y="74"/>
                  </a:lnTo>
                  <a:lnTo>
                    <a:pt x="363" y="75"/>
                  </a:lnTo>
                  <a:lnTo>
                    <a:pt x="361" y="75"/>
                  </a:lnTo>
                  <a:lnTo>
                    <a:pt x="360" y="74"/>
                  </a:lnTo>
                  <a:lnTo>
                    <a:pt x="357" y="74"/>
                  </a:lnTo>
                  <a:lnTo>
                    <a:pt x="356" y="75"/>
                  </a:lnTo>
                  <a:lnTo>
                    <a:pt x="353" y="74"/>
                  </a:lnTo>
                  <a:lnTo>
                    <a:pt x="350" y="74"/>
                  </a:lnTo>
                  <a:lnTo>
                    <a:pt x="349" y="78"/>
                  </a:lnTo>
                  <a:lnTo>
                    <a:pt x="345" y="80"/>
                  </a:lnTo>
                  <a:lnTo>
                    <a:pt x="344" y="80"/>
                  </a:lnTo>
                  <a:lnTo>
                    <a:pt x="341" y="79"/>
                  </a:lnTo>
                  <a:lnTo>
                    <a:pt x="341" y="80"/>
                  </a:lnTo>
                  <a:lnTo>
                    <a:pt x="340" y="82"/>
                  </a:lnTo>
                  <a:lnTo>
                    <a:pt x="340" y="83"/>
                  </a:lnTo>
                  <a:lnTo>
                    <a:pt x="338" y="83"/>
                  </a:lnTo>
                  <a:lnTo>
                    <a:pt x="337" y="83"/>
                  </a:lnTo>
                  <a:lnTo>
                    <a:pt x="336" y="84"/>
                  </a:lnTo>
                  <a:lnTo>
                    <a:pt x="333" y="88"/>
                  </a:lnTo>
                  <a:lnTo>
                    <a:pt x="333" y="91"/>
                  </a:lnTo>
                  <a:lnTo>
                    <a:pt x="333" y="93"/>
                  </a:lnTo>
                  <a:lnTo>
                    <a:pt x="332" y="95"/>
                  </a:lnTo>
                  <a:lnTo>
                    <a:pt x="329" y="96"/>
                  </a:lnTo>
                  <a:lnTo>
                    <a:pt x="324" y="100"/>
                  </a:lnTo>
                  <a:lnTo>
                    <a:pt x="321" y="100"/>
                  </a:lnTo>
                  <a:lnTo>
                    <a:pt x="319" y="99"/>
                  </a:lnTo>
                  <a:lnTo>
                    <a:pt x="317" y="100"/>
                  </a:lnTo>
                  <a:lnTo>
                    <a:pt x="315" y="105"/>
                  </a:lnTo>
                  <a:lnTo>
                    <a:pt x="312" y="107"/>
                  </a:lnTo>
                  <a:lnTo>
                    <a:pt x="309" y="108"/>
                  </a:lnTo>
                  <a:lnTo>
                    <a:pt x="308" y="111"/>
                  </a:lnTo>
                  <a:lnTo>
                    <a:pt x="308" y="112"/>
                  </a:lnTo>
                  <a:lnTo>
                    <a:pt x="307" y="112"/>
                  </a:lnTo>
                  <a:lnTo>
                    <a:pt x="304" y="111"/>
                  </a:lnTo>
                  <a:lnTo>
                    <a:pt x="302" y="111"/>
                  </a:lnTo>
                  <a:lnTo>
                    <a:pt x="298" y="109"/>
                  </a:lnTo>
                  <a:lnTo>
                    <a:pt x="295" y="107"/>
                  </a:lnTo>
                  <a:lnTo>
                    <a:pt x="292" y="107"/>
                  </a:lnTo>
                  <a:lnTo>
                    <a:pt x="287" y="108"/>
                  </a:lnTo>
                  <a:lnTo>
                    <a:pt x="284" y="109"/>
                  </a:lnTo>
                  <a:lnTo>
                    <a:pt x="283" y="112"/>
                  </a:lnTo>
                  <a:lnTo>
                    <a:pt x="283" y="117"/>
                  </a:lnTo>
                  <a:lnTo>
                    <a:pt x="283" y="120"/>
                  </a:lnTo>
                  <a:lnTo>
                    <a:pt x="283" y="121"/>
                  </a:lnTo>
                  <a:lnTo>
                    <a:pt x="288" y="125"/>
                  </a:lnTo>
                  <a:lnTo>
                    <a:pt x="292" y="128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90" y="134"/>
                  </a:lnTo>
                  <a:lnTo>
                    <a:pt x="284" y="140"/>
                  </a:lnTo>
                  <a:lnTo>
                    <a:pt x="282" y="145"/>
                  </a:lnTo>
                  <a:lnTo>
                    <a:pt x="281" y="149"/>
                  </a:lnTo>
                  <a:lnTo>
                    <a:pt x="278" y="149"/>
                  </a:lnTo>
                  <a:lnTo>
                    <a:pt x="274" y="150"/>
                  </a:lnTo>
                  <a:lnTo>
                    <a:pt x="271" y="150"/>
                  </a:lnTo>
                  <a:lnTo>
                    <a:pt x="269" y="153"/>
                  </a:lnTo>
                  <a:lnTo>
                    <a:pt x="265" y="155"/>
                  </a:lnTo>
                  <a:lnTo>
                    <a:pt x="262" y="155"/>
                  </a:lnTo>
                  <a:lnTo>
                    <a:pt x="257" y="155"/>
                  </a:lnTo>
                  <a:lnTo>
                    <a:pt x="254" y="157"/>
                  </a:lnTo>
                  <a:lnTo>
                    <a:pt x="250" y="158"/>
                  </a:lnTo>
                  <a:lnTo>
                    <a:pt x="241" y="161"/>
                  </a:lnTo>
                  <a:lnTo>
                    <a:pt x="234" y="163"/>
                  </a:lnTo>
                  <a:lnTo>
                    <a:pt x="232" y="167"/>
                  </a:lnTo>
                  <a:lnTo>
                    <a:pt x="227" y="171"/>
                  </a:lnTo>
                  <a:lnTo>
                    <a:pt x="224" y="172"/>
                  </a:lnTo>
                  <a:lnTo>
                    <a:pt x="221" y="172"/>
                  </a:lnTo>
                  <a:lnTo>
                    <a:pt x="217" y="171"/>
                  </a:lnTo>
                  <a:lnTo>
                    <a:pt x="217" y="170"/>
                  </a:lnTo>
                  <a:lnTo>
                    <a:pt x="217" y="168"/>
                  </a:lnTo>
                  <a:lnTo>
                    <a:pt x="212" y="170"/>
                  </a:lnTo>
                  <a:lnTo>
                    <a:pt x="208" y="171"/>
                  </a:lnTo>
                  <a:lnTo>
                    <a:pt x="204" y="168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6" y="162"/>
                  </a:lnTo>
                  <a:lnTo>
                    <a:pt x="182" y="158"/>
                  </a:lnTo>
                  <a:lnTo>
                    <a:pt x="179" y="158"/>
                  </a:lnTo>
                  <a:lnTo>
                    <a:pt x="170" y="157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59" y="158"/>
                  </a:lnTo>
                  <a:lnTo>
                    <a:pt x="159" y="159"/>
                  </a:lnTo>
                  <a:lnTo>
                    <a:pt x="155" y="161"/>
                  </a:lnTo>
                  <a:lnTo>
                    <a:pt x="149" y="161"/>
                  </a:lnTo>
                  <a:lnTo>
                    <a:pt x="140" y="161"/>
                  </a:lnTo>
                  <a:lnTo>
                    <a:pt x="133" y="161"/>
                  </a:lnTo>
                  <a:lnTo>
                    <a:pt x="126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19" y="161"/>
                  </a:lnTo>
                  <a:lnTo>
                    <a:pt x="115" y="155"/>
                  </a:lnTo>
                  <a:lnTo>
                    <a:pt x="115" y="153"/>
                  </a:lnTo>
                  <a:lnTo>
                    <a:pt x="112" y="149"/>
                  </a:lnTo>
                  <a:lnTo>
                    <a:pt x="109" y="146"/>
                  </a:lnTo>
                  <a:lnTo>
                    <a:pt x="108" y="143"/>
                  </a:lnTo>
                  <a:lnTo>
                    <a:pt x="108" y="141"/>
                  </a:lnTo>
                  <a:lnTo>
                    <a:pt x="107" y="140"/>
                  </a:lnTo>
                  <a:lnTo>
                    <a:pt x="104" y="140"/>
                  </a:lnTo>
                  <a:lnTo>
                    <a:pt x="104" y="138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7" y="136"/>
                  </a:lnTo>
                  <a:lnTo>
                    <a:pt x="95" y="134"/>
                  </a:lnTo>
                  <a:lnTo>
                    <a:pt x="91" y="130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86" y="130"/>
                  </a:lnTo>
                  <a:lnTo>
                    <a:pt x="84" y="129"/>
                  </a:lnTo>
                  <a:lnTo>
                    <a:pt x="80" y="126"/>
                  </a:lnTo>
                  <a:lnTo>
                    <a:pt x="72" y="124"/>
                  </a:lnTo>
                  <a:lnTo>
                    <a:pt x="72" y="125"/>
                  </a:lnTo>
                  <a:lnTo>
                    <a:pt x="71" y="125"/>
                  </a:lnTo>
                  <a:lnTo>
                    <a:pt x="69" y="125"/>
                  </a:lnTo>
                  <a:lnTo>
                    <a:pt x="63" y="126"/>
                  </a:lnTo>
                  <a:lnTo>
                    <a:pt x="51" y="124"/>
                  </a:lnTo>
                  <a:lnTo>
                    <a:pt x="49" y="122"/>
                  </a:lnTo>
                  <a:lnTo>
                    <a:pt x="46" y="117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7" y="112"/>
                  </a:lnTo>
                  <a:lnTo>
                    <a:pt x="49" y="109"/>
                  </a:lnTo>
                  <a:lnTo>
                    <a:pt x="47" y="108"/>
                  </a:lnTo>
                  <a:lnTo>
                    <a:pt x="46" y="105"/>
                  </a:lnTo>
                  <a:lnTo>
                    <a:pt x="47" y="104"/>
                  </a:lnTo>
                  <a:lnTo>
                    <a:pt x="47" y="101"/>
                  </a:lnTo>
                  <a:lnTo>
                    <a:pt x="46" y="100"/>
                  </a:lnTo>
                  <a:lnTo>
                    <a:pt x="45" y="97"/>
                  </a:lnTo>
                  <a:lnTo>
                    <a:pt x="43" y="96"/>
                  </a:lnTo>
                  <a:lnTo>
                    <a:pt x="41" y="95"/>
                  </a:lnTo>
                  <a:lnTo>
                    <a:pt x="41" y="92"/>
                  </a:lnTo>
                  <a:lnTo>
                    <a:pt x="40" y="91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7" y="86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8" y="82"/>
                  </a:lnTo>
                  <a:lnTo>
                    <a:pt x="26" y="83"/>
                  </a:lnTo>
                  <a:lnTo>
                    <a:pt x="25" y="82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3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8" y="75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58"/>
                  </a:lnTo>
                  <a:lnTo>
                    <a:pt x="4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12" y="5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7"/>
                  </a:lnTo>
                  <a:lnTo>
                    <a:pt x="20" y="46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6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9" y="36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0"/>
                  </a:lnTo>
                  <a:lnTo>
                    <a:pt x="50" y="32"/>
                  </a:lnTo>
                  <a:lnTo>
                    <a:pt x="51" y="34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58" y="32"/>
                  </a:lnTo>
                  <a:lnTo>
                    <a:pt x="62" y="32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5" y="37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6" y="45"/>
                  </a:lnTo>
                  <a:lnTo>
                    <a:pt x="78" y="43"/>
                  </a:lnTo>
                  <a:lnTo>
                    <a:pt x="80" y="42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7" y="41"/>
                  </a:lnTo>
                  <a:lnTo>
                    <a:pt x="90" y="42"/>
                  </a:lnTo>
                  <a:lnTo>
                    <a:pt x="91" y="42"/>
                  </a:lnTo>
                  <a:lnTo>
                    <a:pt x="96" y="42"/>
                  </a:lnTo>
                  <a:lnTo>
                    <a:pt x="97" y="4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103" y="42"/>
                  </a:lnTo>
                  <a:lnTo>
                    <a:pt x="107" y="42"/>
                  </a:lnTo>
                  <a:lnTo>
                    <a:pt x="109" y="38"/>
                  </a:lnTo>
                  <a:lnTo>
                    <a:pt x="108" y="37"/>
                  </a:lnTo>
                  <a:lnTo>
                    <a:pt x="105" y="36"/>
                  </a:lnTo>
                  <a:lnTo>
                    <a:pt x="105" y="32"/>
                  </a:lnTo>
                  <a:lnTo>
                    <a:pt x="107" y="28"/>
                  </a:lnTo>
                  <a:lnTo>
                    <a:pt x="105" y="26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0" y="12"/>
                  </a:lnTo>
                  <a:lnTo>
                    <a:pt x="100" y="9"/>
                  </a:lnTo>
                  <a:lnTo>
                    <a:pt x="101" y="8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31" name="Freeform 348">
              <a:extLst>
                <a:ext uri="{FF2B5EF4-FFF2-40B4-BE49-F238E27FC236}">
                  <a16:creationId xmlns:a16="http://schemas.microsoft.com/office/drawing/2014/main" id="{192C3580-8274-413C-A775-C9E85A011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382" y="3379791"/>
              <a:ext cx="863742" cy="453895"/>
            </a:xfrm>
            <a:custGeom>
              <a:avLst/>
              <a:gdLst>
                <a:gd name="T0" fmla="*/ 245 w 451"/>
                <a:gd name="T1" fmla="*/ 7 h 237"/>
                <a:gd name="T2" fmla="*/ 249 w 451"/>
                <a:gd name="T3" fmla="*/ 22 h 237"/>
                <a:gd name="T4" fmla="*/ 260 w 451"/>
                <a:gd name="T5" fmla="*/ 19 h 237"/>
                <a:gd name="T6" fmla="*/ 268 w 451"/>
                <a:gd name="T7" fmla="*/ 22 h 237"/>
                <a:gd name="T8" fmla="*/ 278 w 451"/>
                <a:gd name="T9" fmla="*/ 32 h 237"/>
                <a:gd name="T10" fmla="*/ 297 w 451"/>
                <a:gd name="T11" fmla="*/ 27 h 237"/>
                <a:gd name="T12" fmla="*/ 314 w 451"/>
                <a:gd name="T13" fmla="*/ 12 h 237"/>
                <a:gd name="T14" fmla="*/ 368 w 451"/>
                <a:gd name="T15" fmla="*/ 70 h 237"/>
                <a:gd name="T16" fmla="*/ 377 w 451"/>
                <a:gd name="T17" fmla="*/ 73 h 237"/>
                <a:gd name="T18" fmla="*/ 392 w 451"/>
                <a:gd name="T19" fmla="*/ 69 h 237"/>
                <a:gd name="T20" fmla="*/ 414 w 451"/>
                <a:gd name="T21" fmla="*/ 78 h 237"/>
                <a:gd name="T22" fmla="*/ 422 w 451"/>
                <a:gd name="T23" fmla="*/ 87 h 237"/>
                <a:gd name="T24" fmla="*/ 442 w 451"/>
                <a:gd name="T25" fmla="*/ 83 h 237"/>
                <a:gd name="T26" fmla="*/ 447 w 451"/>
                <a:gd name="T27" fmla="*/ 97 h 237"/>
                <a:gd name="T28" fmla="*/ 439 w 451"/>
                <a:gd name="T29" fmla="*/ 122 h 237"/>
                <a:gd name="T30" fmla="*/ 428 w 451"/>
                <a:gd name="T31" fmla="*/ 131 h 237"/>
                <a:gd name="T32" fmla="*/ 409 w 451"/>
                <a:gd name="T33" fmla="*/ 148 h 237"/>
                <a:gd name="T34" fmla="*/ 406 w 451"/>
                <a:gd name="T35" fmla="*/ 162 h 237"/>
                <a:gd name="T36" fmla="*/ 384 w 451"/>
                <a:gd name="T37" fmla="*/ 168 h 237"/>
                <a:gd name="T38" fmla="*/ 393 w 451"/>
                <a:gd name="T39" fmla="*/ 181 h 237"/>
                <a:gd name="T40" fmla="*/ 398 w 451"/>
                <a:gd name="T41" fmla="*/ 202 h 237"/>
                <a:gd name="T42" fmla="*/ 369 w 451"/>
                <a:gd name="T43" fmla="*/ 199 h 237"/>
                <a:gd name="T44" fmla="*/ 332 w 451"/>
                <a:gd name="T45" fmla="*/ 200 h 237"/>
                <a:gd name="T46" fmla="*/ 319 w 451"/>
                <a:gd name="T47" fmla="*/ 208 h 237"/>
                <a:gd name="T48" fmla="*/ 289 w 451"/>
                <a:gd name="T49" fmla="*/ 214 h 237"/>
                <a:gd name="T50" fmla="*/ 268 w 451"/>
                <a:gd name="T51" fmla="*/ 236 h 237"/>
                <a:gd name="T52" fmla="*/ 230 w 451"/>
                <a:gd name="T53" fmla="*/ 206 h 237"/>
                <a:gd name="T54" fmla="*/ 126 w 451"/>
                <a:gd name="T55" fmla="*/ 236 h 237"/>
                <a:gd name="T56" fmla="*/ 81 w 451"/>
                <a:gd name="T57" fmla="*/ 225 h 237"/>
                <a:gd name="T58" fmla="*/ 74 w 451"/>
                <a:gd name="T59" fmla="*/ 216 h 237"/>
                <a:gd name="T60" fmla="*/ 65 w 451"/>
                <a:gd name="T61" fmla="*/ 208 h 237"/>
                <a:gd name="T62" fmla="*/ 53 w 451"/>
                <a:gd name="T63" fmla="*/ 194 h 237"/>
                <a:gd name="T64" fmla="*/ 62 w 451"/>
                <a:gd name="T65" fmla="*/ 190 h 237"/>
                <a:gd name="T66" fmla="*/ 60 w 451"/>
                <a:gd name="T67" fmla="*/ 182 h 237"/>
                <a:gd name="T68" fmla="*/ 73 w 451"/>
                <a:gd name="T69" fmla="*/ 175 h 237"/>
                <a:gd name="T70" fmla="*/ 79 w 451"/>
                <a:gd name="T71" fmla="*/ 174 h 237"/>
                <a:gd name="T72" fmla="*/ 79 w 451"/>
                <a:gd name="T73" fmla="*/ 160 h 237"/>
                <a:gd name="T74" fmla="*/ 70 w 451"/>
                <a:gd name="T75" fmla="*/ 152 h 237"/>
                <a:gd name="T76" fmla="*/ 62 w 451"/>
                <a:gd name="T77" fmla="*/ 154 h 237"/>
                <a:gd name="T78" fmla="*/ 52 w 451"/>
                <a:gd name="T79" fmla="*/ 154 h 237"/>
                <a:gd name="T80" fmla="*/ 41 w 451"/>
                <a:gd name="T81" fmla="*/ 160 h 237"/>
                <a:gd name="T82" fmla="*/ 29 w 451"/>
                <a:gd name="T83" fmla="*/ 158 h 237"/>
                <a:gd name="T84" fmla="*/ 7 w 451"/>
                <a:gd name="T85" fmla="*/ 135 h 237"/>
                <a:gd name="T86" fmla="*/ 7 w 451"/>
                <a:gd name="T87" fmla="*/ 103 h 237"/>
                <a:gd name="T88" fmla="*/ 24 w 451"/>
                <a:gd name="T89" fmla="*/ 97 h 237"/>
                <a:gd name="T90" fmla="*/ 39 w 451"/>
                <a:gd name="T91" fmla="*/ 82 h 237"/>
                <a:gd name="T92" fmla="*/ 47 w 451"/>
                <a:gd name="T93" fmla="*/ 83 h 237"/>
                <a:gd name="T94" fmla="*/ 58 w 451"/>
                <a:gd name="T95" fmla="*/ 81 h 237"/>
                <a:gd name="T96" fmla="*/ 79 w 451"/>
                <a:gd name="T97" fmla="*/ 91 h 237"/>
                <a:gd name="T98" fmla="*/ 94 w 451"/>
                <a:gd name="T99" fmla="*/ 91 h 237"/>
                <a:gd name="T100" fmla="*/ 107 w 451"/>
                <a:gd name="T101" fmla="*/ 85 h 237"/>
                <a:gd name="T102" fmla="*/ 126 w 451"/>
                <a:gd name="T103" fmla="*/ 85 h 237"/>
                <a:gd name="T104" fmla="*/ 140 w 451"/>
                <a:gd name="T105" fmla="*/ 94 h 237"/>
                <a:gd name="T106" fmla="*/ 157 w 451"/>
                <a:gd name="T107" fmla="*/ 78 h 237"/>
                <a:gd name="T108" fmla="*/ 141 w 451"/>
                <a:gd name="T109" fmla="*/ 69 h 237"/>
                <a:gd name="T110" fmla="*/ 149 w 451"/>
                <a:gd name="T111" fmla="*/ 50 h 237"/>
                <a:gd name="T112" fmla="*/ 147 w 451"/>
                <a:gd name="T113" fmla="*/ 45 h 237"/>
                <a:gd name="T114" fmla="*/ 141 w 451"/>
                <a:gd name="T115" fmla="*/ 36 h 237"/>
                <a:gd name="T116" fmla="*/ 154 w 451"/>
                <a:gd name="T117" fmla="*/ 33 h 237"/>
                <a:gd name="T118" fmla="*/ 174 w 451"/>
                <a:gd name="T119" fmla="*/ 28 h 237"/>
                <a:gd name="T120" fmla="*/ 189 w 451"/>
                <a:gd name="T121" fmla="*/ 20 h 237"/>
                <a:gd name="T122" fmla="*/ 207 w 451"/>
                <a:gd name="T123" fmla="*/ 12 h 237"/>
                <a:gd name="T124" fmla="*/ 220 w 451"/>
                <a:gd name="T125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237">
                  <a:moveTo>
                    <a:pt x="227" y="0"/>
                  </a:moveTo>
                  <a:lnTo>
                    <a:pt x="230" y="2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3"/>
                  </a:lnTo>
                  <a:lnTo>
                    <a:pt x="244" y="3"/>
                  </a:lnTo>
                  <a:lnTo>
                    <a:pt x="244" y="6"/>
                  </a:lnTo>
                  <a:lnTo>
                    <a:pt x="245" y="7"/>
                  </a:lnTo>
                  <a:lnTo>
                    <a:pt x="247" y="8"/>
                  </a:lnTo>
                  <a:lnTo>
                    <a:pt x="248" y="11"/>
                  </a:lnTo>
                  <a:lnTo>
                    <a:pt x="249" y="12"/>
                  </a:lnTo>
                  <a:lnTo>
                    <a:pt x="249" y="14"/>
                  </a:lnTo>
                  <a:lnTo>
                    <a:pt x="249" y="15"/>
                  </a:lnTo>
                  <a:lnTo>
                    <a:pt x="249" y="18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9" y="22"/>
                  </a:lnTo>
                  <a:lnTo>
                    <a:pt x="251" y="22"/>
                  </a:lnTo>
                  <a:lnTo>
                    <a:pt x="253" y="20"/>
                  </a:lnTo>
                  <a:lnTo>
                    <a:pt x="255" y="22"/>
                  </a:lnTo>
                  <a:lnTo>
                    <a:pt x="256" y="22"/>
                  </a:lnTo>
                  <a:lnTo>
                    <a:pt x="256" y="19"/>
                  </a:lnTo>
                  <a:lnTo>
                    <a:pt x="259" y="19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0" y="19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4" y="19"/>
                  </a:lnTo>
                  <a:lnTo>
                    <a:pt x="265" y="23"/>
                  </a:lnTo>
                  <a:lnTo>
                    <a:pt x="266" y="25"/>
                  </a:lnTo>
                  <a:lnTo>
                    <a:pt x="268" y="25"/>
                  </a:lnTo>
                  <a:lnTo>
                    <a:pt x="269" y="24"/>
                  </a:lnTo>
                  <a:lnTo>
                    <a:pt x="268" y="23"/>
                  </a:lnTo>
                  <a:lnTo>
                    <a:pt x="268" y="22"/>
                  </a:lnTo>
                  <a:lnTo>
                    <a:pt x="270" y="22"/>
                  </a:lnTo>
                  <a:lnTo>
                    <a:pt x="274" y="24"/>
                  </a:lnTo>
                  <a:lnTo>
                    <a:pt x="276" y="24"/>
                  </a:lnTo>
                  <a:lnTo>
                    <a:pt x="278" y="23"/>
                  </a:lnTo>
                  <a:lnTo>
                    <a:pt x="280" y="23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8" y="32"/>
                  </a:lnTo>
                  <a:lnTo>
                    <a:pt x="280" y="32"/>
                  </a:lnTo>
                  <a:lnTo>
                    <a:pt x="281" y="29"/>
                  </a:lnTo>
                  <a:lnTo>
                    <a:pt x="284" y="29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1" y="31"/>
                  </a:lnTo>
                  <a:lnTo>
                    <a:pt x="291" y="28"/>
                  </a:lnTo>
                  <a:lnTo>
                    <a:pt x="293" y="27"/>
                  </a:lnTo>
                  <a:lnTo>
                    <a:pt x="297" y="27"/>
                  </a:lnTo>
                  <a:lnTo>
                    <a:pt x="299" y="24"/>
                  </a:lnTo>
                  <a:lnTo>
                    <a:pt x="299" y="23"/>
                  </a:lnTo>
                  <a:lnTo>
                    <a:pt x="302" y="22"/>
                  </a:lnTo>
                  <a:lnTo>
                    <a:pt x="302" y="19"/>
                  </a:lnTo>
                  <a:lnTo>
                    <a:pt x="305" y="16"/>
                  </a:lnTo>
                  <a:lnTo>
                    <a:pt x="306" y="16"/>
                  </a:lnTo>
                  <a:lnTo>
                    <a:pt x="309" y="14"/>
                  </a:lnTo>
                  <a:lnTo>
                    <a:pt x="311" y="14"/>
                  </a:lnTo>
                  <a:lnTo>
                    <a:pt x="314" y="12"/>
                  </a:lnTo>
                  <a:lnTo>
                    <a:pt x="315" y="14"/>
                  </a:lnTo>
                  <a:lnTo>
                    <a:pt x="315" y="15"/>
                  </a:lnTo>
                  <a:lnTo>
                    <a:pt x="313" y="18"/>
                  </a:lnTo>
                  <a:lnTo>
                    <a:pt x="311" y="18"/>
                  </a:lnTo>
                  <a:lnTo>
                    <a:pt x="313" y="20"/>
                  </a:lnTo>
                  <a:lnTo>
                    <a:pt x="334" y="36"/>
                  </a:lnTo>
                  <a:lnTo>
                    <a:pt x="363" y="73"/>
                  </a:lnTo>
                  <a:lnTo>
                    <a:pt x="365" y="72"/>
                  </a:lnTo>
                  <a:lnTo>
                    <a:pt x="368" y="70"/>
                  </a:lnTo>
                  <a:lnTo>
                    <a:pt x="368" y="69"/>
                  </a:lnTo>
                  <a:lnTo>
                    <a:pt x="368" y="69"/>
                  </a:lnTo>
                  <a:lnTo>
                    <a:pt x="366" y="66"/>
                  </a:lnTo>
                  <a:lnTo>
                    <a:pt x="369" y="65"/>
                  </a:lnTo>
                  <a:lnTo>
                    <a:pt x="372" y="66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4" y="70"/>
                  </a:lnTo>
                  <a:lnTo>
                    <a:pt x="377" y="73"/>
                  </a:lnTo>
                  <a:lnTo>
                    <a:pt x="378" y="73"/>
                  </a:lnTo>
                  <a:lnTo>
                    <a:pt x="381" y="72"/>
                  </a:lnTo>
                  <a:lnTo>
                    <a:pt x="382" y="72"/>
                  </a:lnTo>
                  <a:lnTo>
                    <a:pt x="385" y="73"/>
                  </a:lnTo>
                  <a:lnTo>
                    <a:pt x="388" y="72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3" y="70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7" y="68"/>
                  </a:lnTo>
                  <a:lnTo>
                    <a:pt x="401" y="68"/>
                  </a:lnTo>
                  <a:lnTo>
                    <a:pt x="405" y="68"/>
                  </a:lnTo>
                  <a:lnTo>
                    <a:pt x="407" y="70"/>
                  </a:lnTo>
                  <a:lnTo>
                    <a:pt x="410" y="74"/>
                  </a:lnTo>
                  <a:lnTo>
                    <a:pt x="411" y="77"/>
                  </a:lnTo>
                  <a:lnTo>
                    <a:pt x="413" y="77"/>
                  </a:lnTo>
                  <a:lnTo>
                    <a:pt x="414" y="78"/>
                  </a:lnTo>
                  <a:lnTo>
                    <a:pt x="418" y="79"/>
                  </a:lnTo>
                  <a:lnTo>
                    <a:pt x="418" y="79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19" y="82"/>
                  </a:lnTo>
                  <a:lnTo>
                    <a:pt x="419" y="85"/>
                  </a:lnTo>
                  <a:lnTo>
                    <a:pt x="420" y="86"/>
                  </a:lnTo>
                  <a:lnTo>
                    <a:pt x="422" y="87"/>
                  </a:lnTo>
                  <a:lnTo>
                    <a:pt x="422" y="87"/>
                  </a:lnTo>
                  <a:lnTo>
                    <a:pt x="423" y="87"/>
                  </a:lnTo>
                  <a:lnTo>
                    <a:pt x="426" y="89"/>
                  </a:lnTo>
                  <a:lnTo>
                    <a:pt x="427" y="90"/>
                  </a:lnTo>
                  <a:lnTo>
                    <a:pt x="428" y="89"/>
                  </a:lnTo>
                  <a:lnTo>
                    <a:pt x="430" y="87"/>
                  </a:lnTo>
                  <a:lnTo>
                    <a:pt x="435" y="87"/>
                  </a:lnTo>
                  <a:lnTo>
                    <a:pt x="438" y="86"/>
                  </a:lnTo>
                  <a:lnTo>
                    <a:pt x="439" y="85"/>
                  </a:lnTo>
                  <a:lnTo>
                    <a:pt x="442" y="83"/>
                  </a:lnTo>
                  <a:lnTo>
                    <a:pt x="443" y="83"/>
                  </a:lnTo>
                  <a:lnTo>
                    <a:pt x="442" y="86"/>
                  </a:lnTo>
                  <a:lnTo>
                    <a:pt x="443" y="89"/>
                  </a:lnTo>
                  <a:lnTo>
                    <a:pt x="444" y="89"/>
                  </a:lnTo>
                  <a:lnTo>
                    <a:pt x="447" y="91"/>
                  </a:lnTo>
                  <a:lnTo>
                    <a:pt x="449" y="93"/>
                  </a:lnTo>
                  <a:lnTo>
                    <a:pt x="451" y="94"/>
                  </a:lnTo>
                  <a:lnTo>
                    <a:pt x="448" y="95"/>
                  </a:lnTo>
                  <a:lnTo>
                    <a:pt x="447" y="97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4" y="103"/>
                  </a:lnTo>
                  <a:lnTo>
                    <a:pt x="443" y="106"/>
                  </a:lnTo>
                  <a:lnTo>
                    <a:pt x="439" y="107"/>
                  </a:lnTo>
                  <a:lnTo>
                    <a:pt x="438" y="108"/>
                  </a:lnTo>
                  <a:lnTo>
                    <a:pt x="436" y="111"/>
                  </a:lnTo>
                  <a:lnTo>
                    <a:pt x="438" y="116"/>
                  </a:lnTo>
                  <a:lnTo>
                    <a:pt x="439" y="122"/>
                  </a:lnTo>
                  <a:lnTo>
                    <a:pt x="442" y="124"/>
                  </a:lnTo>
                  <a:lnTo>
                    <a:pt x="442" y="125"/>
                  </a:lnTo>
                  <a:lnTo>
                    <a:pt x="438" y="129"/>
                  </a:lnTo>
                  <a:lnTo>
                    <a:pt x="436" y="129"/>
                  </a:lnTo>
                  <a:lnTo>
                    <a:pt x="434" y="132"/>
                  </a:lnTo>
                  <a:lnTo>
                    <a:pt x="432" y="133"/>
                  </a:lnTo>
                  <a:lnTo>
                    <a:pt x="431" y="132"/>
                  </a:lnTo>
                  <a:lnTo>
                    <a:pt x="430" y="131"/>
                  </a:lnTo>
                  <a:lnTo>
                    <a:pt x="428" y="131"/>
                  </a:lnTo>
                  <a:lnTo>
                    <a:pt x="423" y="132"/>
                  </a:lnTo>
                  <a:lnTo>
                    <a:pt x="420" y="132"/>
                  </a:lnTo>
                  <a:lnTo>
                    <a:pt x="415" y="131"/>
                  </a:lnTo>
                  <a:lnTo>
                    <a:pt x="413" y="129"/>
                  </a:lnTo>
                  <a:lnTo>
                    <a:pt x="411" y="131"/>
                  </a:lnTo>
                  <a:lnTo>
                    <a:pt x="411" y="136"/>
                  </a:lnTo>
                  <a:lnTo>
                    <a:pt x="410" y="139"/>
                  </a:lnTo>
                  <a:lnTo>
                    <a:pt x="410" y="141"/>
                  </a:lnTo>
                  <a:lnTo>
                    <a:pt x="409" y="148"/>
                  </a:lnTo>
                  <a:lnTo>
                    <a:pt x="409" y="153"/>
                  </a:lnTo>
                  <a:lnTo>
                    <a:pt x="407" y="156"/>
                  </a:lnTo>
                  <a:lnTo>
                    <a:pt x="409" y="157"/>
                  </a:lnTo>
                  <a:lnTo>
                    <a:pt x="411" y="157"/>
                  </a:lnTo>
                  <a:lnTo>
                    <a:pt x="411" y="160"/>
                  </a:lnTo>
                  <a:lnTo>
                    <a:pt x="410" y="162"/>
                  </a:lnTo>
                  <a:lnTo>
                    <a:pt x="409" y="162"/>
                  </a:lnTo>
                  <a:lnTo>
                    <a:pt x="407" y="162"/>
                  </a:lnTo>
                  <a:lnTo>
                    <a:pt x="406" y="162"/>
                  </a:lnTo>
                  <a:lnTo>
                    <a:pt x="405" y="161"/>
                  </a:lnTo>
                  <a:lnTo>
                    <a:pt x="403" y="162"/>
                  </a:lnTo>
                  <a:lnTo>
                    <a:pt x="399" y="162"/>
                  </a:lnTo>
                  <a:lnTo>
                    <a:pt x="394" y="164"/>
                  </a:lnTo>
                  <a:lnTo>
                    <a:pt x="392" y="165"/>
                  </a:lnTo>
                  <a:lnTo>
                    <a:pt x="389" y="165"/>
                  </a:lnTo>
                  <a:lnTo>
                    <a:pt x="388" y="165"/>
                  </a:lnTo>
                  <a:lnTo>
                    <a:pt x="386" y="165"/>
                  </a:lnTo>
                  <a:lnTo>
                    <a:pt x="384" y="168"/>
                  </a:lnTo>
                  <a:lnTo>
                    <a:pt x="384" y="169"/>
                  </a:lnTo>
                  <a:lnTo>
                    <a:pt x="386" y="170"/>
                  </a:lnTo>
                  <a:lnTo>
                    <a:pt x="389" y="170"/>
                  </a:lnTo>
                  <a:lnTo>
                    <a:pt x="392" y="170"/>
                  </a:lnTo>
                  <a:lnTo>
                    <a:pt x="392" y="172"/>
                  </a:lnTo>
                  <a:lnTo>
                    <a:pt x="390" y="174"/>
                  </a:lnTo>
                  <a:lnTo>
                    <a:pt x="392" y="177"/>
                  </a:lnTo>
                  <a:lnTo>
                    <a:pt x="392" y="179"/>
                  </a:lnTo>
                  <a:lnTo>
                    <a:pt x="393" y="181"/>
                  </a:lnTo>
                  <a:lnTo>
                    <a:pt x="393" y="183"/>
                  </a:lnTo>
                  <a:lnTo>
                    <a:pt x="395" y="186"/>
                  </a:lnTo>
                  <a:lnTo>
                    <a:pt x="395" y="189"/>
                  </a:lnTo>
                  <a:lnTo>
                    <a:pt x="398" y="190"/>
                  </a:lnTo>
                  <a:lnTo>
                    <a:pt x="399" y="195"/>
                  </a:lnTo>
                  <a:lnTo>
                    <a:pt x="398" y="197"/>
                  </a:lnTo>
                  <a:lnTo>
                    <a:pt x="397" y="199"/>
                  </a:lnTo>
                  <a:lnTo>
                    <a:pt x="399" y="200"/>
                  </a:lnTo>
                  <a:lnTo>
                    <a:pt x="398" y="202"/>
                  </a:lnTo>
                  <a:lnTo>
                    <a:pt x="398" y="203"/>
                  </a:lnTo>
                  <a:lnTo>
                    <a:pt x="395" y="204"/>
                  </a:lnTo>
                  <a:lnTo>
                    <a:pt x="395" y="207"/>
                  </a:lnTo>
                  <a:lnTo>
                    <a:pt x="393" y="208"/>
                  </a:lnTo>
                  <a:lnTo>
                    <a:pt x="388" y="207"/>
                  </a:lnTo>
                  <a:lnTo>
                    <a:pt x="382" y="202"/>
                  </a:lnTo>
                  <a:lnTo>
                    <a:pt x="381" y="202"/>
                  </a:lnTo>
                  <a:lnTo>
                    <a:pt x="376" y="200"/>
                  </a:lnTo>
                  <a:lnTo>
                    <a:pt x="369" y="199"/>
                  </a:lnTo>
                  <a:lnTo>
                    <a:pt x="365" y="200"/>
                  </a:lnTo>
                  <a:lnTo>
                    <a:pt x="359" y="199"/>
                  </a:lnTo>
                  <a:lnTo>
                    <a:pt x="353" y="200"/>
                  </a:lnTo>
                  <a:lnTo>
                    <a:pt x="351" y="200"/>
                  </a:lnTo>
                  <a:lnTo>
                    <a:pt x="348" y="200"/>
                  </a:lnTo>
                  <a:lnTo>
                    <a:pt x="345" y="202"/>
                  </a:lnTo>
                  <a:lnTo>
                    <a:pt x="343" y="203"/>
                  </a:lnTo>
                  <a:lnTo>
                    <a:pt x="336" y="202"/>
                  </a:lnTo>
                  <a:lnTo>
                    <a:pt x="332" y="200"/>
                  </a:lnTo>
                  <a:lnTo>
                    <a:pt x="330" y="199"/>
                  </a:lnTo>
                  <a:lnTo>
                    <a:pt x="326" y="199"/>
                  </a:lnTo>
                  <a:lnTo>
                    <a:pt x="324" y="200"/>
                  </a:lnTo>
                  <a:lnTo>
                    <a:pt x="322" y="200"/>
                  </a:lnTo>
                  <a:lnTo>
                    <a:pt x="319" y="199"/>
                  </a:lnTo>
                  <a:lnTo>
                    <a:pt x="318" y="200"/>
                  </a:lnTo>
                  <a:lnTo>
                    <a:pt x="318" y="203"/>
                  </a:lnTo>
                  <a:lnTo>
                    <a:pt x="319" y="206"/>
                  </a:lnTo>
                  <a:lnTo>
                    <a:pt x="319" y="208"/>
                  </a:lnTo>
                  <a:lnTo>
                    <a:pt x="315" y="210"/>
                  </a:lnTo>
                  <a:lnTo>
                    <a:pt x="309" y="210"/>
                  </a:lnTo>
                  <a:lnTo>
                    <a:pt x="299" y="208"/>
                  </a:lnTo>
                  <a:lnTo>
                    <a:pt x="297" y="207"/>
                  </a:lnTo>
                  <a:lnTo>
                    <a:pt x="293" y="207"/>
                  </a:lnTo>
                  <a:lnTo>
                    <a:pt x="291" y="210"/>
                  </a:lnTo>
                  <a:lnTo>
                    <a:pt x="291" y="211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89" y="214"/>
                  </a:lnTo>
                  <a:lnTo>
                    <a:pt x="286" y="216"/>
                  </a:lnTo>
                  <a:lnTo>
                    <a:pt x="284" y="218"/>
                  </a:lnTo>
                  <a:lnTo>
                    <a:pt x="280" y="223"/>
                  </a:lnTo>
                  <a:lnTo>
                    <a:pt x="278" y="225"/>
                  </a:lnTo>
                  <a:lnTo>
                    <a:pt x="276" y="228"/>
                  </a:lnTo>
                  <a:lnTo>
                    <a:pt x="274" y="232"/>
                  </a:lnTo>
                  <a:lnTo>
                    <a:pt x="269" y="236"/>
                  </a:lnTo>
                  <a:lnTo>
                    <a:pt x="268" y="236"/>
                  </a:lnTo>
                  <a:lnTo>
                    <a:pt x="262" y="233"/>
                  </a:lnTo>
                  <a:lnTo>
                    <a:pt x="259" y="232"/>
                  </a:lnTo>
                  <a:lnTo>
                    <a:pt x="255" y="233"/>
                  </a:lnTo>
                  <a:lnTo>
                    <a:pt x="249" y="236"/>
                  </a:lnTo>
                  <a:lnTo>
                    <a:pt x="247" y="236"/>
                  </a:lnTo>
                  <a:lnTo>
                    <a:pt x="243" y="222"/>
                  </a:lnTo>
                  <a:lnTo>
                    <a:pt x="234" y="222"/>
                  </a:lnTo>
                  <a:lnTo>
                    <a:pt x="234" y="204"/>
                  </a:lnTo>
                  <a:lnTo>
                    <a:pt x="230" y="206"/>
                  </a:lnTo>
                  <a:lnTo>
                    <a:pt x="227" y="198"/>
                  </a:lnTo>
                  <a:lnTo>
                    <a:pt x="220" y="194"/>
                  </a:lnTo>
                  <a:lnTo>
                    <a:pt x="201" y="194"/>
                  </a:lnTo>
                  <a:lnTo>
                    <a:pt x="183" y="195"/>
                  </a:lnTo>
                  <a:lnTo>
                    <a:pt x="173" y="190"/>
                  </a:lnTo>
                  <a:lnTo>
                    <a:pt x="166" y="187"/>
                  </a:lnTo>
                  <a:lnTo>
                    <a:pt x="147" y="174"/>
                  </a:lnTo>
                  <a:lnTo>
                    <a:pt x="116" y="179"/>
                  </a:lnTo>
                  <a:lnTo>
                    <a:pt x="126" y="236"/>
                  </a:lnTo>
                  <a:lnTo>
                    <a:pt x="124" y="236"/>
                  </a:lnTo>
                  <a:lnTo>
                    <a:pt x="119" y="237"/>
                  </a:lnTo>
                  <a:lnTo>
                    <a:pt x="111" y="228"/>
                  </a:lnTo>
                  <a:lnTo>
                    <a:pt x="103" y="224"/>
                  </a:lnTo>
                  <a:lnTo>
                    <a:pt x="95" y="223"/>
                  </a:lnTo>
                  <a:lnTo>
                    <a:pt x="90" y="224"/>
                  </a:lnTo>
                  <a:lnTo>
                    <a:pt x="82" y="231"/>
                  </a:lnTo>
                  <a:lnTo>
                    <a:pt x="82" y="228"/>
                  </a:lnTo>
                  <a:lnTo>
                    <a:pt x="81" y="225"/>
                  </a:lnTo>
                  <a:lnTo>
                    <a:pt x="82" y="222"/>
                  </a:lnTo>
                  <a:lnTo>
                    <a:pt x="83" y="21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2" y="216"/>
                  </a:lnTo>
                  <a:lnTo>
                    <a:pt x="79" y="216"/>
                  </a:lnTo>
                  <a:lnTo>
                    <a:pt x="78" y="215"/>
                  </a:lnTo>
                  <a:lnTo>
                    <a:pt x="75" y="215"/>
                  </a:lnTo>
                  <a:lnTo>
                    <a:pt x="74" y="216"/>
                  </a:lnTo>
                  <a:lnTo>
                    <a:pt x="73" y="215"/>
                  </a:lnTo>
                  <a:lnTo>
                    <a:pt x="72" y="214"/>
                  </a:lnTo>
                  <a:lnTo>
                    <a:pt x="72" y="212"/>
                  </a:lnTo>
                  <a:lnTo>
                    <a:pt x="70" y="211"/>
                  </a:lnTo>
                  <a:lnTo>
                    <a:pt x="69" y="210"/>
                  </a:lnTo>
                  <a:lnTo>
                    <a:pt x="69" y="210"/>
                  </a:lnTo>
                  <a:lnTo>
                    <a:pt x="66" y="211"/>
                  </a:lnTo>
                  <a:lnTo>
                    <a:pt x="65" y="211"/>
                  </a:lnTo>
                  <a:lnTo>
                    <a:pt x="65" y="208"/>
                  </a:lnTo>
                  <a:lnTo>
                    <a:pt x="65" y="206"/>
                  </a:lnTo>
                  <a:lnTo>
                    <a:pt x="62" y="202"/>
                  </a:lnTo>
                  <a:lnTo>
                    <a:pt x="61" y="200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58" y="197"/>
                  </a:lnTo>
                  <a:lnTo>
                    <a:pt x="57" y="195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52" y="193"/>
                  </a:lnTo>
                  <a:lnTo>
                    <a:pt x="52" y="191"/>
                  </a:lnTo>
                  <a:lnTo>
                    <a:pt x="53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1" y="191"/>
                  </a:lnTo>
                  <a:lnTo>
                    <a:pt x="62" y="190"/>
                  </a:lnTo>
                  <a:lnTo>
                    <a:pt x="64" y="189"/>
                  </a:lnTo>
                  <a:lnTo>
                    <a:pt x="65" y="190"/>
                  </a:lnTo>
                  <a:lnTo>
                    <a:pt x="66" y="190"/>
                  </a:lnTo>
                  <a:lnTo>
                    <a:pt x="65" y="189"/>
                  </a:lnTo>
                  <a:lnTo>
                    <a:pt x="64" y="189"/>
                  </a:lnTo>
                  <a:lnTo>
                    <a:pt x="62" y="189"/>
                  </a:lnTo>
                  <a:lnTo>
                    <a:pt x="62" y="186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1" y="182"/>
                  </a:lnTo>
                  <a:lnTo>
                    <a:pt x="61" y="179"/>
                  </a:lnTo>
                  <a:lnTo>
                    <a:pt x="61" y="178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6" y="175"/>
                  </a:lnTo>
                  <a:lnTo>
                    <a:pt x="69" y="177"/>
                  </a:lnTo>
                  <a:lnTo>
                    <a:pt x="70" y="175"/>
                  </a:lnTo>
                  <a:lnTo>
                    <a:pt x="73" y="175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7" y="175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1" y="175"/>
                  </a:lnTo>
                  <a:lnTo>
                    <a:pt x="79" y="174"/>
                  </a:lnTo>
                  <a:lnTo>
                    <a:pt x="78" y="172"/>
                  </a:lnTo>
                  <a:lnTo>
                    <a:pt x="78" y="169"/>
                  </a:lnTo>
                  <a:lnTo>
                    <a:pt x="79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79" y="165"/>
                  </a:lnTo>
                  <a:lnTo>
                    <a:pt x="78" y="164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78" y="158"/>
                  </a:lnTo>
                  <a:lnTo>
                    <a:pt x="78" y="157"/>
                  </a:lnTo>
                  <a:lnTo>
                    <a:pt x="78" y="156"/>
                  </a:lnTo>
                  <a:lnTo>
                    <a:pt x="78" y="154"/>
                  </a:lnTo>
                  <a:lnTo>
                    <a:pt x="77" y="154"/>
                  </a:lnTo>
                  <a:lnTo>
                    <a:pt x="75" y="153"/>
                  </a:lnTo>
                  <a:lnTo>
                    <a:pt x="75" y="152"/>
                  </a:lnTo>
                  <a:lnTo>
                    <a:pt x="72" y="152"/>
                  </a:lnTo>
                  <a:lnTo>
                    <a:pt x="70" y="152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8" y="153"/>
                  </a:lnTo>
                  <a:lnTo>
                    <a:pt x="68" y="154"/>
                  </a:lnTo>
                  <a:lnTo>
                    <a:pt x="66" y="154"/>
                  </a:lnTo>
                  <a:lnTo>
                    <a:pt x="64" y="154"/>
                  </a:lnTo>
                  <a:lnTo>
                    <a:pt x="64" y="153"/>
                  </a:lnTo>
                  <a:lnTo>
                    <a:pt x="62" y="153"/>
                  </a:lnTo>
                  <a:lnTo>
                    <a:pt x="62" y="154"/>
                  </a:lnTo>
                  <a:lnTo>
                    <a:pt x="61" y="153"/>
                  </a:lnTo>
                  <a:lnTo>
                    <a:pt x="61" y="150"/>
                  </a:lnTo>
                  <a:lnTo>
                    <a:pt x="60" y="150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7" y="150"/>
                  </a:lnTo>
                  <a:lnTo>
                    <a:pt x="53" y="150"/>
                  </a:lnTo>
                  <a:lnTo>
                    <a:pt x="52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50" y="153"/>
                  </a:lnTo>
                  <a:lnTo>
                    <a:pt x="49" y="153"/>
                  </a:lnTo>
                  <a:lnTo>
                    <a:pt x="48" y="156"/>
                  </a:lnTo>
                  <a:lnTo>
                    <a:pt x="47" y="156"/>
                  </a:lnTo>
                  <a:lnTo>
                    <a:pt x="45" y="157"/>
                  </a:lnTo>
                  <a:lnTo>
                    <a:pt x="44" y="158"/>
                  </a:lnTo>
                  <a:lnTo>
                    <a:pt x="43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0" y="160"/>
                  </a:lnTo>
                  <a:lnTo>
                    <a:pt x="39" y="16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6" y="160"/>
                  </a:lnTo>
                  <a:lnTo>
                    <a:pt x="35" y="160"/>
                  </a:lnTo>
                  <a:lnTo>
                    <a:pt x="32" y="157"/>
                  </a:lnTo>
                  <a:lnTo>
                    <a:pt x="29" y="158"/>
                  </a:lnTo>
                  <a:lnTo>
                    <a:pt x="24" y="156"/>
                  </a:lnTo>
                  <a:lnTo>
                    <a:pt x="25" y="154"/>
                  </a:lnTo>
                  <a:lnTo>
                    <a:pt x="29" y="154"/>
                  </a:lnTo>
                  <a:lnTo>
                    <a:pt x="24" y="145"/>
                  </a:lnTo>
                  <a:lnTo>
                    <a:pt x="19" y="141"/>
                  </a:lnTo>
                  <a:lnTo>
                    <a:pt x="12" y="139"/>
                  </a:lnTo>
                  <a:lnTo>
                    <a:pt x="11" y="140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6" y="132"/>
                  </a:lnTo>
                  <a:lnTo>
                    <a:pt x="0" y="131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7" y="106"/>
                  </a:lnTo>
                  <a:lnTo>
                    <a:pt x="7" y="103"/>
                  </a:lnTo>
                  <a:lnTo>
                    <a:pt x="8" y="100"/>
                  </a:lnTo>
                  <a:lnTo>
                    <a:pt x="15" y="107"/>
                  </a:lnTo>
                  <a:lnTo>
                    <a:pt x="15" y="108"/>
                  </a:lnTo>
                  <a:lnTo>
                    <a:pt x="19" y="111"/>
                  </a:lnTo>
                  <a:lnTo>
                    <a:pt x="23" y="111"/>
                  </a:lnTo>
                  <a:lnTo>
                    <a:pt x="23" y="107"/>
                  </a:lnTo>
                  <a:lnTo>
                    <a:pt x="24" y="106"/>
                  </a:lnTo>
                  <a:lnTo>
                    <a:pt x="22" y="97"/>
                  </a:lnTo>
                  <a:lnTo>
                    <a:pt x="24" y="97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7" y="91"/>
                  </a:lnTo>
                  <a:lnTo>
                    <a:pt x="28" y="89"/>
                  </a:lnTo>
                  <a:lnTo>
                    <a:pt x="31" y="86"/>
                  </a:lnTo>
                  <a:lnTo>
                    <a:pt x="32" y="86"/>
                  </a:lnTo>
                  <a:lnTo>
                    <a:pt x="33" y="83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1" y="78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3" y="83"/>
                  </a:lnTo>
                  <a:lnTo>
                    <a:pt x="44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81"/>
                  </a:lnTo>
                  <a:lnTo>
                    <a:pt x="48" y="82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4" y="77"/>
                  </a:lnTo>
                  <a:lnTo>
                    <a:pt x="57" y="77"/>
                  </a:lnTo>
                  <a:lnTo>
                    <a:pt x="58" y="81"/>
                  </a:lnTo>
                  <a:lnTo>
                    <a:pt x="61" y="82"/>
                  </a:lnTo>
                  <a:lnTo>
                    <a:pt x="65" y="81"/>
                  </a:lnTo>
                  <a:lnTo>
                    <a:pt x="68" y="81"/>
                  </a:lnTo>
                  <a:lnTo>
                    <a:pt x="69" y="82"/>
                  </a:lnTo>
                  <a:lnTo>
                    <a:pt x="70" y="82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7" y="89"/>
                  </a:lnTo>
                  <a:lnTo>
                    <a:pt x="79" y="91"/>
                  </a:lnTo>
                  <a:lnTo>
                    <a:pt x="82" y="91"/>
                  </a:lnTo>
                  <a:lnTo>
                    <a:pt x="83" y="93"/>
                  </a:lnTo>
                  <a:lnTo>
                    <a:pt x="83" y="95"/>
                  </a:lnTo>
                  <a:lnTo>
                    <a:pt x="85" y="95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1" y="89"/>
                  </a:lnTo>
                  <a:lnTo>
                    <a:pt x="103" y="87"/>
                  </a:lnTo>
                  <a:lnTo>
                    <a:pt x="103" y="86"/>
                  </a:lnTo>
                  <a:lnTo>
                    <a:pt x="104" y="85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19" y="85"/>
                  </a:lnTo>
                  <a:lnTo>
                    <a:pt x="122" y="86"/>
                  </a:lnTo>
                  <a:lnTo>
                    <a:pt x="123" y="83"/>
                  </a:lnTo>
                  <a:lnTo>
                    <a:pt x="126" y="85"/>
                  </a:lnTo>
                  <a:lnTo>
                    <a:pt x="128" y="86"/>
                  </a:lnTo>
                  <a:lnTo>
                    <a:pt x="127" y="87"/>
                  </a:lnTo>
                  <a:lnTo>
                    <a:pt x="126" y="89"/>
                  </a:lnTo>
                  <a:lnTo>
                    <a:pt x="127" y="91"/>
                  </a:lnTo>
                  <a:lnTo>
                    <a:pt x="129" y="93"/>
                  </a:lnTo>
                  <a:lnTo>
                    <a:pt x="131" y="91"/>
                  </a:lnTo>
                  <a:lnTo>
                    <a:pt x="132" y="93"/>
                  </a:lnTo>
                  <a:lnTo>
                    <a:pt x="136" y="93"/>
                  </a:lnTo>
                  <a:lnTo>
                    <a:pt x="140" y="94"/>
                  </a:lnTo>
                  <a:lnTo>
                    <a:pt x="143" y="94"/>
                  </a:lnTo>
                  <a:lnTo>
                    <a:pt x="144" y="91"/>
                  </a:lnTo>
                  <a:lnTo>
                    <a:pt x="144" y="89"/>
                  </a:lnTo>
                  <a:lnTo>
                    <a:pt x="145" y="89"/>
                  </a:lnTo>
                  <a:lnTo>
                    <a:pt x="149" y="90"/>
                  </a:lnTo>
                  <a:lnTo>
                    <a:pt x="152" y="91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78"/>
                  </a:lnTo>
                  <a:lnTo>
                    <a:pt x="156" y="77"/>
                  </a:lnTo>
                  <a:lnTo>
                    <a:pt x="152" y="77"/>
                  </a:lnTo>
                  <a:lnTo>
                    <a:pt x="149" y="75"/>
                  </a:lnTo>
                  <a:lnTo>
                    <a:pt x="149" y="74"/>
                  </a:lnTo>
                  <a:lnTo>
                    <a:pt x="147" y="73"/>
                  </a:lnTo>
                  <a:lnTo>
                    <a:pt x="145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1" y="69"/>
                  </a:lnTo>
                  <a:lnTo>
                    <a:pt x="141" y="68"/>
                  </a:lnTo>
                  <a:lnTo>
                    <a:pt x="144" y="68"/>
                  </a:lnTo>
                  <a:lnTo>
                    <a:pt x="144" y="65"/>
                  </a:lnTo>
                  <a:lnTo>
                    <a:pt x="147" y="62"/>
                  </a:lnTo>
                  <a:lnTo>
                    <a:pt x="145" y="60"/>
                  </a:lnTo>
                  <a:lnTo>
                    <a:pt x="144" y="60"/>
                  </a:lnTo>
                  <a:lnTo>
                    <a:pt x="144" y="57"/>
                  </a:lnTo>
                  <a:lnTo>
                    <a:pt x="147" y="53"/>
                  </a:lnTo>
                  <a:lnTo>
                    <a:pt x="149" y="50"/>
                  </a:lnTo>
                  <a:lnTo>
                    <a:pt x="153" y="50"/>
                  </a:lnTo>
                  <a:lnTo>
                    <a:pt x="156" y="52"/>
                  </a:lnTo>
                  <a:lnTo>
                    <a:pt x="157" y="50"/>
                  </a:lnTo>
                  <a:lnTo>
                    <a:pt x="157" y="48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1" y="45"/>
                  </a:lnTo>
                  <a:lnTo>
                    <a:pt x="149" y="47"/>
                  </a:lnTo>
                  <a:lnTo>
                    <a:pt x="147" y="45"/>
                  </a:lnTo>
                  <a:lnTo>
                    <a:pt x="144" y="45"/>
                  </a:lnTo>
                  <a:lnTo>
                    <a:pt x="144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47" y="40"/>
                  </a:lnTo>
                  <a:lnTo>
                    <a:pt x="144" y="41"/>
                  </a:lnTo>
                  <a:lnTo>
                    <a:pt x="143" y="40"/>
                  </a:lnTo>
                  <a:lnTo>
                    <a:pt x="143" y="39"/>
                  </a:lnTo>
                  <a:lnTo>
                    <a:pt x="141" y="36"/>
                  </a:lnTo>
                  <a:lnTo>
                    <a:pt x="143" y="36"/>
                  </a:lnTo>
                  <a:lnTo>
                    <a:pt x="145" y="35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4" y="35"/>
                  </a:lnTo>
                  <a:lnTo>
                    <a:pt x="154" y="33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60" y="35"/>
                  </a:lnTo>
                  <a:lnTo>
                    <a:pt x="161" y="33"/>
                  </a:lnTo>
                  <a:lnTo>
                    <a:pt x="162" y="31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5"/>
                  </a:lnTo>
                  <a:lnTo>
                    <a:pt x="181" y="25"/>
                  </a:lnTo>
                  <a:lnTo>
                    <a:pt x="183" y="24"/>
                  </a:lnTo>
                  <a:lnTo>
                    <a:pt x="185" y="24"/>
                  </a:lnTo>
                  <a:lnTo>
                    <a:pt x="186" y="24"/>
                  </a:lnTo>
                  <a:lnTo>
                    <a:pt x="187" y="23"/>
                  </a:lnTo>
                  <a:lnTo>
                    <a:pt x="187" y="22"/>
                  </a:lnTo>
                  <a:lnTo>
                    <a:pt x="189" y="20"/>
                  </a:lnTo>
                  <a:lnTo>
                    <a:pt x="191" y="20"/>
                  </a:lnTo>
                  <a:lnTo>
                    <a:pt x="191" y="18"/>
                  </a:lnTo>
                  <a:lnTo>
                    <a:pt x="193" y="18"/>
                  </a:lnTo>
                  <a:lnTo>
                    <a:pt x="194" y="18"/>
                  </a:lnTo>
                  <a:lnTo>
                    <a:pt x="197" y="19"/>
                  </a:lnTo>
                  <a:lnTo>
                    <a:pt x="198" y="18"/>
                  </a:lnTo>
                  <a:lnTo>
                    <a:pt x="201" y="16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8" y="12"/>
                  </a:lnTo>
                  <a:lnTo>
                    <a:pt x="211" y="11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8" y="10"/>
                  </a:lnTo>
                  <a:lnTo>
                    <a:pt x="218" y="7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20" y="4"/>
                  </a:lnTo>
                  <a:lnTo>
                    <a:pt x="222" y="3"/>
                  </a:lnTo>
                  <a:lnTo>
                    <a:pt x="223" y="2"/>
                  </a:lnTo>
                  <a:lnTo>
                    <a:pt x="226" y="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32" name="Freeform 349">
              <a:extLst>
                <a:ext uri="{FF2B5EF4-FFF2-40B4-BE49-F238E27FC236}">
                  <a16:creationId xmlns:a16="http://schemas.microsoft.com/office/drawing/2014/main" id="{3B6C9069-8F12-49CF-9D00-D2C854697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542" y="3713031"/>
              <a:ext cx="365798" cy="227905"/>
            </a:xfrm>
            <a:custGeom>
              <a:avLst/>
              <a:gdLst>
                <a:gd name="T0" fmla="*/ 50 w 191"/>
                <a:gd name="T1" fmla="*/ 13 h 119"/>
                <a:gd name="T2" fmla="*/ 67 w 191"/>
                <a:gd name="T3" fmla="*/ 21 h 119"/>
                <a:gd name="T4" fmla="*/ 104 w 191"/>
                <a:gd name="T5" fmla="*/ 20 h 119"/>
                <a:gd name="T6" fmla="*/ 114 w 191"/>
                <a:gd name="T7" fmla="*/ 32 h 119"/>
                <a:gd name="T8" fmla="*/ 118 w 191"/>
                <a:gd name="T9" fmla="*/ 48 h 119"/>
                <a:gd name="T10" fmla="*/ 131 w 191"/>
                <a:gd name="T11" fmla="*/ 62 h 119"/>
                <a:gd name="T12" fmla="*/ 139 w 191"/>
                <a:gd name="T13" fmla="*/ 59 h 119"/>
                <a:gd name="T14" fmla="*/ 146 w 191"/>
                <a:gd name="T15" fmla="*/ 59 h 119"/>
                <a:gd name="T16" fmla="*/ 153 w 191"/>
                <a:gd name="T17" fmla="*/ 62 h 119"/>
                <a:gd name="T18" fmla="*/ 160 w 191"/>
                <a:gd name="T19" fmla="*/ 54 h 119"/>
                <a:gd name="T20" fmla="*/ 164 w 191"/>
                <a:gd name="T21" fmla="*/ 49 h 119"/>
                <a:gd name="T22" fmla="*/ 170 w 191"/>
                <a:gd name="T23" fmla="*/ 42 h 119"/>
                <a:gd name="T24" fmla="*/ 174 w 191"/>
                <a:gd name="T25" fmla="*/ 40 h 119"/>
                <a:gd name="T26" fmla="*/ 170 w 191"/>
                <a:gd name="T27" fmla="*/ 48 h 119"/>
                <a:gd name="T28" fmla="*/ 171 w 191"/>
                <a:gd name="T29" fmla="*/ 53 h 119"/>
                <a:gd name="T30" fmla="*/ 178 w 191"/>
                <a:gd name="T31" fmla="*/ 55 h 119"/>
                <a:gd name="T32" fmla="*/ 183 w 191"/>
                <a:gd name="T33" fmla="*/ 54 h 119"/>
                <a:gd name="T34" fmla="*/ 185 w 191"/>
                <a:gd name="T35" fmla="*/ 51 h 119"/>
                <a:gd name="T36" fmla="*/ 191 w 191"/>
                <a:gd name="T37" fmla="*/ 58 h 119"/>
                <a:gd name="T38" fmla="*/ 183 w 191"/>
                <a:gd name="T39" fmla="*/ 62 h 119"/>
                <a:gd name="T40" fmla="*/ 177 w 191"/>
                <a:gd name="T41" fmla="*/ 61 h 119"/>
                <a:gd name="T42" fmla="*/ 170 w 191"/>
                <a:gd name="T43" fmla="*/ 62 h 119"/>
                <a:gd name="T44" fmla="*/ 165 w 191"/>
                <a:gd name="T45" fmla="*/ 65 h 119"/>
                <a:gd name="T46" fmla="*/ 162 w 191"/>
                <a:gd name="T47" fmla="*/ 69 h 119"/>
                <a:gd name="T48" fmla="*/ 165 w 191"/>
                <a:gd name="T49" fmla="*/ 73 h 119"/>
                <a:gd name="T50" fmla="*/ 156 w 191"/>
                <a:gd name="T51" fmla="*/ 75 h 119"/>
                <a:gd name="T52" fmla="*/ 158 w 191"/>
                <a:gd name="T53" fmla="*/ 78 h 119"/>
                <a:gd name="T54" fmla="*/ 153 w 191"/>
                <a:gd name="T55" fmla="*/ 83 h 119"/>
                <a:gd name="T56" fmla="*/ 145 w 191"/>
                <a:gd name="T57" fmla="*/ 82 h 119"/>
                <a:gd name="T58" fmla="*/ 144 w 191"/>
                <a:gd name="T59" fmla="*/ 88 h 119"/>
                <a:gd name="T60" fmla="*/ 149 w 191"/>
                <a:gd name="T61" fmla="*/ 91 h 119"/>
                <a:gd name="T62" fmla="*/ 153 w 191"/>
                <a:gd name="T63" fmla="*/ 94 h 119"/>
                <a:gd name="T64" fmla="*/ 153 w 191"/>
                <a:gd name="T65" fmla="*/ 99 h 119"/>
                <a:gd name="T66" fmla="*/ 156 w 191"/>
                <a:gd name="T67" fmla="*/ 104 h 119"/>
                <a:gd name="T68" fmla="*/ 152 w 191"/>
                <a:gd name="T69" fmla="*/ 111 h 119"/>
                <a:gd name="T70" fmla="*/ 150 w 191"/>
                <a:gd name="T71" fmla="*/ 117 h 119"/>
                <a:gd name="T72" fmla="*/ 146 w 191"/>
                <a:gd name="T73" fmla="*/ 119 h 119"/>
                <a:gd name="T74" fmla="*/ 143 w 191"/>
                <a:gd name="T75" fmla="*/ 116 h 119"/>
                <a:gd name="T76" fmla="*/ 137 w 191"/>
                <a:gd name="T77" fmla="*/ 116 h 119"/>
                <a:gd name="T78" fmla="*/ 136 w 191"/>
                <a:gd name="T79" fmla="*/ 108 h 119"/>
                <a:gd name="T80" fmla="*/ 131 w 191"/>
                <a:gd name="T81" fmla="*/ 105 h 119"/>
                <a:gd name="T82" fmla="*/ 123 w 191"/>
                <a:gd name="T83" fmla="*/ 103 h 119"/>
                <a:gd name="T84" fmla="*/ 106 w 191"/>
                <a:gd name="T85" fmla="*/ 94 h 119"/>
                <a:gd name="T86" fmla="*/ 90 w 191"/>
                <a:gd name="T87" fmla="*/ 82 h 119"/>
                <a:gd name="T88" fmla="*/ 83 w 191"/>
                <a:gd name="T89" fmla="*/ 75 h 119"/>
                <a:gd name="T90" fmla="*/ 79 w 191"/>
                <a:gd name="T91" fmla="*/ 71 h 119"/>
                <a:gd name="T92" fmla="*/ 73 w 191"/>
                <a:gd name="T93" fmla="*/ 61 h 119"/>
                <a:gd name="T94" fmla="*/ 69 w 191"/>
                <a:gd name="T95" fmla="*/ 61 h 119"/>
                <a:gd name="T96" fmla="*/ 53 w 191"/>
                <a:gd name="T97" fmla="*/ 53 h 119"/>
                <a:gd name="T98" fmla="*/ 45 w 191"/>
                <a:gd name="T99" fmla="*/ 46 h 119"/>
                <a:gd name="T100" fmla="*/ 31 w 191"/>
                <a:gd name="T101" fmla="*/ 41 h 119"/>
                <a:gd name="T102" fmla="*/ 32 w 191"/>
                <a:gd name="T103" fmla="*/ 45 h 119"/>
                <a:gd name="T104" fmla="*/ 27 w 191"/>
                <a:gd name="T105" fmla="*/ 45 h 119"/>
                <a:gd name="T106" fmla="*/ 21 w 191"/>
                <a:gd name="T107" fmla="*/ 49 h 119"/>
                <a:gd name="T108" fmla="*/ 19 w 191"/>
                <a:gd name="T109" fmla="*/ 58 h 119"/>
                <a:gd name="T110" fmla="*/ 20 w 191"/>
                <a:gd name="T111" fmla="*/ 62 h 119"/>
                <a:gd name="T112" fmla="*/ 10 w 191"/>
                <a:gd name="T113" fmla="*/ 62 h 119"/>
                <a:gd name="T114" fmla="*/ 31 w 191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" h="119">
                  <a:moveTo>
                    <a:pt x="31" y="0"/>
                  </a:moveTo>
                  <a:lnTo>
                    <a:pt x="50" y="13"/>
                  </a:lnTo>
                  <a:lnTo>
                    <a:pt x="57" y="16"/>
                  </a:lnTo>
                  <a:lnTo>
                    <a:pt x="67" y="21"/>
                  </a:lnTo>
                  <a:lnTo>
                    <a:pt x="85" y="20"/>
                  </a:lnTo>
                  <a:lnTo>
                    <a:pt x="104" y="20"/>
                  </a:lnTo>
                  <a:lnTo>
                    <a:pt x="111" y="24"/>
                  </a:lnTo>
                  <a:lnTo>
                    <a:pt x="114" y="32"/>
                  </a:lnTo>
                  <a:lnTo>
                    <a:pt x="118" y="30"/>
                  </a:lnTo>
                  <a:lnTo>
                    <a:pt x="118" y="48"/>
                  </a:lnTo>
                  <a:lnTo>
                    <a:pt x="127" y="48"/>
                  </a:lnTo>
                  <a:lnTo>
                    <a:pt x="131" y="62"/>
                  </a:lnTo>
                  <a:lnTo>
                    <a:pt x="133" y="62"/>
                  </a:lnTo>
                  <a:lnTo>
                    <a:pt x="139" y="59"/>
                  </a:lnTo>
                  <a:lnTo>
                    <a:pt x="143" y="58"/>
                  </a:lnTo>
                  <a:lnTo>
                    <a:pt x="146" y="59"/>
                  </a:lnTo>
                  <a:lnTo>
                    <a:pt x="152" y="62"/>
                  </a:lnTo>
                  <a:lnTo>
                    <a:pt x="153" y="62"/>
                  </a:lnTo>
                  <a:lnTo>
                    <a:pt x="158" y="58"/>
                  </a:lnTo>
                  <a:lnTo>
                    <a:pt x="160" y="54"/>
                  </a:lnTo>
                  <a:lnTo>
                    <a:pt x="162" y="51"/>
                  </a:lnTo>
                  <a:lnTo>
                    <a:pt x="164" y="49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3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0" y="48"/>
                  </a:lnTo>
                  <a:lnTo>
                    <a:pt x="169" y="51"/>
                  </a:lnTo>
                  <a:lnTo>
                    <a:pt x="171" y="53"/>
                  </a:lnTo>
                  <a:lnTo>
                    <a:pt x="177" y="54"/>
                  </a:lnTo>
                  <a:lnTo>
                    <a:pt x="178" y="55"/>
                  </a:lnTo>
                  <a:lnTo>
                    <a:pt x="181" y="57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85" y="51"/>
                  </a:lnTo>
                  <a:lnTo>
                    <a:pt x="190" y="55"/>
                  </a:lnTo>
                  <a:lnTo>
                    <a:pt x="191" y="58"/>
                  </a:lnTo>
                  <a:lnTo>
                    <a:pt x="187" y="62"/>
                  </a:lnTo>
                  <a:lnTo>
                    <a:pt x="183" y="62"/>
                  </a:lnTo>
                  <a:lnTo>
                    <a:pt x="178" y="63"/>
                  </a:lnTo>
                  <a:lnTo>
                    <a:pt x="177" y="61"/>
                  </a:lnTo>
                  <a:lnTo>
                    <a:pt x="174" y="58"/>
                  </a:lnTo>
                  <a:lnTo>
                    <a:pt x="170" y="62"/>
                  </a:lnTo>
                  <a:lnTo>
                    <a:pt x="168" y="62"/>
                  </a:lnTo>
                  <a:lnTo>
                    <a:pt x="165" y="65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5" y="70"/>
                  </a:lnTo>
                  <a:lnTo>
                    <a:pt x="165" y="73"/>
                  </a:lnTo>
                  <a:lnTo>
                    <a:pt x="161" y="74"/>
                  </a:lnTo>
                  <a:lnTo>
                    <a:pt x="156" y="75"/>
                  </a:lnTo>
                  <a:lnTo>
                    <a:pt x="157" y="76"/>
                  </a:lnTo>
                  <a:lnTo>
                    <a:pt x="158" y="78"/>
                  </a:lnTo>
                  <a:lnTo>
                    <a:pt x="153" y="79"/>
                  </a:lnTo>
                  <a:lnTo>
                    <a:pt x="153" y="83"/>
                  </a:lnTo>
                  <a:lnTo>
                    <a:pt x="150" y="83"/>
                  </a:lnTo>
                  <a:lnTo>
                    <a:pt x="145" y="82"/>
                  </a:lnTo>
                  <a:lnTo>
                    <a:pt x="144" y="84"/>
                  </a:lnTo>
                  <a:lnTo>
                    <a:pt x="144" y="88"/>
                  </a:lnTo>
                  <a:lnTo>
                    <a:pt x="146" y="92"/>
                  </a:lnTo>
                  <a:lnTo>
                    <a:pt x="149" y="91"/>
                  </a:lnTo>
                  <a:lnTo>
                    <a:pt x="152" y="91"/>
                  </a:lnTo>
                  <a:lnTo>
                    <a:pt x="153" y="94"/>
                  </a:lnTo>
                  <a:lnTo>
                    <a:pt x="152" y="96"/>
                  </a:lnTo>
                  <a:lnTo>
                    <a:pt x="153" y="99"/>
                  </a:lnTo>
                  <a:lnTo>
                    <a:pt x="154" y="100"/>
                  </a:lnTo>
                  <a:lnTo>
                    <a:pt x="156" y="104"/>
                  </a:lnTo>
                  <a:lnTo>
                    <a:pt x="154" y="105"/>
                  </a:lnTo>
                  <a:lnTo>
                    <a:pt x="152" y="111"/>
                  </a:lnTo>
                  <a:lnTo>
                    <a:pt x="150" y="119"/>
                  </a:lnTo>
                  <a:lnTo>
                    <a:pt x="150" y="117"/>
                  </a:lnTo>
                  <a:lnTo>
                    <a:pt x="148" y="117"/>
                  </a:lnTo>
                  <a:lnTo>
                    <a:pt x="146" y="119"/>
                  </a:lnTo>
                  <a:lnTo>
                    <a:pt x="144" y="119"/>
                  </a:lnTo>
                  <a:lnTo>
                    <a:pt x="143" y="116"/>
                  </a:lnTo>
                  <a:lnTo>
                    <a:pt x="140" y="115"/>
                  </a:lnTo>
                  <a:lnTo>
                    <a:pt x="137" y="116"/>
                  </a:lnTo>
                  <a:lnTo>
                    <a:pt x="136" y="111"/>
                  </a:lnTo>
                  <a:lnTo>
                    <a:pt x="136" y="108"/>
                  </a:lnTo>
                  <a:lnTo>
                    <a:pt x="132" y="104"/>
                  </a:lnTo>
                  <a:lnTo>
                    <a:pt x="131" y="105"/>
                  </a:lnTo>
                  <a:lnTo>
                    <a:pt x="128" y="103"/>
                  </a:lnTo>
                  <a:lnTo>
                    <a:pt x="123" y="103"/>
                  </a:lnTo>
                  <a:lnTo>
                    <a:pt x="115" y="98"/>
                  </a:lnTo>
                  <a:lnTo>
                    <a:pt x="106" y="94"/>
                  </a:lnTo>
                  <a:lnTo>
                    <a:pt x="98" y="87"/>
                  </a:lnTo>
                  <a:lnTo>
                    <a:pt x="90" y="82"/>
                  </a:lnTo>
                  <a:lnTo>
                    <a:pt x="86" y="80"/>
                  </a:lnTo>
                  <a:lnTo>
                    <a:pt x="83" y="75"/>
                  </a:lnTo>
                  <a:lnTo>
                    <a:pt x="82" y="73"/>
                  </a:lnTo>
                  <a:lnTo>
                    <a:pt x="79" y="71"/>
                  </a:lnTo>
                  <a:lnTo>
                    <a:pt x="78" y="63"/>
                  </a:lnTo>
                  <a:lnTo>
                    <a:pt x="73" y="61"/>
                  </a:lnTo>
                  <a:lnTo>
                    <a:pt x="70" y="59"/>
                  </a:lnTo>
                  <a:lnTo>
                    <a:pt x="69" y="61"/>
                  </a:lnTo>
                  <a:lnTo>
                    <a:pt x="61" y="57"/>
                  </a:lnTo>
                  <a:lnTo>
                    <a:pt x="53" y="53"/>
                  </a:lnTo>
                  <a:lnTo>
                    <a:pt x="52" y="50"/>
                  </a:lnTo>
                  <a:lnTo>
                    <a:pt x="45" y="46"/>
                  </a:lnTo>
                  <a:lnTo>
                    <a:pt x="37" y="42"/>
                  </a:lnTo>
                  <a:lnTo>
                    <a:pt x="31" y="41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4" y="48"/>
                  </a:lnTo>
                  <a:lnTo>
                    <a:pt x="21" y="49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0" y="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33" name="Freeform 350">
              <a:extLst>
                <a:ext uri="{FF2B5EF4-FFF2-40B4-BE49-F238E27FC236}">
                  <a16:creationId xmlns:a16="http://schemas.microsoft.com/office/drawing/2014/main" id="{F89B6E1A-DA48-4182-8819-D727DDF08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9425" y="3791553"/>
              <a:ext cx="327494" cy="206838"/>
            </a:xfrm>
            <a:custGeom>
              <a:avLst/>
              <a:gdLst>
                <a:gd name="T0" fmla="*/ 79 w 171"/>
                <a:gd name="T1" fmla="*/ 5 h 108"/>
                <a:gd name="T2" fmla="*/ 95 w 171"/>
                <a:gd name="T3" fmla="*/ 16 h 108"/>
                <a:gd name="T4" fmla="*/ 107 w 171"/>
                <a:gd name="T5" fmla="*/ 20 h 108"/>
                <a:gd name="T6" fmla="*/ 116 w 171"/>
                <a:gd name="T7" fmla="*/ 32 h 108"/>
                <a:gd name="T8" fmla="*/ 124 w 171"/>
                <a:gd name="T9" fmla="*/ 41 h 108"/>
                <a:gd name="T10" fmla="*/ 149 w 171"/>
                <a:gd name="T11" fmla="*/ 57 h 108"/>
                <a:gd name="T12" fmla="*/ 165 w 171"/>
                <a:gd name="T13" fmla="*/ 64 h 108"/>
                <a:gd name="T14" fmla="*/ 170 w 171"/>
                <a:gd name="T15" fmla="*/ 70 h 108"/>
                <a:gd name="T16" fmla="*/ 170 w 171"/>
                <a:gd name="T17" fmla="*/ 75 h 108"/>
                <a:gd name="T18" fmla="*/ 162 w 171"/>
                <a:gd name="T19" fmla="*/ 75 h 108"/>
                <a:gd name="T20" fmla="*/ 154 w 171"/>
                <a:gd name="T21" fmla="*/ 78 h 108"/>
                <a:gd name="T22" fmla="*/ 152 w 171"/>
                <a:gd name="T23" fmla="*/ 80 h 108"/>
                <a:gd name="T24" fmla="*/ 150 w 171"/>
                <a:gd name="T25" fmla="*/ 87 h 108"/>
                <a:gd name="T26" fmla="*/ 148 w 171"/>
                <a:gd name="T27" fmla="*/ 93 h 108"/>
                <a:gd name="T28" fmla="*/ 141 w 171"/>
                <a:gd name="T29" fmla="*/ 96 h 108"/>
                <a:gd name="T30" fmla="*/ 136 w 171"/>
                <a:gd name="T31" fmla="*/ 103 h 108"/>
                <a:gd name="T32" fmla="*/ 130 w 171"/>
                <a:gd name="T33" fmla="*/ 107 h 108"/>
                <a:gd name="T34" fmla="*/ 128 w 171"/>
                <a:gd name="T35" fmla="*/ 105 h 108"/>
                <a:gd name="T36" fmla="*/ 121 w 171"/>
                <a:gd name="T37" fmla="*/ 104 h 108"/>
                <a:gd name="T38" fmla="*/ 115 w 171"/>
                <a:gd name="T39" fmla="*/ 103 h 108"/>
                <a:gd name="T40" fmla="*/ 112 w 171"/>
                <a:gd name="T41" fmla="*/ 99 h 108"/>
                <a:gd name="T42" fmla="*/ 111 w 171"/>
                <a:gd name="T43" fmla="*/ 91 h 108"/>
                <a:gd name="T44" fmla="*/ 98 w 171"/>
                <a:gd name="T45" fmla="*/ 83 h 108"/>
                <a:gd name="T46" fmla="*/ 90 w 171"/>
                <a:gd name="T47" fmla="*/ 82 h 108"/>
                <a:gd name="T48" fmla="*/ 82 w 171"/>
                <a:gd name="T49" fmla="*/ 75 h 108"/>
                <a:gd name="T50" fmla="*/ 71 w 171"/>
                <a:gd name="T51" fmla="*/ 72 h 108"/>
                <a:gd name="T52" fmla="*/ 61 w 171"/>
                <a:gd name="T53" fmla="*/ 68 h 108"/>
                <a:gd name="T54" fmla="*/ 55 w 171"/>
                <a:gd name="T55" fmla="*/ 71 h 108"/>
                <a:gd name="T56" fmla="*/ 41 w 171"/>
                <a:gd name="T57" fmla="*/ 75 h 108"/>
                <a:gd name="T58" fmla="*/ 36 w 171"/>
                <a:gd name="T59" fmla="*/ 80 h 108"/>
                <a:gd name="T60" fmla="*/ 25 w 171"/>
                <a:gd name="T61" fmla="*/ 76 h 108"/>
                <a:gd name="T62" fmla="*/ 24 w 171"/>
                <a:gd name="T63" fmla="*/ 63 h 108"/>
                <a:gd name="T64" fmla="*/ 20 w 171"/>
                <a:gd name="T65" fmla="*/ 57 h 108"/>
                <a:gd name="T66" fmla="*/ 16 w 171"/>
                <a:gd name="T67" fmla="*/ 53 h 108"/>
                <a:gd name="T68" fmla="*/ 13 w 171"/>
                <a:gd name="T69" fmla="*/ 54 h 108"/>
                <a:gd name="T70" fmla="*/ 17 w 171"/>
                <a:gd name="T71" fmla="*/ 51 h 108"/>
                <a:gd name="T72" fmla="*/ 21 w 171"/>
                <a:gd name="T73" fmla="*/ 50 h 108"/>
                <a:gd name="T74" fmla="*/ 17 w 171"/>
                <a:gd name="T75" fmla="*/ 46 h 108"/>
                <a:gd name="T76" fmla="*/ 16 w 171"/>
                <a:gd name="T77" fmla="*/ 45 h 108"/>
                <a:gd name="T78" fmla="*/ 12 w 171"/>
                <a:gd name="T79" fmla="*/ 46 h 108"/>
                <a:gd name="T80" fmla="*/ 8 w 171"/>
                <a:gd name="T81" fmla="*/ 42 h 108"/>
                <a:gd name="T82" fmla="*/ 8 w 171"/>
                <a:gd name="T83" fmla="*/ 32 h 108"/>
                <a:gd name="T84" fmla="*/ 5 w 171"/>
                <a:gd name="T85" fmla="*/ 22 h 108"/>
                <a:gd name="T86" fmla="*/ 0 w 171"/>
                <a:gd name="T87" fmla="*/ 17 h 108"/>
                <a:gd name="T88" fmla="*/ 13 w 171"/>
                <a:gd name="T89" fmla="*/ 8 h 108"/>
                <a:gd name="T90" fmla="*/ 37 w 171"/>
                <a:gd name="T91" fmla="*/ 22 h 108"/>
                <a:gd name="T92" fmla="*/ 54 w 171"/>
                <a:gd name="T93" fmla="*/ 21 h 108"/>
                <a:gd name="T94" fmla="*/ 53 w 171"/>
                <a:gd name="T95" fmla="*/ 12 h 108"/>
                <a:gd name="T96" fmla="*/ 61 w 171"/>
                <a:gd name="T97" fmla="*/ 4 h 108"/>
                <a:gd name="T98" fmla="*/ 67 w 171"/>
                <a:gd name="T9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08">
                  <a:moveTo>
                    <a:pt x="65" y="0"/>
                  </a:moveTo>
                  <a:lnTo>
                    <a:pt x="71" y="1"/>
                  </a:lnTo>
                  <a:lnTo>
                    <a:pt x="79" y="5"/>
                  </a:lnTo>
                  <a:lnTo>
                    <a:pt x="86" y="9"/>
                  </a:lnTo>
                  <a:lnTo>
                    <a:pt x="87" y="12"/>
                  </a:lnTo>
                  <a:lnTo>
                    <a:pt x="95" y="16"/>
                  </a:lnTo>
                  <a:lnTo>
                    <a:pt x="103" y="20"/>
                  </a:lnTo>
                  <a:lnTo>
                    <a:pt x="104" y="18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3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0" y="39"/>
                  </a:lnTo>
                  <a:lnTo>
                    <a:pt x="124" y="41"/>
                  </a:lnTo>
                  <a:lnTo>
                    <a:pt x="132" y="46"/>
                  </a:lnTo>
                  <a:lnTo>
                    <a:pt x="140" y="53"/>
                  </a:lnTo>
                  <a:lnTo>
                    <a:pt x="149" y="57"/>
                  </a:lnTo>
                  <a:lnTo>
                    <a:pt x="157" y="62"/>
                  </a:lnTo>
                  <a:lnTo>
                    <a:pt x="162" y="62"/>
                  </a:lnTo>
                  <a:lnTo>
                    <a:pt x="165" y="64"/>
                  </a:lnTo>
                  <a:lnTo>
                    <a:pt x="166" y="63"/>
                  </a:lnTo>
                  <a:lnTo>
                    <a:pt x="170" y="67"/>
                  </a:lnTo>
                  <a:lnTo>
                    <a:pt x="170" y="70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5" y="74"/>
                  </a:lnTo>
                  <a:lnTo>
                    <a:pt x="162" y="75"/>
                  </a:lnTo>
                  <a:lnTo>
                    <a:pt x="158" y="78"/>
                  </a:lnTo>
                  <a:lnTo>
                    <a:pt x="157" y="76"/>
                  </a:lnTo>
                  <a:lnTo>
                    <a:pt x="154" y="78"/>
                  </a:lnTo>
                  <a:lnTo>
                    <a:pt x="153" y="79"/>
                  </a:lnTo>
                  <a:lnTo>
                    <a:pt x="152" y="79"/>
                  </a:lnTo>
                  <a:lnTo>
                    <a:pt x="152" y="80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50" y="89"/>
                  </a:lnTo>
                  <a:lnTo>
                    <a:pt x="149" y="93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5" y="96"/>
                  </a:lnTo>
                  <a:lnTo>
                    <a:pt x="141" y="96"/>
                  </a:lnTo>
                  <a:lnTo>
                    <a:pt x="137" y="99"/>
                  </a:lnTo>
                  <a:lnTo>
                    <a:pt x="137" y="101"/>
                  </a:lnTo>
                  <a:lnTo>
                    <a:pt x="136" y="103"/>
                  </a:lnTo>
                  <a:lnTo>
                    <a:pt x="136" y="104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9" y="108"/>
                  </a:lnTo>
                  <a:lnTo>
                    <a:pt x="128" y="107"/>
                  </a:lnTo>
                  <a:lnTo>
                    <a:pt x="128" y="105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7" y="103"/>
                  </a:lnTo>
                  <a:lnTo>
                    <a:pt x="115" y="103"/>
                  </a:lnTo>
                  <a:lnTo>
                    <a:pt x="113" y="103"/>
                  </a:lnTo>
                  <a:lnTo>
                    <a:pt x="112" y="100"/>
                  </a:lnTo>
                  <a:lnTo>
                    <a:pt x="112" y="99"/>
                  </a:lnTo>
                  <a:lnTo>
                    <a:pt x="112" y="96"/>
                  </a:lnTo>
                  <a:lnTo>
                    <a:pt x="112" y="95"/>
                  </a:lnTo>
                  <a:lnTo>
                    <a:pt x="111" y="91"/>
                  </a:lnTo>
                  <a:lnTo>
                    <a:pt x="108" y="89"/>
                  </a:lnTo>
                  <a:lnTo>
                    <a:pt x="103" y="89"/>
                  </a:lnTo>
                  <a:lnTo>
                    <a:pt x="98" y="83"/>
                  </a:lnTo>
                  <a:lnTo>
                    <a:pt x="94" y="82"/>
                  </a:lnTo>
                  <a:lnTo>
                    <a:pt x="91" y="82"/>
                  </a:lnTo>
                  <a:lnTo>
                    <a:pt x="90" y="82"/>
                  </a:lnTo>
                  <a:lnTo>
                    <a:pt x="88" y="78"/>
                  </a:lnTo>
                  <a:lnTo>
                    <a:pt x="87" y="78"/>
                  </a:lnTo>
                  <a:lnTo>
                    <a:pt x="82" y="75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1" y="72"/>
                  </a:lnTo>
                  <a:lnTo>
                    <a:pt x="67" y="71"/>
                  </a:lnTo>
                  <a:lnTo>
                    <a:pt x="63" y="68"/>
                  </a:lnTo>
                  <a:lnTo>
                    <a:pt x="61" y="68"/>
                  </a:lnTo>
                  <a:lnTo>
                    <a:pt x="58" y="67"/>
                  </a:lnTo>
                  <a:lnTo>
                    <a:pt x="55" y="67"/>
                  </a:lnTo>
                  <a:lnTo>
                    <a:pt x="55" y="71"/>
                  </a:lnTo>
                  <a:lnTo>
                    <a:pt x="50" y="70"/>
                  </a:lnTo>
                  <a:lnTo>
                    <a:pt x="45" y="71"/>
                  </a:lnTo>
                  <a:lnTo>
                    <a:pt x="41" y="75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6" y="80"/>
                  </a:lnTo>
                  <a:lnTo>
                    <a:pt x="30" y="80"/>
                  </a:lnTo>
                  <a:lnTo>
                    <a:pt x="28" y="82"/>
                  </a:lnTo>
                  <a:lnTo>
                    <a:pt x="25" y="76"/>
                  </a:lnTo>
                  <a:lnTo>
                    <a:pt x="24" y="71"/>
                  </a:lnTo>
                  <a:lnTo>
                    <a:pt x="25" y="66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0" y="57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3"/>
                  </a:lnTo>
                  <a:lnTo>
                    <a:pt x="16" y="45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3" y="8"/>
                  </a:lnTo>
                  <a:lnTo>
                    <a:pt x="21" y="9"/>
                  </a:lnTo>
                  <a:lnTo>
                    <a:pt x="29" y="13"/>
                  </a:lnTo>
                  <a:lnTo>
                    <a:pt x="37" y="22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8" y="7"/>
                  </a:lnTo>
                  <a:lnTo>
                    <a:pt x="61" y="4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34" name="Freeform 361">
              <a:extLst>
                <a:ext uri="{FF2B5EF4-FFF2-40B4-BE49-F238E27FC236}">
                  <a16:creationId xmlns:a16="http://schemas.microsoft.com/office/drawing/2014/main" id="{6E4857E6-CB3D-499B-8E28-68518CD8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169" y="4291412"/>
              <a:ext cx="187687" cy="361967"/>
            </a:xfrm>
            <a:custGeom>
              <a:avLst/>
              <a:gdLst>
                <a:gd name="T0" fmla="*/ 35 w 98"/>
                <a:gd name="T1" fmla="*/ 172 h 189"/>
                <a:gd name="T2" fmla="*/ 37 w 98"/>
                <a:gd name="T3" fmla="*/ 0 h 189"/>
                <a:gd name="T4" fmla="*/ 49 w 98"/>
                <a:gd name="T5" fmla="*/ 5 h 189"/>
                <a:gd name="T6" fmla="*/ 53 w 98"/>
                <a:gd name="T7" fmla="*/ 9 h 189"/>
                <a:gd name="T8" fmla="*/ 60 w 98"/>
                <a:gd name="T9" fmla="*/ 19 h 189"/>
                <a:gd name="T10" fmla="*/ 69 w 98"/>
                <a:gd name="T11" fmla="*/ 22 h 189"/>
                <a:gd name="T12" fmla="*/ 69 w 98"/>
                <a:gd name="T13" fmla="*/ 26 h 189"/>
                <a:gd name="T14" fmla="*/ 61 w 98"/>
                <a:gd name="T15" fmla="*/ 28 h 189"/>
                <a:gd name="T16" fmla="*/ 57 w 98"/>
                <a:gd name="T17" fmla="*/ 31 h 189"/>
                <a:gd name="T18" fmla="*/ 54 w 98"/>
                <a:gd name="T19" fmla="*/ 32 h 189"/>
                <a:gd name="T20" fmla="*/ 53 w 98"/>
                <a:gd name="T21" fmla="*/ 39 h 189"/>
                <a:gd name="T22" fmla="*/ 49 w 98"/>
                <a:gd name="T23" fmla="*/ 44 h 189"/>
                <a:gd name="T24" fmla="*/ 45 w 98"/>
                <a:gd name="T25" fmla="*/ 48 h 189"/>
                <a:gd name="T26" fmla="*/ 45 w 98"/>
                <a:gd name="T27" fmla="*/ 57 h 189"/>
                <a:gd name="T28" fmla="*/ 50 w 98"/>
                <a:gd name="T29" fmla="*/ 64 h 189"/>
                <a:gd name="T30" fmla="*/ 56 w 98"/>
                <a:gd name="T31" fmla="*/ 72 h 189"/>
                <a:gd name="T32" fmla="*/ 65 w 98"/>
                <a:gd name="T33" fmla="*/ 82 h 189"/>
                <a:gd name="T34" fmla="*/ 85 w 98"/>
                <a:gd name="T35" fmla="*/ 100 h 189"/>
                <a:gd name="T36" fmla="*/ 89 w 98"/>
                <a:gd name="T37" fmla="*/ 106 h 189"/>
                <a:gd name="T38" fmla="*/ 92 w 98"/>
                <a:gd name="T39" fmla="*/ 117 h 189"/>
                <a:gd name="T40" fmla="*/ 95 w 98"/>
                <a:gd name="T41" fmla="*/ 126 h 189"/>
                <a:gd name="T42" fmla="*/ 96 w 98"/>
                <a:gd name="T43" fmla="*/ 134 h 189"/>
                <a:gd name="T44" fmla="*/ 96 w 98"/>
                <a:gd name="T45" fmla="*/ 136 h 189"/>
                <a:gd name="T46" fmla="*/ 95 w 98"/>
                <a:gd name="T47" fmla="*/ 142 h 189"/>
                <a:gd name="T48" fmla="*/ 95 w 98"/>
                <a:gd name="T49" fmla="*/ 150 h 189"/>
                <a:gd name="T50" fmla="*/ 87 w 98"/>
                <a:gd name="T51" fmla="*/ 157 h 189"/>
                <a:gd name="T52" fmla="*/ 79 w 98"/>
                <a:gd name="T53" fmla="*/ 164 h 189"/>
                <a:gd name="T54" fmla="*/ 67 w 98"/>
                <a:gd name="T55" fmla="*/ 167 h 189"/>
                <a:gd name="T56" fmla="*/ 65 w 98"/>
                <a:gd name="T57" fmla="*/ 165 h 189"/>
                <a:gd name="T58" fmla="*/ 66 w 98"/>
                <a:gd name="T59" fmla="*/ 169 h 189"/>
                <a:gd name="T60" fmla="*/ 65 w 98"/>
                <a:gd name="T61" fmla="*/ 173 h 189"/>
                <a:gd name="T62" fmla="*/ 61 w 98"/>
                <a:gd name="T63" fmla="*/ 175 h 189"/>
                <a:gd name="T64" fmla="*/ 60 w 98"/>
                <a:gd name="T65" fmla="*/ 178 h 189"/>
                <a:gd name="T66" fmla="*/ 53 w 98"/>
                <a:gd name="T67" fmla="*/ 182 h 189"/>
                <a:gd name="T68" fmla="*/ 45 w 98"/>
                <a:gd name="T69" fmla="*/ 189 h 189"/>
                <a:gd name="T70" fmla="*/ 46 w 98"/>
                <a:gd name="T71" fmla="*/ 186 h 189"/>
                <a:gd name="T72" fmla="*/ 45 w 98"/>
                <a:gd name="T73" fmla="*/ 180 h 189"/>
                <a:gd name="T74" fmla="*/ 49 w 98"/>
                <a:gd name="T75" fmla="*/ 169 h 189"/>
                <a:gd name="T76" fmla="*/ 41 w 98"/>
                <a:gd name="T77" fmla="*/ 169 h 189"/>
                <a:gd name="T78" fmla="*/ 45 w 98"/>
                <a:gd name="T79" fmla="*/ 163 h 189"/>
                <a:gd name="T80" fmla="*/ 58 w 98"/>
                <a:gd name="T81" fmla="*/ 160 h 189"/>
                <a:gd name="T82" fmla="*/ 60 w 98"/>
                <a:gd name="T83" fmla="*/ 155 h 189"/>
                <a:gd name="T84" fmla="*/ 65 w 98"/>
                <a:gd name="T85" fmla="*/ 147 h 189"/>
                <a:gd name="T86" fmla="*/ 75 w 98"/>
                <a:gd name="T87" fmla="*/ 138 h 189"/>
                <a:gd name="T88" fmla="*/ 73 w 98"/>
                <a:gd name="T89" fmla="*/ 121 h 189"/>
                <a:gd name="T90" fmla="*/ 71 w 98"/>
                <a:gd name="T91" fmla="*/ 111 h 189"/>
                <a:gd name="T92" fmla="*/ 71 w 98"/>
                <a:gd name="T93" fmla="*/ 101 h 189"/>
                <a:gd name="T94" fmla="*/ 70 w 98"/>
                <a:gd name="T95" fmla="*/ 94 h 189"/>
                <a:gd name="T96" fmla="*/ 65 w 98"/>
                <a:gd name="T97" fmla="*/ 88 h 189"/>
                <a:gd name="T98" fmla="*/ 58 w 98"/>
                <a:gd name="T99" fmla="*/ 82 h 189"/>
                <a:gd name="T100" fmla="*/ 49 w 98"/>
                <a:gd name="T101" fmla="*/ 72 h 189"/>
                <a:gd name="T102" fmla="*/ 35 w 98"/>
                <a:gd name="T103" fmla="*/ 61 h 189"/>
                <a:gd name="T104" fmla="*/ 29 w 98"/>
                <a:gd name="T105" fmla="*/ 55 h 189"/>
                <a:gd name="T106" fmla="*/ 33 w 98"/>
                <a:gd name="T107" fmla="*/ 48 h 189"/>
                <a:gd name="T108" fmla="*/ 35 w 98"/>
                <a:gd name="T109" fmla="*/ 39 h 189"/>
                <a:gd name="T110" fmla="*/ 25 w 98"/>
                <a:gd name="T111" fmla="*/ 32 h 189"/>
                <a:gd name="T112" fmla="*/ 8 w 98"/>
                <a:gd name="T113" fmla="*/ 25 h 189"/>
                <a:gd name="T114" fmla="*/ 2 w 98"/>
                <a:gd name="T115" fmla="*/ 14 h 189"/>
                <a:gd name="T116" fmla="*/ 4 w 98"/>
                <a:gd name="T117" fmla="*/ 9 h 189"/>
                <a:gd name="T118" fmla="*/ 11 w 98"/>
                <a:gd name="T119" fmla="*/ 11 h 189"/>
                <a:gd name="T120" fmla="*/ 17 w 98"/>
                <a:gd name="T121" fmla="*/ 9 h 189"/>
                <a:gd name="T122" fmla="*/ 27 w 98"/>
                <a:gd name="T123" fmla="*/ 7 h 189"/>
                <a:gd name="T124" fmla="*/ 37 w 98"/>
                <a:gd name="T1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89">
                  <a:moveTo>
                    <a:pt x="35" y="165"/>
                  </a:moveTo>
                  <a:lnTo>
                    <a:pt x="36" y="167"/>
                  </a:lnTo>
                  <a:lnTo>
                    <a:pt x="37" y="168"/>
                  </a:lnTo>
                  <a:lnTo>
                    <a:pt x="36" y="171"/>
                  </a:lnTo>
                  <a:lnTo>
                    <a:pt x="35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3" y="167"/>
                  </a:lnTo>
                  <a:lnTo>
                    <a:pt x="35" y="16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9" y="5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6" y="6"/>
                  </a:lnTo>
                  <a:lnTo>
                    <a:pt x="54" y="9"/>
                  </a:lnTo>
                  <a:lnTo>
                    <a:pt x="53" y="9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7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1"/>
                  </a:lnTo>
                  <a:lnTo>
                    <a:pt x="64" y="22"/>
                  </a:lnTo>
                  <a:lnTo>
                    <a:pt x="66" y="21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6" y="27"/>
                  </a:lnTo>
                  <a:lnTo>
                    <a:pt x="65" y="26"/>
                  </a:lnTo>
                  <a:lnTo>
                    <a:pt x="62" y="27"/>
                  </a:lnTo>
                  <a:lnTo>
                    <a:pt x="61" y="28"/>
                  </a:lnTo>
                  <a:lnTo>
                    <a:pt x="62" y="30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7" y="31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2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3" y="39"/>
                  </a:lnTo>
                  <a:lnTo>
                    <a:pt x="54" y="40"/>
                  </a:lnTo>
                  <a:lnTo>
                    <a:pt x="53" y="42"/>
                  </a:lnTo>
                  <a:lnTo>
                    <a:pt x="52" y="42"/>
                  </a:lnTo>
                  <a:lnTo>
                    <a:pt x="50" y="44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8" y="52"/>
                  </a:lnTo>
                  <a:lnTo>
                    <a:pt x="46" y="56"/>
                  </a:lnTo>
                  <a:lnTo>
                    <a:pt x="45" y="57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45" y="61"/>
                  </a:lnTo>
                  <a:lnTo>
                    <a:pt x="46" y="63"/>
                  </a:lnTo>
                  <a:lnTo>
                    <a:pt x="50" y="64"/>
                  </a:lnTo>
                  <a:lnTo>
                    <a:pt x="53" y="67"/>
                  </a:lnTo>
                  <a:lnTo>
                    <a:pt x="54" y="67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6" y="72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62" y="80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71" y="85"/>
                  </a:lnTo>
                  <a:lnTo>
                    <a:pt x="77" y="90"/>
                  </a:lnTo>
                  <a:lnTo>
                    <a:pt x="78" y="92"/>
                  </a:lnTo>
                  <a:lnTo>
                    <a:pt x="83" y="96"/>
                  </a:lnTo>
                  <a:lnTo>
                    <a:pt x="85" y="100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2"/>
                  </a:lnTo>
                  <a:lnTo>
                    <a:pt x="89" y="105"/>
                  </a:lnTo>
                  <a:lnTo>
                    <a:pt x="89" y="106"/>
                  </a:lnTo>
                  <a:lnTo>
                    <a:pt x="90" y="107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1" y="115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4" y="125"/>
                  </a:lnTo>
                  <a:lnTo>
                    <a:pt x="95" y="126"/>
                  </a:lnTo>
                  <a:lnTo>
                    <a:pt x="94" y="127"/>
                  </a:lnTo>
                  <a:lnTo>
                    <a:pt x="95" y="130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6" y="134"/>
                  </a:lnTo>
                  <a:lnTo>
                    <a:pt x="9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98" y="136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5" y="138"/>
                  </a:lnTo>
                  <a:lnTo>
                    <a:pt x="96" y="139"/>
                  </a:lnTo>
                  <a:lnTo>
                    <a:pt x="96" y="140"/>
                  </a:lnTo>
                  <a:lnTo>
                    <a:pt x="95" y="142"/>
                  </a:lnTo>
                  <a:lnTo>
                    <a:pt x="95" y="143"/>
                  </a:lnTo>
                  <a:lnTo>
                    <a:pt x="94" y="144"/>
                  </a:lnTo>
                  <a:lnTo>
                    <a:pt x="95" y="147"/>
                  </a:lnTo>
                  <a:lnTo>
                    <a:pt x="94" y="148"/>
                  </a:lnTo>
                  <a:lnTo>
                    <a:pt x="95" y="150"/>
                  </a:lnTo>
                  <a:lnTo>
                    <a:pt x="94" y="151"/>
                  </a:lnTo>
                  <a:lnTo>
                    <a:pt x="92" y="152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6" y="159"/>
                  </a:lnTo>
                  <a:lnTo>
                    <a:pt x="83" y="160"/>
                  </a:lnTo>
                  <a:lnTo>
                    <a:pt x="83" y="163"/>
                  </a:lnTo>
                  <a:lnTo>
                    <a:pt x="81" y="163"/>
                  </a:lnTo>
                  <a:lnTo>
                    <a:pt x="79" y="164"/>
                  </a:lnTo>
                  <a:lnTo>
                    <a:pt x="74" y="167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6" y="165"/>
                  </a:lnTo>
                  <a:lnTo>
                    <a:pt x="65" y="165"/>
                  </a:lnTo>
                  <a:lnTo>
                    <a:pt x="66" y="167"/>
                  </a:lnTo>
                  <a:lnTo>
                    <a:pt x="66" y="167"/>
                  </a:lnTo>
                  <a:lnTo>
                    <a:pt x="65" y="168"/>
                  </a:lnTo>
                  <a:lnTo>
                    <a:pt x="64" y="168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7" y="172"/>
                  </a:lnTo>
                  <a:lnTo>
                    <a:pt x="65" y="173"/>
                  </a:lnTo>
                  <a:lnTo>
                    <a:pt x="62" y="171"/>
                  </a:lnTo>
                  <a:lnTo>
                    <a:pt x="65" y="173"/>
                  </a:lnTo>
                  <a:lnTo>
                    <a:pt x="65" y="175"/>
                  </a:lnTo>
                  <a:lnTo>
                    <a:pt x="64" y="176"/>
                  </a:lnTo>
                  <a:lnTo>
                    <a:pt x="62" y="175"/>
                  </a:lnTo>
                  <a:lnTo>
                    <a:pt x="62" y="173"/>
                  </a:lnTo>
                  <a:lnTo>
                    <a:pt x="61" y="175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60" y="178"/>
                  </a:lnTo>
                  <a:lnTo>
                    <a:pt x="58" y="178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3" y="182"/>
                  </a:lnTo>
                  <a:lnTo>
                    <a:pt x="53" y="185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5" y="189"/>
                  </a:lnTo>
                  <a:lnTo>
                    <a:pt x="42" y="189"/>
                  </a:lnTo>
                  <a:lnTo>
                    <a:pt x="45" y="188"/>
                  </a:lnTo>
                  <a:lnTo>
                    <a:pt x="46" y="186"/>
                  </a:lnTo>
                  <a:lnTo>
                    <a:pt x="48" y="185"/>
                  </a:lnTo>
                  <a:lnTo>
                    <a:pt x="46" y="186"/>
                  </a:lnTo>
                  <a:lnTo>
                    <a:pt x="45" y="185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0"/>
                  </a:lnTo>
                  <a:lnTo>
                    <a:pt x="45" y="176"/>
                  </a:lnTo>
                  <a:lnTo>
                    <a:pt x="46" y="173"/>
                  </a:lnTo>
                  <a:lnTo>
                    <a:pt x="50" y="171"/>
                  </a:lnTo>
                  <a:lnTo>
                    <a:pt x="52" y="169"/>
                  </a:lnTo>
                  <a:lnTo>
                    <a:pt x="49" y="169"/>
                  </a:lnTo>
                  <a:lnTo>
                    <a:pt x="48" y="169"/>
                  </a:lnTo>
                  <a:lnTo>
                    <a:pt x="45" y="169"/>
                  </a:lnTo>
                  <a:lnTo>
                    <a:pt x="44" y="169"/>
                  </a:lnTo>
                  <a:lnTo>
                    <a:pt x="42" y="169"/>
                  </a:lnTo>
                  <a:lnTo>
                    <a:pt x="41" y="169"/>
                  </a:lnTo>
                  <a:lnTo>
                    <a:pt x="41" y="168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2" y="163"/>
                  </a:lnTo>
                  <a:lnTo>
                    <a:pt x="45" y="163"/>
                  </a:lnTo>
                  <a:lnTo>
                    <a:pt x="46" y="160"/>
                  </a:lnTo>
                  <a:lnTo>
                    <a:pt x="49" y="159"/>
                  </a:lnTo>
                  <a:lnTo>
                    <a:pt x="50" y="160"/>
                  </a:lnTo>
                  <a:lnTo>
                    <a:pt x="56" y="159"/>
                  </a:lnTo>
                  <a:lnTo>
                    <a:pt x="58" y="160"/>
                  </a:lnTo>
                  <a:lnTo>
                    <a:pt x="58" y="161"/>
                  </a:lnTo>
                  <a:lnTo>
                    <a:pt x="62" y="161"/>
                  </a:lnTo>
                  <a:lnTo>
                    <a:pt x="61" y="159"/>
                  </a:lnTo>
                  <a:lnTo>
                    <a:pt x="62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60" y="148"/>
                  </a:lnTo>
                  <a:lnTo>
                    <a:pt x="64" y="148"/>
                  </a:lnTo>
                  <a:lnTo>
                    <a:pt x="65" y="147"/>
                  </a:lnTo>
                  <a:lnTo>
                    <a:pt x="67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4" y="142"/>
                  </a:lnTo>
                  <a:lnTo>
                    <a:pt x="75" y="138"/>
                  </a:lnTo>
                  <a:lnTo>
                    <a:pt x="75" y="135"/>
                  </a:lnTo>
                  <a:lnTo>
                    <a:pt x="75" y="131"/>
                  </a:lnTo>
                  <a:lnTo>
                    <a:pt x="74" y="130"/>
                  </a:lnTo>
                  <a:lnTo>
                    <a:pt x="75" y="126"/>
                  </a:lnTo>
                  <a:lnTo>
                    <a:pt x="73" y="121"/>
                  </a:lnTo>
                  <a:lnTo>
                    <a:pt x="71" y="119"/>
                  </a:lnTo>
                  <a:lnTo>
                    <a:pt x="70" y="117"/>
                  </a:lnTo>
                  <a:lnTo>
                    <a:pt x="70" y="117"/>
                  </a:lnTo>
                  <a:lnTo>
                    <a:pt x="73" y="115"/>
                  </a:lnTo>
                  <a:lnTo>
                    <a:pt x="71" y="111"/>
                  </a:lnTo>
                  <a:lnTo>
                    <a:pt x="71" y="110"/>
                  </a:lnTo>
                  <a:lnTo>
                    <a:pt x="70" y="106"/>
                  </a:lnTo>
                  <a:lnTo>
                    <a:pt x="74" y="103"/>
                  </a:lnTo>
                  <a:lnTo>
                    <a:pt x="74" y="101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71" y="97"/>
                  </a:lnTo>
                  <a:lnTo>
                    <a:pt x="73" y="94"/>
                  </a:lnTo>
                  <a:lnTo>
                    <a:pt x="73" y="93"/>
                  </a:lnTo>
                  <a:lnTo>
                    <a:pt x="70" y="94"/>
                  </a:lnTo>
                  <a:lnTo>
                    <a:pt x="69" y="93"/>
                  </a:lnTo>
                  <a:lnTo>
                    <a:pt x="67" y="92"/>
                  </a:lnTo>
                  <a:lnTo>
                    <a:pt x="65" y="92"/>
                  </a:lnTo>
                  <a:lnTo>
                    <a:pt x="64" y="90"/>
                  </a:lnTo>
                  <a:lnTo>
                    <a:pt x="65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58" y="82"/>
                  </a:lnTo>
                  <a:lnTo>
                    <a:pt x="56" y="82"/>
                  </a:lnTo>
                  <a:lnTo>
                    <a:pt x="54" y="81"/>
                  </a:lnTo>
                  <a:lnTo>
                    <a:pt x="53" y="78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8" y="50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2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5" y="39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4"/>
                  </a:lnTo>
                  <a:lnTo>
                    <a:pt x="29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5" y="32"/>
                  </a:lnTo>
                  <a:lnTo>
                    <a:pt x="13" y="28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5" y="10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7"/>
                  </a:lnTo>
                  <a:lnTo>
                    <a:pt x="31" y="6"/>
                  </a:lnTo>
                  <a:lnTo>
                    <a:pt x="31" y="2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35" name="Freeform 363">
              <a:extLst>
                <a:ext uri="{FF2B5EF4-FFF2-40B4-BE49-F238E27FC236}">
                  <a16:creationId xmlns:a16="http://schemas.microsoft.com/office/drawing/2014/main" id="{C814EFA5-3E0C-471C-8242-E490FB3A5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036" y="4316309"/>
              <a:ext cx="183856" cy="210669"/>
            </a:xfrm>
            <a:custGeom>
              <a:avLst/>
              <a:gdLst>
                <a:gd name="T0" fmla="*/ 28 w 96"/>
                <a:gd name="T1" fmla="*/ 2 h 110"/>
                <a:gd name="T2" fmla="*/ 32 w 96"/>
                <a:gd name="T3" fmla="*/ 10 h 110"/>
                <a:gd name="T4" fmla="*/ 37 w 96"/>
                <a:gd name="T5" fmla="*/ 19 h 110"/>
                <a:gd name="T6" fmla="*/ 47 w 96"/>
                <a:gd name="T7" fmla="*/ 19 h 110"/>
                <a:gd name="T8" fmla="*/ 57 w 96"/>
                <a:gd name="T9" fmla="*/ 22 h 110"/>
                <a:gd name="T10" fmla="*/ 59 w 96"/>
                <a:gd name="T11" fmla="*/ 27 h 110"/>
                <a:gd name="T12" fmla="*/ 57 w 96"/>
                <a:gd name="T13" fmla="*/ 34 h 110"/>
                <a:gd name="T14" fmla="*/ 50 w 96"/>
                <a:gd name="T15" fmla="*/ 37 h 110"/>
                <a:gd name="T16" fmla="*/ 51 w 96"/>
                <a:gd name="T17" fmla="*/ 42 h 110"/>
                <a:gd name="T18" fmla="*/ 51 w 96"/>
                <a:gd name="T19" fmla="*/ 44 h 110"/>
                <a:gd name="T20" fmla="*/ 61 w 96"/>
                <a:gd name="T21" fmla="*/ 50 h 110"/>
                <a:gd name="T22" fmla="*/ 68 w 96"/>
                <a:gd name="T23" fmla="*/ 56 h 110"/>
                <a:gd name="T24" fmla="*/ 75 w 96"/>
                <a:gd name="T25" fmla="*/ 65 h 110"/>
                <a:gd name="T26" fmla="*/ 80 w 96"/>
                <a:gd name="T27" fmla="*/ 69 h 110"/>
                <a:gd name="T28" fmla="*/ 83 w 96"/>
                <a:gd name="T29" fmla="*/ 75 h 110"/>
                <a:gd name="T30" fmla="*/ 86 w 96"/>
                <a:gd name="T31" fmla="*/ 77 h 110"/>
                <a:gd name="T32" fmla="*/ 91 w 96"/>
                <a:gd name="T33" fmla="*/ 80 h 110"/>
                <a:gd name="T34" fmla="*/ 95 w 96"/>
                <a:gd name="T35" fmla="*/ 81 h 110"/>
                <a:gd name="T36" fmla="*/ 93 w 96"/>
                <a:gd name="T37" fmla="*/ 88 h 110"/>
                <a:gd name="T38" fmla="*/ 92 w 96"/>
                <a:gd name="T39" fmla="*/ 93 h 110"/>
                <a:gd name="T40" fmla="*/ 95 w 96"/>
                <a:gd name="T41" fmla="*/ 102 h 110"/>
                <a:gd name="T42" fmla="*/ 87 w 96"/>
                <a:gd name="T43" fmla="*/ 102 h 110"/>
                <a:gd name="T44" fmla="*/ 80 w 96"/>
                <a:gd name="T45" fmla="*/ 100 h 110"/>
                <a:gd name="T46" fmla="*/ 80 w 96"/>
                <a:gd name="T47" fmla="*/ 106 h 110"/>
                <a:gd name="T48" fmla="*/ 78 w 96"/>
                <a:gd name="T49" fmla="*/ 109 h 110"/>
                <a:gd name="T50" fmla="*/ 71 w 96"/>
                <a:gd name="T51" fmla="*/ 104 h 110"/>
                <a:gd name="T52" fmla="*/ 71 w 96"/>
                <a:gd name="T53" fmla="*/ 100 h 110"/>
                <a:gd name="T54" fmla="*/ 71 w 96"/>
                <a:gd name="T55" fmla="*/ 92 h 110"/>
                <a:gd name="T56" fmla="*/ 71 w 96"/>
                <a:gd name="T57" fmla="*/ 85 h 110"/>
                <a:gd name="T58" fmla="*/ 67 w 96"/>
                <a:gd name="T59" fmla="*/ 81 h 110"/>
                <a:gd name="T60" fmla="*/ 61 w 96"/>
                <a:gd name="T61" fmla="*/ 77 h 110"/>
                <a:gd name="T62" fmla="*/ 59 w 96"/>
                <a:gd name="T63" fmla="*/ 69 h 110"/>
                <a:gd name="T64" fmla="*/ 61 w 96"/>
                <a:gd name="T65" fmla="*/ 63 h 110"/>
                <a:gd name="T66" fmla="*/ 50 w 96"/>
                <a:gd name="T67" fmla="*/ 54 h 110"/>
                <a:gd name="T68" fmla="*/ 38 w 96"/>
                <a:gd name="T69" fmla="*/ 59 h 110"/>
                <a:gd name="T70" fmla="*/ 29 w 96"/>
                <a:gd name="T71" fmla="*/ 56 h 110"/>
                <a:gd name="T72" fmla="*/ 21 w 96"/>
                <a:gd name="T73" fmla="*/ 59 h 110"/>
                <a:gd name="T74" fmla="*/ 14 w 96"/>
                <a:gd name="T75" fmla="*/ 55 h 110"/>
                <a:gd name="T76" fmla="*/ 14 w 96"/>
                <a:gd name="T77" fmla="*/ 46 h 110"/>
                <a:gd name="T78" fmla="*/ 14 w 96"/>
                <a:gd name="T79" fmla="*/ 39 h 110"/>
                <a:gd name="T80" fmla="*/ 8 w 96"/>
                <a:gd name="T81" fmla="*/ 39 h 110"/>
                <a:gd name="T82" fmla="*/ 7 w 96"/>
                <a:gd name="T83" fmla="*/ 34 h 110"/>
                <a:gd name="T84" fmla="*/ 1 w 96"/>
                <a:gd name="T85" fmla="*/ 27 h 110"/>
                <a:gd name="T86" fmla="*/ 3 w 96"/>
                <a:gd name="T87" fmla="*/ 22 h 110"/>
                <a:gd name="T88" fmla="*/ 5 w 96"/>
                <a:gd name="T89" fmla="*/ 17 h 110"/>
                <a:gd name="T90" fmla="*/ 10 w 96"/>
                <a:gd name="T91" fmla="*/ 12 h 110"/>
                <a:gd name="T92" fmla="*/ 16 w 96"/>
                <a:gd name="T93" fmla="*/ 14 h 110"/>
                <a:gd name="T94" fmla="*/ 17 w 96"/>
                <a:gd name="T95" fmla="*/ 9 h 110"/>
                <a:gd name="T96" fmla="*/ 18 w 96"/>
                <a:gd name="T9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0">
                  <a:moveTo>
                    <a:pt x="22" y="0"/>
                  </a:moveTo>
                  <a:lnTo>
                    <a:pt x="24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3" y="21"/>
                  </a:lnTo>
                  <a:lnTo>
                    <a:pt x="57" y="22"/>
                  </a:lnTo>
                  <a:lnTo>
                    <a:pt x="57" y="25"/>
                  </a:lnTo>
                  <a:lnTo>
                    <a:pt x="57" y="26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34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0" y="37"/>
                  </a:lnTo>
                  <a:lnTo>
                    <a:pt x="47" y="37"/>
                  </a:lnTo>
                  <a:lnTo>
                    <a:pt x="49" y="39"/>
                  </a:lnTo>
                  <a:lnTo>
                    <a:pt x="51" y="42"/>
                  </a:lnTo>
                  <a:lnTo>
                    <a:pt x="49" y="43"/>
                  </a:lnTo>
                  <a:lnTo>
                    <a:pt x="50" y="44"/>
                  </a:lnTo>
                  <a:lnTo>
                    <a:pt x="51" y="44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61" y="50"/>
                  </a:lnTo>
                  <a:lnTo>
                    <a:pt x="63" y="51"/>
                  </a:lnTo>
                  <a:lnTo>
                    <a:pt x="66" y="55"/>
                  </a:lnTo>
                  <a:lnTo>
                    <a:pt x="68" y="56"/>
                  </a:lnTo>
                  <a:lnTo>
                    <a:pt x="71" y="59"/>
                  </a:lnTo>
                  <a:lnTo>
                    <a:pt x="71" y="62"/>
                  </a:lnTo>
                  <a:lnTo>
                    <a:pt x="75" y="65"/>
                  </a:lnTo>
                  <a:lnTo>
                    <a:pt x="76" y="68"/>
                  </a:lnTo>
                  <a:lnTo>
                    <a:pt x="78" y="69"/>
                  </a:lnTo>
                  <a:lnTo>
                    <a:pt x="80" y="69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4" y="75"/>
                  </a:lnTo>
                  <a:lnTo>
                    <a:pt x="87" y="75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1" y="80"/>
                  </a:lnTo>
                  <a:lnTo>
                    <a:pt x="92" y="81"/>
                  </a:lnTo>
                  <a:lnTo>
                    <a:pt x="95" y="80"/>
                  </a:lnTo>
                  <a:lnTo>
                    <a:pt x="95" y="81"/>
                  </a:lnTo>
                  <a:lnTo>
                    <a:pt x="93" y="84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2" y="93"/>
                  </a:lnTo>
                  <a:lnTo>
                    <a:pt x="93" y="97"/>
                  </a:lnTo>
                  <a:lnTo>
                    <a:pt x="93" y="98"/>
                  </a:lnTo>
                  <a:lnTo>
                    <a:pt x="95" y="102"/>
                  </a:lnTo>
                  <a:lnTo>
                    <a:pt x="92" y="104"/>
                  </a:lnTo>
                  <a:lnTo>
                    <a:pt x="89" y="104"/>
                  </a:lnTo>
                  <a:lnTo>
                    <a:pt x="87" y="102"/>
                  </a:lnTo>
                  <a:lnTo>
                    <a:pt x="86" y="101"/>
                  </a:lnTo>
                  <a:lnTo>
                    <a:pt x="84" y="100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82" y="105"/>
                  </a:lnTo>
                  <a:lnTo>
                    <a:pt x="80" y="106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78" y="109"/>
                  </a:lnTo>
                  <a:lnTo>
                    <a:pt x="75" y="106"/>
                  </a:lnTo>
                  <a:lnTo>
                    <a:pt x="72" y="106"/>
                  </a:lnTo>
                  <a:lnTo>
                    <a:pt x="71" y="104"/>
                  </a:lnTo>
                  <a:lnTo>
                    <a:pt x="68" y="102"/>
                  </a:lnTo>
                  <a:lnTo>
                    <a:pt x="70" y="101"/>
                  </a:lnTo>
                  <a:lnTo>
                    <a:pt x="71" y="100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2" y="88"/>
                  </a:lnTo>
                  <a:lnTo>
                    <a:pt x="71" y="85"/>
                  </a:lnTo>
                  <a:lnTo>
                    <a:pt x="68" y="84"/>
                  </a:lnTo>
                  <a:lnTo>
                    <a:pt x="70" y="83"/>
                  </a:lnTo>
                  <a:lnTo>
                    <a:pt x="67" y="81"/>
                  </a:lnTo>
                  <a:lnTo>
                    <a:pt x="64" y="81"/>
                  </a:lnTo>
                  <a:lnTo>
                    <a:pt x="62" y="79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2"/>
                  </a:lnTo>
                  <a:lnTo>
                    <a:pt x="59" y="69"/>
                  </a:lnTo>
                  <a:lnTo>
                    <a:pt x="61" y="68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57" y="62"/>
                  </a:lnTo>
                  <a:lnTo>
                    <a:pt x="51" y="58"/>
                  </a:lnTo>
                  <a:lnTo>
                    <a:pt x="50" y="54"/>
                  </a:lnTo>
                  <a:lnTo>
                    <a:pt x="45" y="52"/>
                  </a:lnTo>
                  <a:lnTo>
                    <a:pt x="41" y="54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6"/>
                  </a:lnTo>
                  <a:lnTo>
                    <a:pt x="29" y="56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4" y="55"/>
                  </a:lnTo>
                  <a:lnTo>
                    <a:pt x="14" y="51"/>
                  </a:lnTo>
                  <a:lnTo>
                    <a:pt x="13" y="48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36" name="Freeform 364">
              <a:extLst>
                <a:ext uri="{FF2B5EF4-FFF2-40B4-BE49-F238E27FC236}">
                  <a16:creationId xmlns:a16="http://schemas.microsoft.com/office/drawing/2014/main" id="{84CE3189-A037-4252-B253-55493C60EE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1495" y="4364188"/>
              <a:ext cx="193433" cy="358137"/>
            </a:xfrm>
            <a:custGeom>
              <a:avLst/>
              <a:gdLst>
                <a:gd name="T0" fmla="*/ 36 w 101"/>
                <a:gd name="T1" fmla="*/ 175 h 187"/>
                <a:gd name="T2" fmla="*/ 28 w 101"/>
                <a:gd name="T3" fmla="*/ 165 h 187"/>
                <a:gd name="T4" fmla="*/ 18 w 101"/>
                <a:gd name="T5" fmla="*/ 162 h 187"/>
                <a:gd name="T6" fmla="*/ 39 w 101"/>
                <a:gd name="T7" fmla="*/ 139 h 187"/>
                <a:gd name="T8" fmla="*/ 38 w 101"/>
                <a:gd name="T9" fmla="*/ 135 h 187"/>
                <a:gd name="T10" fmla="*/ 66 w 101"/>
                <a:gd name="T11" fmla="*/ 109 h 187"/>
                <a:gd name="T12" fmla="*/ 30 w 101"/>
                <a:gd name="T13" fmla="*/ 2 h 187"/>
                <a:gd name="T14" fmla="*/ 36 w 101"/>
                <a:gd name="T15" fmla="*/ 13 h 187"/>
                <a:gd name="T16" fmla="*/ 42 w 101"/>
                <a:gd name="T17" fmla="*/ 17 h 187"/>
                <a:gd name="T18" fmla="*/ 43 w 101"/>
                <a:gd name="T19" fmla="*/ 30 h 187"/>
                <a:gd name="T20" fmla="*/ 54 w 101"/>
                <a:gd name="T21" fmla="*/ 30 h 187"/>
                <a:gd name="T22" fmla="*/ 70 w 101"/>
                <a:gd name="T23" fmla="*/ 29 h 187"/>
                <a:gd name="T24" fmla="*/ 90 w 101"/>
                <a:gd name="T25" fmla="*/ 38 h 187"/>
                <a:gd name="T26" fmla="*/ 90 w 101"/>
                <a:gd name="T27" fmla="*/ 50 h 187"/>
                <a:gd name="T28" fmla="*/ 99 w 101"/>
                <a:gd name="T29" fmla="*/ 58 h 187"/>
                <a:gd name="T30" fmla="*/ 100 w 101"/>
                <a:gd name="T31" fmla="*/ 67 h 187"/>
                <a:gd name="T32" fmla="*/ 96 w 101"/>
                <a:gd name="T33" fmla="*/ 77 h 187"/>
                <a:gd name="T34" fmla="*/ 82 w 101"/>
                <a:gd name="T35" fmla="*/ 77 h 187"/>
                <a:gd name="T36" fmla="*/ 67 w 101"/>
                <a:gd name="T37" fmla="*/ 81 h 187"/>
                <a:gd name="T38" fmla="*/ 67 w 101"/>
                <a:gd name="T39" fmla="*/ 98 h 187"/>
                <a:gd name="T40" fmla="*/ 67 w 101"/>
                <a:gd name="T41" fmla="*/ 108 h 187"/>
                <a:gd name="T42" fmla="*/ 62 w 101"/>
                <a:gd name="T43" fmla="*/ 105 h 187"/>
                <a:gd name="T44" fmla="*/ 55 w 101"/>
                <a:gd name="T45" fmla="*/ 101 h 187"/>
                <a:gd name="T46" fmla="*/ 47 w 101"/>
                <a:gd name="T47" fmla="*/ 101 h 187"/>
                <a:gd name="T48" fmla="*/ 46 w 101"/>
                <a:gd name="T49" fmla="*/ 93 h 187"/>
                <a:gd name="T50" fmla="*/ 43 w 101"/>
                <a:gd name="T51" fmla="*/ 90 h 187"/>
                <a:gd name="T52" fmla="*/ 37 w 101"/>
                <a:gd name="T53" fmla="*/ 90 h 187"/>
                <a:gd name="T54" fmla="*/ 37 w 101"/>
                <a:gd name="T55" fmla="*/ 94 h 187"/>
                <a:gd name="T56" fmla="*/ 36 w 101"/>
                <a:gd name="T57" fmla="*/ 102 h 187"/>
                <a:gd name="T58" fmla="*/ 32 w 101"/>
                <a:gd name="T59" fmla="*/ 122 h 187"/>
                <a:gd name="T60" fmla="*/ 29 w 101"/>
                <a:gd name="T61" fmla="*/ 131 h 187"/>
                <a:gd name="T62" fmla="*/ 32 w 101"/>
                <a:gd name="T63" fmla="*/ 142 h 187"/>
                <a:gd name="T64" fmla="*/ 33 w 101"/>
                <a:gd name="T65" fmla="*/ 142 h 187"/>
                <a:gd name="T66" fmla="*/ 38 w 101"/>
                <a:gd name="T67" fmla="*/ 147 h 187"/>
                <a:gd name="T68" fmla="*/ 42 w 101"/>
                <a:gd name="T69" fmla="*/ 152 h 187"/>
                <a:gd name="T70" fmla="*/ 45 w 101"/>
                <a:gd name="T71" fmla="*/ 158 h 187"/>
                <a:gd name="T72" fmla="*/ 42 w 101"/>
                <a:gd name="T73" fmla="*/ 164 h 187"/>
                <a:gd name="T74" fmla="*/ 47 w 101"/>
                <a:gd name="T75" fmla="*/ 168 h 187"/>
                <a:gd name="T76" fmla="*/ 57 w 101"/>
                <a:gd name="T77" fmla="*/ 173 h 187"/>
                <a:gd name="T78" fmla="*/ 64 w 101"/>
                <a:gd name="T79" fmla="*/ 181 h 187"/>
                <a:gd name="T80" fmla="*/ 58 w 101"/>
                <a:gd name="T81" fmla="*/ 184 h 187"/>
                <a:gd name="T82" fmla="*/ 54 w 101"/>
                <a:gd name="T83" fmla="*/ 179 h 187"/>
                <a:gd name="T84" fmla="*/ 43 w 101"/>
                <a:gd name="T85" fmla="*/ 173 h 187"/>
                <a:gd name="T86" fmla="*/ 36 w 101"/>
                <a:gd name="T87" fmla="*/ 172 h 187"/>
                <a:gd name="T88" fmla="*/ 32 w 101"/>
                <a:gd name="T89" fmla="*/ 167 h 187"/>
                <a:gd name="T90" fmla="*/ 24 w 101"/>
                <a:gd name="T91" fmla="*/ 158 h 187"/>
                <a:gd name="T92" fmla="*/ 21 w 101"/>
                <a:gd name="T93" fmla="*/ 156 h 187"/>
                <a:gd name="T94" fmla="*/ 18 w 101"/>
                <a:gd name="T95" fmla="*/ 146 h 187"/>
                <a:gd name="T96" fmla="*/ 20 w 101"/>
                <a:gd name="T97" fmla="*/ 139 h 187"/>
                <a:gd name="T98" fmla="*/ 22 w 101"/>
                <a:gd name="T99" fmla="*/ 129 h 187"/>
                <a:gd name="T100" fmla="*/ 29 w 101"/>
                <a:gd name="T101" fmla="*/ 113 h 187"/>
                <a:gd name="T102" fmla="*/ 29 w 101"/>
                <a:gd name="T103" fmla="*/ 100 h 187"/>
                <a:gd name="T104" fmla="*/ 28 w 101"/>
                <a:gd name="T105" fmla="*/ 89 h 187"/>
                <a:gd name="T106" fmla="*/ 16 w 101"/>
                <a:gd name="T107" fmla="*/ 72 h 187"/>
                <a:gd name="T108" fmla="*/ 16 w 101"/>
                <a:gd name="T109" fmla="*/ 56 h 187"/>
                <a:gd name="T110" fmla="*/ 14 w 101"/>
                <a:gd name="T111" fmla="*/ 46 h 187"/>
                <a:gd name="T112" fmla="*/ 4 w 101"/>
                <a:gd name="T113" fmla="*/ 34 h 187"/>
                <a:gd name="T114" fmla="*/ 5 w 101"/>
                <a:gd name="T115" fmla="*/ 25 h 187"/>
                <a:gd name="T116" fmla="*/ 8 w 101"/>
                <a:gd name="T117" fmla="*/ 12 h 187"/>
                <a:gd name="T118" fmla="*/ 18 w 101"/>
                <a:gd name="T119" fmla="*/ 6 h 187"/>
                <a:gd name="T120" fmla="*/ 22 w 101"/>
                <a:gd name="T121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" h="187">
                  <a:moveTo>
                    <a:pt x="36" y="175"/>
                  </a:moveTo>
                  <a:lnTo>
                    <a:pt x="37" y="175"/>
                  </a:lnTo>
                  <a:lnTo>
                    <a:pt x="37" y="176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5"/>
                  </a:lnTo>
                  <a:close/>
                  <a:moveTo>
                    <a:pt x="28" y="163"/>
                  </a:moveTo>
                  <a:lnTo>
                    <a:pt x="28" y="163"/>
                  </a:lnTo>
                  <a:lnTo>
                    <a:pt x="28" y="164"/>
                  </a:lnTo>
                  <a:lnTo>
                    <a:pt x="28" y="165"/>
                  </a:lnTo>
                  <a:lnTo>
                    <a:pt x="28" y="163"/>
                  </a:lnTo>
                  <a:close/>
                  <a:moveTo>
                    <a:pt x="18" y="158"/>
                  </a:moveTo>
                  <a:lnTo>
                    <a:pt x="21" y="158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8" y="159"/>
                  </a:lnTo>
                  <a:lnTo>
                    <a:pt x="18" y="159"/>
                  </a:lnTo>
                  <a:lnTo>
                    <a:pt x="18" y="158"/>
                  </a:lnTo>
                  <a:close/>
                  <a:moveTo>
                    <a:pt x="39" y="138"/>
                  </a:moveTo>
                  <a:lnTo>
                    <a:pt x="39" y="139"/>
                  </a:lnTo>
                  <a:lnTo>
                    <a:pt x="39" y="142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9" y="138"/>
                  </a:lnTo>
                  <a:close/>
                  <a:moveTo>
                    <a:pt x="38" y="135"/>
                  </a:moveTo>
                  <a:lnTo>
                    <a:pt x="38" y="137"/>
                  </a:lnTo>
                  <a:lnTo>
                    <a:pt x="37" y="137"/>
                  </a:lnTo>
                  <a:lnTo>
                    <a:pt x="38" y="135"/>
                  </a:lnTo>
                  <a:close/>
                  <a:moveTo>
                    <a:pt x="62" y="106"/>
                  </a:moveTo>
                  <a:lnTo>
                    <a:pt x="66" y="109"/>
                  </a:lnTo>
                  <a:lnTo>
                    <a:pt x="64" y="109"/>
                  </a:lnTo>
                  <a:lnTo>
                    <a:pt x="62" y="108"/>
                  </a:lnTo>
                  <a:lnTo>
                    <a:pt x="62" y="106"/>
                  </a:lnTo>
                  <a:close/>
                  <a:moveTo>
                    <a:pt x="29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6" y="5"/>
                  </a:lnTo>
                  <a:lnTo>
                    <a:pt x="36" y="9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43" y="26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4" y="30"/>
                  </a:lnTo>
                  <a:lnTo>
                    <a:pt x="58" y="31"/>
                  </a:lnTo>
                  <a:lnTo>
                    <a:pt x="61" y="31"/>
                  </a:lnTo>
                  <a:lnTo>
                    <a:pt x="62" y="34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74" y="27"/>
                  </a:lnTo>
                  <a:lnTo>
                    <a:pt x="79" y="29"/>
                  </a:lnTo>
                  <a:lnTo>
                    <a:pt x="80" y="33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6" y="56"/>
                  </a:lnTo>
                  <a:lnTo>
                    <a:pt x="99" y="58"/>
                  </a:lnTo>
                  <a:lnTo>
                    <a:pt x="97" y="59"/>
                  </a:lnTo>
                  <a:lnTo>
                    <a:pt x="100" y="60"/>
                  </a:lnTo>
                  <a:lnTo>
                    <a:pt x="101" y="63"/>
                  </a:lnTo>
                  <a:lnTo>
                    <a:pt x="100" y="65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9" y="76"/>
                  </a:lnTo>
                  <a:lnTo>
                    <a:pt x="96" y="77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88" y="76"/>
                  </a:lnTo>
                  <a:lnTo>
                    <a:pt x="86" y="76"/>
                  </a:lnTo>
                  <a:lnTo>
                    <a:pt x="82" y="77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2" y="77"/>
                  </a:lnTo>
                  <a:lnTo>
                    <a:pt x="70" y="77"/>
                  </a:lnTo>
                  <a:lnTo>
                    <a:pt x="67" y="81"/>
                  </a:lnTo>
                  <a:lnTo>
                    <a:pt x="66" y="85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7"/>
                  </a:lnTo>
                  <a:lnTo>
                    <a:pt x="67" y="98"/>
                  </a:lnTo>
                  <a:lnTo>
                    <a:pt x="68" y="100"/>
                  </a:lnTo>
                  <a:lnTo>
                    <a:pt x="68" y="105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61" y="104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7" y="101"/>
                  </a:lnTo>
                  <a:lnTo>
                    <a:pt x="46" y="101"/>
                  </a:lnTo>
                  <a:lnTo>
                    <a:pt x="46" y="98"/>
                  </a:lnTo>
                  <a:lnTo>
                    <a:pt x="47" y="98"/>
                  </a:lnTo>
                  <a:lnTo>
                    <a:pt x="46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2" y="89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2"/>
                  </a:lnTo>
                  <a:lnTo>
                    <a:pt x="34" y="93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6" y="98"/>
                  </a:lnTo>
                  <a:lnTo>
                    <a:pt x="36" y="101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6"/>
                  </a:lnTo>
                  <a:lnTo>
                    <a:pt x="34" y="108"/>
                  </a:lnTo>
                  <a:lnTo>
                    <a:pt x="34" y="110"/>
                  </a:lnTo>
                  <a:lnTo>
                    <a:pt x="32" y="113"/>
                  </a:lnTo>
                  <a:lnTo>
                    <a:pt x="32" y="122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8" y="130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8" y="134"/>
                  </a:lnTo>
                  <a:lnTo>
                    <a:pt x="29" y="137"/>
                  </a:lnTo>
                  <a:lnTo>
                    <a:pt x="29" y="138"/>
                  </a:lnTo>
                  <a:lnTo>
                    <a:pt x="32" y="142"/>
                  </a:lnTo>
                  <a:lnTo>
                    <a:pt x="30" y="143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3"/>
                  </a:lnTo>
                  <a:lnTo>
                    <a:pt x="37" y="143"/>
                  </a:lnTo>
                  <a:lnTo>
                    <a:pt x="37" y="146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39" y="151"/>
                  </a:lnTo>
                  <a:lnTo>
                    <a:pt x="41" y="154"/>
                  </a:lnTo>
                  <a:lnTo>
                    <a:pt x="42" y="154"/>
                  </a:lnTo>
                  <a:lnTo>
                    <a:pt x="42" y="152"/>
                  </a:lnTo>
                  <a:lnTo>
                    <a:pt x="42" y="151"/>
                  </a:lnTo>
                  <a:lnTo>
                    <a:pt x="42" y="152"/>
                  </a:lnTo>
                  <a:lnTo>
                    <a:pt x="43" y="155"/>
                  </a:lnTo>
                  <a:lnTo>
                    <a:pt x="43" y="156"/>
                  </a:lnTo>
                  <a:lnTo>
                    <a:pt x="45" y="158"/>
                  </a:lnTo>
                  <a:lnTo>
                    <a:pt x="46" y="162"/>
                  </a:lnTo>
                  <a:lnTo>
                    <a:pt x="45" y="163"/>
                  </a:lnTo>
                  <a:lnTo>
                    <a:pt x="45" y="164"/>
                  </a:lnTo>
                  <a:lnTo>
                    <a:pt x="45" y="163"/>
                  </a:lnTo>
                  <a:lnTo>
                    <a:pt x="42" y="164"/>
                  </a:lnTo>
                  <a:lnTo>
                    <a:pt x="42" y="165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47" y="168"/>
                  </a:lnTo>
                  <a:lnTo>
                    <a:pt x="49" y="169"/>
                  </a:lnTo>
                  <a:lnTo>
                    <a:pt x="51" y="172"/>
                  </a:lnTo>
                  <a:lnTo>
                    <a:pt x="53" y="173"/>
                  </a:lnTo>
                  <a:lnTo>
                    <a:pt x="54" y="173"/>
                  </a:lnTo>
                  <a:lnTo>
                    <a:pt x="57" y="173"/>
                  </a:lnTo>
                  <a:lnTo>
                    <a:pt x="59" y="173"/>
                  </a:lnTo>
                  <a:lnTo>
                    <a:pt x="61" y="177"/>
                  </a:lnTo>
                  <a:lnTo>
                    <a:pt x="62" y="179"/>
                  </a:lnTo>
                  <a:lnTo>
                    <a:pt x="63" y="180"/>
                  </a:lnTo>
                  <a:lnTo>
                    <a:pt x="64" y="181"/>
                  </a:lnTo>
                  <a:lnTo>
                    <a:pt x="63" y="183"/>
                  </a:lnTo>
                  <a:lnTo>
                    <a:pt x="63" y="184"/>
                  </a:lnTo>
                  <a:lnTo>
                    <a:pt x="62" y="185"/>
                  </a:lnTo>
                  <a:lnTo>
                    <a:pt x="61" y="184"/>
                  </a:lnTo>
                  <a:lnTo>
                    <a:pt x="58" y="184"/>
                  </a:lnTo>
                  <a:lnTo>
                    <a:pt x="55" y="187"/>
                  </a:lnTo>
                  <a:lnTo>
                    <a:pt x="53" y="187"/>
                  </a:lnTo>
                  <a:lnTo>
                    <a:pt x="53" y="184"/>
                  </a:lnTo>
                  <a:lnTo>
                    <a:pt x="54" y="183"/>
                  </a:lnTo>
                  <a:lnTo>
                    <a:pt x="54" y="179"/>
                  </a:lnTo>
                  <a:lnTo>
                    <a:pt x="53" y="177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46" y="175"/>
                  </a:lnTo>
                  <a:lnTo>
                    <a:pt x="43" y="173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1" y="176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7" y="171"/>
                  </a:lnTo>
                  <a:lnTo>
                    <a:pt x="37" y="169"/>
                  </a:lnTo>
                  <a:lnTo>
                    <a:pt x="36" y="169"/>
                  </a:lnTo>
                  <a:lnTo>
                    <a:pt x="34" y="167"/>
                  </a:lnTo>
                  <a:lnTo>
                    <a:pt x="32" y="167"/>
                  </a:lnTo>
                  <a:lnTo>
                    <a:pt x="32" y="165"/>
                  </a:lnTo>
                  <a:lnTo>
                    <a:pt x="29" y="162"/>
                  </a:lnTo>
                  <a:lnTo>
                    <a:pt x="28" y="162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5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0" y="156"/>
                  </a:lnTo>
                  <a:lnTo>
                    <a:pt x="18" y="155"/>
                  </a:lnTo>
                  <a:lnTo>
                    <a:pt x="17" y="151"/>
                  </a:lnTo>
                  <a:lnTo>
                    <a:pt x="18" y="150"/>
                  </a:lnTo>
                  <a:lnTo>
                    <a:pt x="18" y="146"/>
                  </a:lnTo>
                  <a:lnTo>
                    <a:pt x="20" y="146"/>
                  </a:lnTo>
                  <a:lnTo>
                    <a:pt x="20" y="140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0" y="139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2" y="134"/>
                  </a:lnTo>
                  <a:lnTo>
                    <a:pt x="21" y="133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4" y="126"/>
                  </a:lnTo>
                  <a:lnTo>
                    <a:pt x="24" y="122"/>
                  </a:lnTo>
                  <a:lnTo>
                    <a:pt x="26" y="121"/>
                  </a:lnTo>
                  <a:lnTo>
                    <a:pt x="29" y="113"/>
                  </a:lnTo>
                  <a:lnTo>
                    <a:pt x="30" y="113"/>
                  </a:lnTo>
                  <a:lnTo>
                    <a:pt x="30" y="109"/>
                  </a:lnTo>
                  <a:lnTo>
                    <a:pt x="29" y="106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0"/>
                  </a:lnTo>
                  <a:lnTo>
                    <a:pt x="28" y="89"/>
                  </a:lnTo>
                  <a:lnTo>
                    <a:pt x="26" y="84"/>
                  </a:lnTo>
                  <a:lnTo>
                    <a:pt x="22" y="80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6" y="72"/>
                  </a:lnTo>
                  <a:lnTo>
                    <a:pt x="14" y="68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6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37" name="Freeform 365">
              <a:extLst>
                <a:ext uri="{FF2B5EF4-FFF2-40B4-BE49-F238E27FC236}">
                  <a16:creationId xmlns:a16="http://schemas.microsoft.com/office/drawing/2014/main" id="{D5190E4F-8CAA-4408-9ED4-9686804DE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7010" y="4168841"/>
              <a:ext cx="203008" cy="453895"/>
            </a:xfrm>
            <a:custGeom>
              <a:avLst/>
              <a:gdLst>
                <a:gd name="T0" fmla="*/ 18 w 106"/>
                <a:gd name="T1" fmla="*/ 125 h 237"/>
                <a:gd name="T2" fmla="*/ 61 w 106"/>
                <a:gd name="T3" fmla="*/ 6 h 237"/>
                <a:gd name="T4" fmla="*/ 68 w 106"/>
                <a:gd name="T5" fmla="*/ 23 h 237"/>
                <a:gd name="T6" fmla="*/ 62 w 106"/>
                <a:gd name="T7" fmla="*/ 35 h 237"/>
                <a:gd name="T8" fmla="*/ 58 w 106"/>
                <a:gd name="T9" fmla="*/ 44 h 237"/>
                <a:gd name="T10" fmla="*/ 62 w 106"/>
                <a:gd name="T11" fmla="*/ 53 h 237"/>
                <a:gd name="T12" fmla="*/ 72 w 106"/>
                <a:gd name="T13" fmla="*/ 58 h 237"/>
                <a:gd name="T14" fmla="*/ 81 w 106"/>
                <a:gd name="T15" fmla="*/ 65 h 237"/>
                <a:gd name="T16" fmla="*/ 87 w 106"/>
                <a:gd name="T17" fmla="*/ 70 h 237"/>
                <a:gd name="T18" fmla="*/ 83 w 106"/>
                <a:gd name="T19" fmla="*/ 81 h 237"/>
                <a:gd name="T20" fmla="*/ 91 w 106"/>
                <a:gd name="T21" fmla="*/ 87 h 237"/>
                <a:gd name="T22" fmla="*/ 106 w 106"/>
                <a:gd name="T23" fmla="*/ 87 h 237"/>
                <a:gd name="T24" fmla="*/ 97 w 106"/>
                <a:gd name="T25" fmla="*/ 99 h 237"/>
                <a:gd name="T26" fmla="*/ 89 w 106"/>
                <a:gd name="T27" fmla="*/ 107 h 237"/>
                <a:gd name="T28" fmla="*/ 79 w 106"/>
                <a:gd name="T29" fmla="*/ 112 h 237"/>
                <a:gd name="T30" fmla="*/ 69 w 106"/>
                <a:gd name="T31" fmla="*/ 125 h 237"/>
                <a:gd name="T32" fmla="*/ 69 w 106"/>
                <a:gd name="T33" fmla="*/ 136 h 237"/>
                <a:gd name="T34" fmla="*/ 81 w 106"/>
                <a:gd name="T35" fmla="*/ 152 h 237"/>
                <a:gd name="T36" fmla="*/ 82 w 106"/>
                <a:gd name="T37" fmla="*/ 166 h 237"/>
                <a:gd name="T38" fmla="*/ 87 w 106"/>
                <a:gd name="T39" fmla="*/ 182 h 237"/>
                <a:gd name="T40" fmla="*/ 93 w 106"/>
                <a:gd name="T41" fmla="*/ 199 h 237"/>
                <a:gd name="T42" fmla="*/ 94 w 106"/>
                <a:gd name="T43" fmla="*/ 215 h 237"/>
                <a:gd name="T44" fmla="*/ 87 w 106"/>
                <a:gd name="T45" fmla="*/ 231 h 237"/>
                <a:gd name="T46" fmla="*/ 83 w 106"/>
                <a:gd name="T47" fmla="*/ 227 h 237"/>
                <a:gd name="T48" fmla="*/ 86 w 106"/>
                <a:gd name="T49" fmla="*/ 219 h 237"/>
                <a:gd name="T50" fmla="*/ 85 w 106"/>
                <a:gd name="T51" fmla="*/ 208 h 237"/>
                <a:gd name="T52" fmla="*/ 82 w 106"/>
                <a:gd name="T53" fmla="*/ 192 h 237"/>
                <a:gd name="T54" fmla="*/ 77 w 106"/>
                <a:gd name="T55" fmla="*/ 187 h 237"/>
                <a:gd name="T56" fmla="*/ 74 w 106"/>
                <a:gd name="T57" fmla="*/ 171 h 237"/>
                <a:gd name="T58" fmla="*/ 70 w 106"/>
                <a:gd name="T59" fmla="*/ 157 h 237"/>
                <a:gd name="T60" fmla="*/ 65 w 106"/>
                <a:gd name="T61" fmla="*/ 154 h 237"/>
                <a:gd name="T62" fmla="*/ 60 w 106"/>
                <a:gd name="T63" fmla="*/ 142 h 237"/>
                <a:gd name="T64" fmla="*/ 60 w 106"/>
                <a:gd name="T65" fmla="*/ 149 h 237"/>
                <a:gd name="T66" fmla="*/ 52 w 106"/>
                <a:gd name="T67" fmla="*/ 152 h 237"/>
                <a:gd name="T68" fmla="*/ 49 w 106"/>
                <a:gd name="T69" fmla="*/ 156 h 237"/>
                <a:gd name="T70" fmla="*/ 40 w 106"/>
                <a:gd name="T71" fmla="*/ 161 h 237"/>
                <a:gd name="T72" fmla="*/ 32 w 106"/>
                <a:gd name="T73" fmla="*/ 164 h 237"/>
                <a:gd name="T74" fmla="*/ 29 w 106"/>
                <a:gd name="T75" fmla="*/ 162 h 237"/>
                <a:gd name="T76" fmla="*/ 32 w 106"/>
                <a:gd name="T77" fmla="*/ 144 h 237"/>
                <a:gd name="T78" fmla="*/ 27 w 106"/>
                <a:gd name="T79" fmla="*/ 129 h 237"/>
                <a:gd name="T80" fmla="*/ 22 w 106"/>
                <a:gd name="T81" fmla="*/ 121 h 237"/>
                <a:gd name="T82" fmla="*/ 14 w 106"/>
                <a:gd name="T83" fmla="*/ 116 h 237"/>
                <a:gd name="T84" fmla="*/ 16 w 106"/>
                <a:gd name="T85" fmla="*/ 116 h 237"/>
                <a:gd name="T86" fmla="*/ 15 w 106"/>
                <a:gd name="T87" fmla="*/ 111 h 237"/>
                <a:gd name="T88" fmla="*/ 8 w 106"/>
                <a:gd name="T89" fmla="*/ 108 h 237"/>
                <a:gd name="T90" fmla="*/ 3 w 106"/>
                <a:gd name="T91" fmla="*/ 103 h 237"/>
                <a:gd name="T92" fmla="*/ 3 w 106"/>
                <a:gd name="T93" fmla="*/ 91 h 237"/>
                <a:gd name="T94" fmla="*/ 8 w 106"/>
                <a:gd name="T95" fmla="*/ 82 h 237"/>
                <a:gd name="T96" fmla="*/ 11 w 106"/>
                <a:gd name="T97" fmla="*/ 66 h 237"/>
                <a:gd name="T98" fmla="*/ 20 w 106"/>
                <a:gd name="T99" fmla="*/ 54 h 237"/>
                <a:gd name="T100" fmla="*/ 25 w 106"/>
                <a:gd name="T101" fmla="*/ 29 h 237"/>
                <a:gd name="T102" fmla="*/ 35 w 106"/>
                <a:gd name="T103" fmla="*/ 11 h 237"/>
                <a:gd name="T104" fmla="*/ 47 w 106"/>
                <a:gd name="T105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" h="237">
                  <a:moveTo>
                    <a:pt x="18" y="125"/>
                  </a:moveTo>
                  <a:lnTo>
                    <a:pt x="19" y="127"/>
                  </a:lnTo>
                  <a:lnTo>
                    <a:pt x="19" y="129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8" y="125"/>
                  </a:lnTo>
                  <a:close/>
                  <a:moveTo>
                    <a:pt x="49" y="0"/>
                  </a:move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3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8" y="19"/>
                  </a:lnTo>
                  <a:lnTo>
                    <a:pt x="68" y="23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60" y="41"/>
                  </a:lnTo>
                  <a:lnTo>
                    <a:pt x="58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8" y="49"/>
                  </a:lnTo>
                  <a:lnTo>
                    <a:pt x="60" y="49"/>
                  </a:lnTo>
                  <a:lnTo>
                    <a:pt x="61" y="50"/>
                  </a:lnTo>
                  <a:lnTo>
                    <a:pt x="62" y="53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6" y="56"/>
                  </a:lnTo>
                  <a:lnTo>
                    <a:pt x="72" y="54"/>
                  </a:lnTo>
                  <a:lnTo>
                    <a:pt x="73" y="57"/>
                  </a:lnTo>
                  <a:lnTo>
                    <a:pt x="72" y="58"/>
                  </a:lnTo>
                  <a:lnTo>
                    <a:pt x="73" y="60"/>
                  </a:lnTo>
                  <a:lnTo>
                    <a:pt x="76" y="58"/>
                  </a:lnTo>
                  <a:lnTo>
                    <a:pt x="77" y="61"/>
                  </a:lnTo>
                  <a:lnTo>
                    <a:pt x="76" y="62"/>
                  </a:lnTo>
                  <a:lnTo>
                    <a:pt x="77" y="65"/>
                  </a:lnTo>
                  <a:lnTo>
                    <a:pt x="81" y="65"/>
                  </a:lnTo>
                  <a:lnTo>
                    <a:pt x="79" y="66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5" y="66"/>
                  </a:lnTo>
                  <a:lnTo>
                    <a:pt x="87" y="67"/>
                  </a:lnTo>
                  <a:lnTo>
                    <a:pt x="87" y="70"/>
                  </a:lnTo>
                  <a:lnTo>
                    <a:pt x="86" y="71"/>
                  </a:lnTo>
                  <a:lnTo>
                    <a:pt x="86" y="74"/>
                  </a:lnTo>
                  <a:lnTo>
                    <a:pt x="83" y="78"/>
                  </a:lnTo>
                  <a:lnTo>
                    <a:pt x="81" y="79"/>
                  </a:lnTo>
                  <a:lnTo>
                    <a:pt x="81" y="81"/>
                  </a:lnTo>
                  <a:lnTo>
                    <a:pt x="83" y="81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9" y="79"/>
                  </a:lnTo>
                  <a:lnTo>
                    <a:pt x="91" y="82"/>
                  </a:lnTo>
                  <a:lnTo>
                    <a:pt x="90" y="85"/>
                  </a:lnTo>
                  <a:lnTo>
                    <a:pt x="91" y="87"/>
                  </a:lnTo>
                  <a:lnTo>
                    <a:pt x="94" y="89"/>
                  </a:lnTo>
                  <a:lnTo>
                    <a:pt x="95" y="87"/>
                  </a:lnTo>
                  <a:lnTo>
                    <a:pt x="98" y="87"/>
                  </a:lnTo>
                  <a:lnTo>
                    <a:pt x="103" y="85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9" y="94"/>
                  </a:lnTo>
                  <a:lnTo>
                    <a:pt x="98" y="95"/>
                  </a:lnTo>
                  <a:lnTo>
                    <a:pt x="98" y="96"/>
                  </a:lnTo>
                  <a:lnTo>
                    <a:pt x="97" y="99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7" y="103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87" y="108"/>
                  </a:lnTo>
                  <a:lnTo>
                    <a:pt x="85" y="107"/>
                  </a:lnTo>
                  <a:lnTo>
                    <a:pt x="83" y="108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79" y="112"/>
                  </a:lnTo>
                  <a:lnTo>
                    <a:pt x="77" y="115"/>
                  </a:lnTo>
                  <a:lnTo>
                    <a:pt x="73" y="114"/>
                  </a:lnTo>
                  <a:lnTo>
                    <a:pt x="70" y="116"/>
                  </a:lnTo>
                  <a:lnTo>
                    <a:pt x="72" y="120"/>
                  </a:lnTo>
                  <a:lnTo>
                    <a:pt x="69" y="121"/>
                  </a:lnTo>
                  <a:lnTo>
                    <a:pt x="69" y="125"/>
                  </a:lnTo>
                  <a:lnTo>
                    <a:pt x="70" y="127"/>
                  </a:lnTo>
                  <a:lnTo>
                    <a:pt x="68" y="128"/>
                  </a:lnTo>
                  <a:lnTo>
                    <a:pt x="65" y="129"/>
                  </a:lnTo>
                  <a:lnTo>
                    <a:pt x="65" y="132"/>
                  </a:lnTo>
                  <a:lnTo>
                    <a:pt x="68" y="132"/>
                  </a:lnTo>
                  <a:lnTo>
                    <a:pt x="69" y="136"/>
                  </a:lnTo>
                  <a:lnTo>
                    <a:pt x="70" y="137"/>
                  </a:lnTo>
                  <a:lnTo>
                    <a:pt x="72" y="139"/>
                  </a:lnTo>
                  <a:lnTo>
                    <a:pt x="74" y="141"/>
                  </a:lnTo>
                  <a:lnTo>
                    <a:pt x="77" y="148"/>
                  </a:lnTo>
                  <a:lnTo>
                    <a:pt x="79" y="148"/>
                  </a:lnTo>
                  <a:lnTo>
                    <a:pt x="81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81" y="160"/>
                  </a:lnTo>
                  <a:lnTo>
                    <a:pt x="82" y="166"/>
                  </a:lnTo>
                  <a:lnTo>
                    <a:pt x="82" y="167"/>
                  </a:lnTo>
                  <a:lnTo>
                    <a:pt x="79" y="170"/>
                  </a:lnTo>
                  <a:lnTo>
                    <a:pt x="81" y="174"/>
                  </a:lnTo>
                  <a:lnTo>
                    <a:pt x="81" y="175"/>
                  </a:lnTo>
                  <a:lnTo>
                    <a:pt x="83" y="179"/>
                  </a:lnTo>
                  <a:lnTo>
                    <a:pt x="87" y="182"/>
                  </a:lnTo>
                  <a:lnTo>
                    <a:pt x="91" y="186"/>
                  </a:lnTo>
                  <a:lnTo>
                    <a:pt x="93" y="191"/>
                  </a:lnTo>
                  <a:lnTo>
                    <a:pt x="91" y="192"/>
                  </a:lnTo>
                  <a:lnTo>
                    <a:pt x="91" y="195"/>
                  </a:lnTo>
                  <a:lnTo>
                    <a:pt x="91" y="198"/>
                  </a:lnTo>
                  <a:lnTo>
                    <a:pt x="93" y="199"/>
                  </a:lnTo>
                  <a:lnTo>
                    <a:pt x="94" y="202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5" y="211"/>
                  </a:lnTo>
                  <a:lnTo>
                    <a:pt x="95" y="215"/>
                  </a:lnTo>
                  <a:lnTo>
                    <a:pt x="94" y="215"/>
                  </a:lnTo>
                  <a:lnTo>
                    <a:pt x="91" y="223"/>
                  </a:lnTo>
                  <a:lnTo>
                    <a:pt x="89" y="224"/>
                  </a:lnTo>
                  <a:lnTo>
                    <a:pt x="89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6" y="233"/>
                  </a:lnTo>
                  <a:lnTo>
                    <a:pt x="86" y="237"/>
                  </a:lnTo>
                  <a:lnTo>
                    <a:pt x="85" y="233"/>
                  </a:lnTo>
                  <a:lnTo>
                    <a:pt x="85" y="229"/>
                  </a:lnTo>
                  <a:lnTo>
                    <a:pt x="83" y="228"/>
                  </a:lnTo>
                  <a:lnTo>
                    <a:pt x="83" y="227"/>
                  </a:lnTo>
                  <a:lnTo>
                    <a:pt x="85" y="228"/>
                  </a:lnTo>
                  <a:lnTo>
                    <a:pt x="85" y="227"/>
                  </a:lnTo>
                  <a:lnTo>
                    <a:pt x="87" y="224"/>
                  </a:lnTo>
                  <a:lnTo>
                    <a:pt x="87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7" y="219"/>
                  </a:lnTo>
                  <a:lnTo>
                    <a:pt x="87" y="217"/>
                  </a:lnTo>
                  <a:lnTo>
                    <a:pt x="86" y="214"/>
                  </a:lnTo>
                  <a:lnTo>
                    <a:pt x="89" y="212"/>
                  </a:lnTo>
                  <a:lnTo>
                    <a:pt x="86" y="211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6" y="204"/>
                  </a:lnTo>
                  <a:lnTo>
                    <a:pt x="85" y="203"/>
                  </a:lnTo>
                  <a:lnTo>
                    <a:pt x="85" y="202"/>
                  </a:lnTo>
                  <a:lnTo>
                    <a:pt x="83" y="194"/>
                  </a:lnTo>
                  <a:lnTo>
                    <a:pt x="82" y="192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9" y="191"/>
                  </a:lnTo>
                  <a:lnTo>
                    <a:pt x="78" y="191"/>
                  </a:lnTo>
                  <a:lnTo>
                    <a:pt x="78" y="190"/>
                  </a:lnTo>
                  <a:lnTo>
                    <a:pt x="77" y="187"/>
                  </a:lnTo>
                  <a:lnTo>
                    <a:pt x="78" y="182"/>
                  </a:lnTo>
                  <a:lnTo>
                    <a:pt x="76" y="181"/>
                  </a:lnTo>
                  <a:lnTo>
                    <a:pt x="76" y="178"/>
                  </a:lnTo>
                  <a:lnTo>
                    <a:pt x="77" y="177"/>
                  </a:lnTo>
                  <a:lnTo>
                    <a:pt x="74" y="175"/>
                  </a:lnTo>
                  <a:lnTo>
                    <a:pt x="74" y="171"/>
                  </a:lnTo>
                  <a:lnTo>
                    <a:pt x="73" y="171"/>
                  </a:lnTo>
                  <a:lnTo>
                    <a:pt x="72" y="162"/>
                  </a:lnTo>
                  <a:lnTo>
                    <a:pt x="70" y="161"/>
                  </a:lnTo>
                  <a:lnTo>
                    <a:pt x="70" y="160"/>
                  </a:lnTo>
                  <a:lnTo>
                    <a:pt x="70" y="158"/>
                  </a:lnTo>
                  <a:lnTo>
                    <a:pt x="70" y="157"/>
                  </a:lnTo>
                  <a:lnTo>
                    <a:pt x="69" y="154"/>
                  </a:lnTo>
                  <a:lnTo>
                    <a:pt x="70" y="153"/>
                  </a:lnTo>
                  <a:lnTo>
                    <a:pt x="70" y="152"/>
                  </a:lnTo>
                  <a:lnTo>
                    <a:pt x="69" y="153"/>
                  </a:lnTo>
                  <a:lnTo>
                    <a:pt x="68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4" y="150"/>
                  </a:lnTo>
                  <a:lnTo>
                    <a:pt x="61" y="145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60" y="142"/>
                  </a:lnTo>
                  <a:lnTo>
                    <a:pt x="58" y="144"/>
                  </a:lnTo>
                  <a:lnTo>
                    <a:pt x="58" y="145"/>
                  </a:lnTo>
                  <a:lnTo>
                    <a:pt x="60" y="146"/>
                  </a:lnTo>
                  <a:lnTo>
                    <a:pt x="60" y="149"/>
                  </a:lnTo>
                  <a:lnTo>
                    <a:pt x="58" y="150"/>
                  </a:lnTo>
                  <a:lnTo>
                    <a:pt x="58" y="152"/>
                  </a:lnTo>
                  <a:lnTo>
                    <a:pt x="56" y="154"/>
                  </a:lnTo>
                  <a:lnTo>
                    <a:pt x="54" y="153"/>
                  </a:lnTo>
                  <a:lnTo>
                    <a:pt x="53" y="152"/>
                  </a:lnTo>
                  <a:lnTo>
                    <a:pt x="52" y="152"/>
                  </a:lnTo>
                  <a:lnTo>
                    <a:pt x="53" y="153"/>
                  </a:lnTo>
                  <a:lnTo>
                    <a:pt x="53" y="154"/>
                  </a:lnTo>
                  <a:lnTo>
                    <a:pt x="54" y="154"/>
                  </a:lnTo>
                  <a:lnTo>
                    <a:pt x="52" y="157"/>
                  </a:lnTo>
                  <a:lnTo>
                    <a:pt x="50" y="157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0" y="162"/>
                  </a:lnTo>
                  <a:lnTo>
                    <a:pt x="39" y="162"/>
                  </a:lnTo>
                  <a:lnTo>
                    <a:pt x="37" y="161"/>
                  </a:lnTo>
                  <a:lnTo>
                    <a:pt x="33" y="162"/>
                  </a:lnTo>
                  <a:lnTo>
                    <a:pt x="33" y="164"/>
                  </a:lnTo>
                  <a:lnTo>
                    <a:pt x="32" y="164"/>
                  </a:lnTo>
                  <a:lnTo>
                    <a:pt x="32" y="161"/>
                  </a:lnTo>
                  <a:lnTo>
                    <a:pt x="35" y="157"/>
                  </a:lnTo>
                  <a:lnTo>
                    <a:pt x="35" y="153"/>
                  </a:lnTo>
                  <a:lnTo>
                    <a:pt x="33" y="157"/>
                  </a:lnTo>
                  <a:lnTo>
                    <a:pt x="31" y="160"/>
                  </a:lnTo>
                  <a:lnTo>
                    <a:pt x="29" y="162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31" y="146"/>
                  </a:lnTo>
                  <a:lnTo>
                    <a:pt x="33" y="144"/>
                  </a:lnTo>
                  <a:lnTo>
                    <a:pt x="32" y="144"/>
                  </a:lnTo>
                  <a:lnTo>
                    <a:pt x="31" y="139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8" y="132"/>
                  </a:lnTo>
                  <a:lnTo>
                    <a:pt x="29" y="131"/>
                  </a:lnTo>
                  <a:lnTo>
                    <a:pt x="27" y="129"/>
                  </a:lnTo>
                  <a:lnTo>
                    <a:pt x="27" y="127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5"/>
                  </a:lnTo>
                  <a:lnTo>
                    <a:pt x="19" y="124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6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6" y="116"/>
                  </a:lnTo>
                  <a:lnTo>
                    <a:pt x="19" y="116"/>
                  </a:lnTo>
                  <a:lnTo>
                    <a:pt x="20" y="117"/>
                  </a:lnTo>
                  <a:lnTo>
                    <a:pt x="22" y="116"/>
                  </a:lnTo>
                  <a:lnTo>
                    <a:pt x="22" y="115"/>
                  </a:lnTo>
                  <a:lnTo>
                    <a:pt x="19" y="111"/>
                  </a:lnTo>
                  <a:lnTo>
                    <a:pt x="15" y="111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8" y="106"/>
                  </a:lnTo>
                  <a:lnTo>
                    <a:pt x="7" y="104"/>
                  </a:lnTo>
                  <a:lnTo>
                    <a:pt x="7" y="106"/>
                  </a:lnTo>
                  <a:lnTo>
                    <a:pt x="8" y="107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2"/>
                  </a:lnTo>
                  <a:lnTo>
                    <a:pt x="10" y="79"/>
                  </a:lnTo>
                  <a:lnTo>
                    <a:pt x="8" y="77"/>
                  </a:lnTo>
                  <a:lnTo>
                    <a:pt x="10" y="73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49"/>
                  </a:lnTo>
                  <a:lnTo>
                    <a:pt x="23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4" y="35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4" y="25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7" y="11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38" name="Freeform 366">
              <a:extLst>
                <a:ext uri="{FF2B5EF4-FFF2-40B4-BE49-F238E27FC236}">
                  <a16:creationId xmlns:a16="http://schemas.microsoft.com/office/drawing/2014/main" id="{D92EF7FB-00B4-43B9-8EA7-A080836E50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2717" y="4626567"/>
              <a:ext cx="51710" cy="91928"/>
            </a:xfrm>
            <a:custGeom>
              <a:avLst/>
              <a:gdLst>
                <a:gd name="T0" fmla="*/ 2 w 27"/>
                <a:gd name="T1" fmla="*/ 18 h 48"/>
                <a:gd name="T2" fmla="*/ 2 w 27"/>
                <a:gd name="T3" fmla="*/ 21 h 48"/>
                <a:gd name="T4" fmla="*/ 2 w 27"/>
                <a:gd name="T5" fmla="*/ 21 h 48"/>
                <a:gd name="T6" fmla="*/ 2 w 27"/>
                <a:gd name="T7" fmla="*/ 18 h 48"/>
                <a:gd name="T8" fmla="*/ 8 w 27"/>
                <a:gd name="T9" fmla="*/ 5 h 48"/>
                <a:gd name="T10" fmla="*/ 9 w 27"/>
                <a:gd name="T11" fmla="*/ 6 h 48"/>
                <a:gd name="T12" fmla="*/ 13 w 27"/>
                <a:gd name="T13" fmla="*/ 6 h 48"/>
                <a:gd name="T14" fmla="*/ 15 w 27"/>
                <a:gd name="T15" fmla="*/ 9 h 48"/>
                <a:gd name="T16" fmla="*/ 16 w 27"/>
                <a:gd name="T17" fmla="*/ 10 h 48"/>
                <a:gd name="T18" fmla="*/ 19 w 27"/>
                <a:gd name="T19" fmla="*/ 14 h 48"/>
                <a:gd name="T20" fmla="*/ 17 w 27"/>
                <a:gd name="T21" fmla="*/ 17 h 48"/>
                <a:gd name="T22" fmla="*/ 19 w 27"/>
                <a:gd name="T23" fmla="*/ 17 h 48"/>
                <a:gd name="T24" fmla="*/ 23 w 27"/>
                <a:gd name="T25" fmla="*/ 21 h 48"/>
                <a:gd name="T26" fmla="*/ 27 w 27"/>
                <a:gd name="T27" fmla="*/ 27 h 48"/>
                <a:gd name="T28" fmla="*/ 27 w 27"/>
                <a:gd name="T29" fmla="*/ 30 h 48"/>
                <a:gd name="T30" fmla="*/ 27 w 27"/>
                <a:gd name="T31" fmla="*/ 34 h 48"/>
                <a:gd name="T32" fmla="*/ 25 w 27"/>
                <a:gd name="T33" fmla="*/ 38 h 48"/>
                <a:gd name="T34" fmla="*/ 20 w 27"/>
                <a:gd name="T35" fmla="*/ 46 h 48"/>
                <a:gd name="T36" fmla="*/ 12 w 27"/>
                <a:gd name="T37" fmla="*/ 47 h 48"/>
                <a:gd name="T38" fmla="*/ 7 w 27"/>
                <a:gd name="T39" fmla="*/ 47 h 48"/>
                <a:gd name="T40" fmla="*/ 4 w 27"/>
                <a:gd name="T41" fmla="*/ 38 h 48"/>
                <a:gd name="T42" fmla="*/ 3 w 27"/>
                <a:gd name="T43" fmla="*/ 30 h 48"/>
                <a:gd name="T44" fmla="*/ 2 w 27"/>
                <a:gd name="T45" fmla="*/ 25 h 48"/>
                <a:gd name="T46" fmla="*/ 3 w 27"/>
                <a:gd name="T47" fmla="*/ 18 h 48"/>
                <a:gd name="T48" fmla="*/ 3 w 27"/>
                <a:gd name="T49" fmla="*/ 14 h 48"/>
                <a:gd name="T50" fmla="*/ 3 w 27"/>
                <a:gd name="T51" fmla="*/ 11 h 48"/>
                <a:gd name="T52" fmla="*/ 0 w 27"/>
                <a:gd name="T53" fmla="*/ 9 h 48"/>
                <a:gd name="T54" fmla="*/ 2 w 27"/>
                <a:gd name="T55" fmla="*/ 9 h 48"/>
                <a:gd name="T56" fmla="*/ 4 w 27"/>
                <a:gd name="T57" fmla="*/ 10 h 48"/>
                <a:gd name="T58" fmla="*/ 5 w 27"/>
                <a:gd name="T59" fmla="*/ 6 h 48"/>
                <a:gd name="T60" fmla="*/ 5 w 27"/>
                <a:gd name="T61" fmla="*/ 6 h 48"/>
                <a:gd name="T62" fmla="*/ 5 w 27"/>
                <a:gd name="T63" fmla="*/ 5 h 48"/>
                <a:gd name="T64" fmla="*/ 8 w 27"/>
                <a:gd name="T65" fmla="*/ 0 h 48"/>
                <a:gd name="T66" fmla="*/ 9 w 27"/>
                <a:gd name="T67" fmla="*/ 2 h 48"/>
                <a:gd name="T68" fmla="*/ 13 w 27"/>
                <a:gd name="T69" fmla="*/ 5 h 48"/>
                <a:gd name="T70" fmla="*/ 9 w 27"/>
                <a:gd name="T71" fmla="*/ 5 h 48"/>
                <a:gd name="T72" fmla="*/ 7 w 27"/>
                <a:gd name="T73" fmla="*/ 2 h 48"/>
                <a:gd name="T74" fmla="*/ 8 w 27"/>
                <a:gd name="T75" fmla="*/ 1 h 48"/>
                <a:gd name="T76" fmla="*/ 8 w 27"/>
                <a:gd name="T77" fmla="*/ 0 h 48"/>
                <a:gd name="T78" fmla="*/ 7 w 27"/>
                <a:gd name="T79" fmla="*/ 0 h 48"/>
                <a:gd name="T80" fmla="*/ 5 w 27"/>
                <a:gd name="T81" fmla="*/ 2 h 48"/>
                <a:gd name="T82" fmla="*/ 2 w 27"/>
                <a:gd name="T83" fmla="*/ 1 h 48"/>
                <a:gd name="T84" fmla="*/ 5 w 27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48">
                  <a:moveTo>
                    <a:pt x="2" y="18"/>
                  </a:moveTo>
                  <a:lnTo>
                    <a:pt x="2" y="18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8"/>
                  </a:lnTo>
                  <a:close/>
                  <a:moveTo>
                    <a:pt x="5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0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7" y="30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3"/>
                  </a:lnTo>
                  <a:close/>
                  <a:moveTo>
                    <a:pt x="8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8" y="0"/>
                  </a:lnTo>
                  <a:close/>
                  <a:moveTo>
                    <a:pt x="5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39" name="Freeform 367">
              <a:extLst>
                <a:ext uri="{FF2B5EF4-FFF2-40B4-BE49-F238E27FC236}">
                  <a16:creationId xmlns:a16="http://schemas.microsoft.com/office/drawing/2014/main" id="{463AD690-C3D5-4094-A2EA-2D5ECEEBD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3102" y="4044355"/>
              <a:ext cx="635836" cy="622431"/>
            </a:xfrm>
            <a:custGeom>
              <a:avLst/>
              <a:gdLst>
                <a:gd name="T0" fmla="*/ 236 w 332"/>
                <a:gd name="T1" fmla="*/ 154 h 325"/>
                <a:gd name="T2" fmla="*/ 234 w 332"/>
                <a:gd name="T3" fmla="*/ 155 h 325"/>
                <a:gd name="T4" fmla="*/ 99 w 332"/>
                <a:gd name="T5" fmla="*/ 7 h 325"/>
                <a:gd name="T6" fmla="*/ 111 w 332"/>
                <a:gd name="T7" fmla="*/ 23 h 325"/>
                <a:gd name="T8" fmla="*/ 122 w 332"/>
                <a:gd name="T9" fmla="*/ 31 h 325"/>
                <a:gd name="T10" fmla="*/ 133 w 332"/>
                <a:gd name="T11" fmla="*/ 50 h 325"/>
                <a:gd name="T12" fmla="*/ 149 w 332"/>
                <a:gd name="T13" fmla="*/ 69 h 325"/>
                <a:gd name="T14" fmla="*/ 186 w 332"/>
                <a:gd name="T15" fmla="*/ 80 h 325"/>
                <a:gd name="T16" fmla="*/ 228 w 332"/>
                <a:gd name="T17" fmla="*/ 89 h 325"/>
                <a:gd name="T18" fmla="*/ 233 w 332"/>
                <a:gd name="T19" fmla="*/ 75 h 325"/>
                <a:gd name="T20" fmla="*/ 252 w 332"/>
                <a:gd name="T21" fmla="*/ 88 h 325"/>
                <a:gd name="T22" fmla="*/ 267 w 332"/>
                <a:gd name="T23" fmla="*/ 76 h 325"/>
                <a:gd name="T24" fmla="*/ 280 w 332"/>
                <a:gd name="T25" fmla="*/ 64 h 325"/>
                <a:gd name="T26" fmla="*/ 299 w 332"/>
                <a:gd name="T27" fmla="*/ 50 h 325"/>
                <a:gd name="T28" fmla="*/ 320 w 332"/>
                <a:gd name="T29" fmla="*/ 48 h 325"/>
                <a:gd name="T30" fmla="*/ 323 w 332"/>
                <a:gd name="T31" fmla="*/ 61 h 325"/>
                <a:gd name="T32" fmla="*/ 331 w 332"/>
                <a:gd name="T33" fmla="*/ 76 h 325"/>
                <a:gd name="T34" fmla="*/ 308 w 332"/>
                <a:gd name="T35" fmla="*/ 93 h 325"/>
                <a:gd name="T36" fmla="*/ 299 w 332"/>
                <a:gd name="T37" fmla="*/ 123 h 325"/>
                <a:gd name="T38" fmla="*/ 294 w 332"/>
                <a:gd name="T39" fmla="*/ 144 h 325"/>
                <a:gd name="T40" fmla="*/ 287 w 332"/>
                <a:gd name="T41" fmla="*/ 148 h 325"/>
                <a:gd name="T42" fmla="*/ 279 w 332"/>
                <a:gd name="T43" fmla="*/ 127 h 325"/>
                <a:gd name="T44" fmla="*/ 275 w 332"/>
                <a:gd name="T45" fmla="*/ 135 h 325"/>
                <a:gd name="T46" fmla="*/ 273 w 332"/>
                <a:gd name="T47" fmla="*/ 121 h 325"/>
                <a:gd name="T48" fmla="*/ 279 w 332"/>
                <a:gd name="T49" fmla="*/ 109 h 325"/>
                <a:gd name="T50" fmla="*/ 254 w 332"/>
                <a:gd name="T51" fmla="*/ 105 h 325"/>
                <a:gd name="T52" fmla="*/ 245 w 332"/>
                <a:gd name="T53" fmla="*/ 94 h 325"/>
                <a:gd name="T54" fmla="*/ 236 w 332"/>
                <a:gd name="T55" fmla="*/ 90 h 325"/>
                <a:gd name="T56" fmla="*/ 229 w 332"/>
                <a:gd name="T57" fmla="*/ 97 h 325"/>
                <a:gd name="T58" fmla="*/ 234 w 332"/>
                <a:gd name="T59" fmla="*/ 107 h 325"/>
                <a:gd name="T60" fmla="*/ 241 w 332"/>
                <a:gd name="T61" fmla="*/ 132 h 325"/>
                <a:gd name="T62" fmla="*/ 244 w 332"/>
                <a:gd name="T63" fmla="*/ 152 h 325"/>
                <a:gd name="T64" fmla="*/ 238 w 332"/>
                <a:gd name="T65" fmla="*/ 152 h 325"/>
                <a:gd name="T66" fmla="*/ 234 w 332"/>
                <a:gd name="T67" fmla="*/ 147 h 325"/>
                <a:gd name="T68" fmla="*/ 221 w 332"/>
                <a:gd name="T69" fmla="*/ 163 h 325"/>
                <a:gd name="T70" fmla="*/ 215 w 332"/>
                <a:gd name="T71" fmla="*/ 177 h 325"/>
                <a:gd name="T72" fmla="*/ 204 w 332"/>
                <a:gd name="T73" fmla="*/ 181 h 325"/>
                <a:gd name="T74" fmla="*/ 173 w 332"/>
                <a:gd name="T75" fmla="*/ 213 h 325"/>
                <a:gd name="T76" fmla="*/ 155 w 332"/>
                <a:gd name="T77" fmla="*/ 230 h 325"/>
                <a:gd name="T78" fmla="*/ 149 w 332"/>
                <a:gd name="T79" fmla="*/ 259 h 325"/>
                <a:gd name="T80" fmla="*/ 146 w 332"/>
                <a:gd name="T81" fmla="*/ 298 h 325"/>
                <a:gd name="T82" fmla="*/ 142 w 332"/>
                <a:gd name="T83" fmla="*/ 311 h 325"/>
                <a:gd name="T84" fmla="*/ 128 w 332"/>
                <a:gd name="T85" fmla="*/ 318 h 325"/>
                <a:gd name="T86" fmla="*/ 105 w 332"/>
                <a:gd name="T87" fmla="*/ 300 h 325"/>
                <a:gd name="T88" fmla="*/ 90 w 332"/>
                <a:gd name="T89" fmla="*/ 275 h 325"/>
                <a:gd name="T90" fmla="*/ 80 w 332"/>
                <a:gd name="T91" fmla="*/ 246 h 325"/>
                <a:gd name="T92" fmla="*/ 68 w 332"/>
                <a:gd name="T93" fmla="*/ 229 h 325"/>
                <a:gd name="T94" fmla="*/ 61 w 332"/>
                <a:gd name="T95" fmla="*/ 193 h 325"/>
                <a:gd name="T96" fmla="*/ 55 w 332"/>
                <a:gd name="T97" fmla="*/ 168 h 325"/>
                <a:gd name="T98" fmla="*/ 51 w 332"/>
                <a:gd name="T99" fmla="*/ 155 h 325"/>
                <a:gd name="T100" fmla="*/ 53 w 332"/>
                <a:gd name="T101" fmla="*/ 146 h 325"/>
                <a:gd name="T102" fmla="*/ 46 w 332"/>
                <a:gd name="T103" fmla="*/ 161 h 325"/>
                <a:gd name="T104" fmla="*/ 13 w 332"/>
                <a:gd name="T105" fmla="*/ 154 h 325"/>
                <a:gd name="T106" fmla="*/ 15 w 332"/>
                <a:gd name="T107" fmla="*/ 148 h 325"/>
                <a:gd name="T108" fmla="*/ 25 w 332"/>
                <a:gd name="T109" fmla="*/ 138 h 325"/>
                <a:gd name="T110" fmla="*/ 1 w 332"/>
                <a:gd name="T111" fmla="*/ 135 h 325"/>
                <a:gd name="T112" fmla="*/ 5 w 332"/>
                <a:gd name="T113" fmla="*/ 122 h 325"/>
                <a:gd name="T114" fmla="*/ 28 w 332"/>
                <a:gd name="T115" fmla="*/ 121 h 325"/>
                <a:gd name="T116" fmla="*/ 17 w 332"/>
                <a:gd name="T117" fmla="*/ 101 h 325"/>
                <a:gd name="T118" fmla="*/ 9 w 332"/>
                <a:gd name="T119" fmla="*/ 81 h 325"/>
                <a:gd name="T120" fmla="*/ 28 w 332"/>
                <a:gd name="T121" fmla="*/ 73 h 325"/>
                <a:gd name="T122" fmla="*/ 54 w 332"/>
                <a:gd name="T123" fmla="*/ 43 h 325"/>
                <a:gd name="T124" fmla="*/ 61 w 332"/>
                <a:gd name="T125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325">
                  <a:moveTo>
                    <a:pt x="241" y="154"/>
                  </a:moveTo>
                  <a:lnTo>
                    <a:pt x="241" y="155"/>
                  </a:lnTo>
                  <a:lnTo>
                    <a:pt x="241" y="156"/>
                  </a:lnTo>
                  <a:lnTo>
                    <a:pt x="241" y="154"/>
                  </a:lnTo>
                  <a:close/>
                  <a:moveTo>
                    <a:pt x="236" y="154"/>
                  </a:moveTo>
                  <a:lnTo>
                    <a:pt x="237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6" y="154"/>
                  </a:lnTo>
                  <a:close/>
                  <a:moveTo>
                    <a:pt x="240" y="152"/>
                  </a:moveTo>
                  <a:lnTo>
                    <a:pt x="240" y="154"/>
                  </a:lnTo>
                  <a:lnTo>
                    <a:pt x="240" y="155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40" y="152"/>
                  </a:lnTo>
                  <a:close/>
                  <a:moveTo>
                    <a:pt x="234" y="151"/>
                  </a:moveTo>
                  <a:lnTo>
                    <a:pt x="234" y="152"/>
                  </a:lnTo>
                  <a:lnTo>
                    <a:pt x="234" y="155"/>
                  </a:lnTo>
                  <a:lnTo>
                    <a:pt x="233" y="155"/>
                  </a:lnTo>
                  <a:lnTo>
                    <a:pt x="233" y="154"/>
                  </a:lnTo>
                  <a:lnTo>
                    <a:pt x="234" y="151"/>
                  </a:lnTo>
                  <a:close/>
                  <a:moveTo>
                    <a:pt x="82" y="0"/>
                  </a:moveTo>
                  <a:lnTo>
                    <a:pt x="84" y="0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1" y="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1"/>
                  </a:lnTo>
                  <a:lnTo>
                    <a:pt x="107" y="13"/>
                  </a:lnTo>
                  <a:lnTo>
                    <a:pt x="111" y="15"/>
                  </a:lnTo>
                  <a:lnTo>
                    <a:pt x="109" y="19"/>
                  </a:lnTo>
                  <a:lnTo>
                    <a:pt x="111" y="22"/>
                  </a:lnTo>
                  <a:lnTo>
                    <a:pt x="111" y="23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5" y="29"/>
                  </a:lnTo>
                  <a:lnTo>
                    <a:pt x="115" y="31"/>
                  </a:lnTo>
                  <a:lnTo>
                    <a:pt x="117" y="32"/>
                  </a:lnTo>
                  <a:lnTo>
                    <a:pt x="119" y="30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5" y="31"/>
                  </a:lnTo>
                  <a:lnTo>
                    <a:pt x="128" y="34"/>
                  </a:lnTo>
                  <a:lnTo>
                    <a:pt x="129" y="35"/>
                  </a:lnTo>
                  <a:lnTo>
                    <a:pt x="130" y="38"/>
                  </a:lnTo>
                  <a:lnTo>
                    <a:pt x="133" y="38"/>
                  </a:lnTo>
                  <a:lnTo>
                    <a:pt x="134" y="40"/>
                  </a:lnTo>
                  <a:lnTo>
                    <a:pt x="134" y="39"/>
                  </a:lnTo>
                  <a:lnTo>
                    <a:pt x="134" y="43"/>
                  </a:lnTo>
                  <a:lnTo>
                    <a:pt x="133" y="50"/>
                  </a:lnTo>
                  <a:lnTo>
                    <a:pt x="133" y="54"/>
                  </a:lnTo>
                  <a:lnTo>
                    <a:pt x="129" y="57"/>
                  </a:lnTo>
                  <a:lnTo>
                    <a:pt x="130" y="61"/>
                  </a:lnTo>
                  <a:lnTo>
                    <a:pt x="133" y="61"/>
                  </a:lnTo>
                  <a:lnTo>
                    <a:pt x="136" y="63"/>
                  </a:lnTo>
                  <a:lnTo>
                    <a:pt x="137" y="63"/>
                  </a:lnTo>
                  <a:lnTo>
                    <a:pt x="140" y="64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159" y="76"/>
                  </a:lnTo>
                  <a:lnTo>
                    <a:pt x="162" y="76"/>
                  </a:lnTo>
                  <a:lnTo>
                    <a:pt x="166" y="79"/>
                  </a:lnTo>
                  <a:lnTo>
                    <a:pt x="173" y="79"/>
                  </a:lnTo>
                  <a:lnTo>
                    <a:pt x="174" y="80"/>
                  </a:lnTo>
                  <a:lnTo>
                    <a:pt x="180" y="79"/>
                  </a:lnTo>
                  <a:lnTo>
                    <a:pt x="186" y="80"/>
                  </a:lnTo>
                  <a:lnTo>
                    <a:pt x="187" y="82"/>
                  </a:lnTo>
                  <a:lnTo>
                    <a:pt x="190" y="85"/>
                  </a:lnTo>
                  <a:lnTo>
                    <a:pt x="196" y="88"/>
                  </a:lnTo>
                  <a:lnTo>
                    <a:pt x="199" y="86"/>
                  </a:lnTo>
                  <a:lnTo>
                    <a:pt x="203" y="86"/>
                  </a:lnTo>
                  <a:lnTo>
                    <a:pt x="213" y="89"/>
                  </a:lnTo>
                  <a:lnTo>
                    <a:pt x="216" y="88"/>
                  </a:lnTo>
                  <a:lnTo>
                    <a:pt x="220" y="90"/>
                  </a:lnTo>
                  <a:lnTo>
                    <a:pt x="228" y="89"/>
                  </a:lnTo>
                  <a:lnTo>
                    <a:pt x="228" y="84"/>
                  </a:lnTo>
                  <a:lnTo>
                    <a:pt x="227" y="79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3" y="71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7" y="84"/>
                  </a:lnTo>
                  <a:lnTo>
                    <a:pt x="241" y="85"/>
                  </a:lnTo>
                  <a:lnTo>
                    <a:pt x="242" y="84"/>
                  </a:lnTo>
                  <a:lnTo>
                    <a:pt x="248" y="88"/>
                  </a:lnTo>
                  <a:lnTo>
                    <a:pt x="252" y="88"/>
                  </a:lnTo>
                  <a:lnTo>
                    <a:pt x="253" y="84"/>
                  </a:lnTo>
                  <a:lnTo>
                    <a:pt x="255" y="84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6" y="84"/>
                  </a:lnTo>
                  <a:lnTo>
                    <a:pt x="271" y="82"/>
                  </a:lnTo>
                  <a:lnTo>
                    <a:pt x="271" y="81"/>
                  </a:lnTo>
                  <a:lnTo>
                    <a:pt x="271" y="77"/>
                  </a:lnTo>
                  <a:lnTo>
                    <a:pt x="267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7" y="67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3" y="64"/>
                  </a:lnTo>
                  <a:lnTo>
                    <a:pt x="283" y="61"/>
                  </a:lnTo>
                  <a:lnTo>
                    <a:pt x="286" y="59"/>
                  </a:lnTo>
                  <a:lnTo>
                    <a:pt x="288" y="59"/>
                  </a:lnTo>
                  <a:lnTo>
                    <a:pt x="292" y="57"/>
                  </a:lnTo>
                  <a:lnTo>
                    <a:pt x="295" y="54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9" y="50"/>
                  </a:lnTo>
                  <a:lnTo>
                    <a:pt x="302" y="52"/>
                  </a:lnTo>
                  <a:lnTo>
                    <a:pt x="304" y="51"/>
                  </a:lnTo>
                  <a:lnTo>
                    <a:pt x="309" y="52"/>
                  </a:lnTo>
                  <a:lnTo>
                    <a:pt x="311" y="51"/>
                  </a:lnTo>
                  <a:lnTo>
                    <a:pt x="309" y="50"/>
                  </a:lnTo>
                  <a:lnTo>
                    <a:pt x="315" y="47"/>
                  </a:lnTo>
                  <a:lnTo>
                    <a:pt x="317" y="47"/>
                  </a:lnTo>
                  <a:lnTo>
                    <a:pt x="319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19" y="52"/>
                  </a:lnTo>
                  <a:lnTo>
                    <a:pt x="320" y="55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3" y="55"/>
                  </a:lnTo>
                  <a:lnTo>
                    <a:pt x="325" y="57"/>
                  </a:lnTo>
                  <a:lnTo>
                    <a:pt x="325" y="59"/>
                  </a:lnTo>
                  <a:lnTo>
                    <a:pt x="323" y="61"/>
                  </a:lnTo>
                  <a:lnTo>
                    <a:pt x="324" y="63"/>
                  </a:lnTo>
                  <a:lnTo>
                    <a:pt x="327" y="64"/>
                  </a:lnTo>
                  <a:lnTo>
                    <a:pt x="328" y="63"/>
                  </a:lnTo>
                  <a:lnTo>
                    <a:pt x="329" y="64"/>
                  </a:lnTo>
                  <a:lnTo>
                    <a:pt x="332" y="67"/>
                  </a:lnTo>
                  <a:lnTo>
                    <a:pt x="332" y="68"/>
                  </a:lnTo>
                  <a:lnTo>
                    <a:pt x="331" y="71"/>
                  </a:lnTo>
                  <a:lnTo>
                    <a:pt x="331" y="73"/>
                  </a:lnTo>
                  <a:lnTo>
                    <a:pt x="331" y="76"/>
                  </a:lnTo>
                  <a:lnTo>
                    <a:pt x="328" y="75"/>
                  </a:lnTo>
                  <a:lnTo>
                    <a:pt x="327" y="73"/>
                  </a:lnTo>
                  <a:lnTo>
                    <a:pt x="323" y="76"/>
                  </a:lnTo>
                  <a:lnTo>
                    <a:pt x="319" y="76"/>
                  </a:lnTo>
                  <a:lnTo>
                    <a:pt x="319" y="80"/>
                  </a:lnTo>
                  <a:lnTo>
                    <a:pt x="315" y="82"/>
                  </a:lnTo>
                  <a:lnTo>
                    <a:pt x="312" y="84"/>
                  </a:lnTo>
                  <a:lnTo>
                    <a:pt x="308" y="90"/>
                  </a:lnTo>
                  <a:lnTo>
                    <a:pt x="308" y="93"/>
                  </a:lnTo>
                  <a:lnTo>
                    <a:pt x="309" y="94"/>
                  </a:lnTo>
                  <a:lnTo>
                    <a:pt x="308" y="100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7" y="107"/>
                  </a:lnTo>
                  <a:lnTo>
                    <a:pt x="304" y="114"/>
                  </a:lnTo>
                  <a:lnTo>
                    <a:pt x="304" y="119"/>
                  </a:lnTo>
                  <a:lnTo>
                    <a:pt x="302" y="123"/>
                  </a:lnTo>
                  <a:lnTo>
                    <a:pt x="299" y="123"/>
                  </a:lnTo>
                  <a:lnTo>
                    <a:pt x="296" y="122"/>
                  </a:lnTo>
                  <a:lnTo>
                    <a:pt x="294" y="122"/>
                  </a:lnTo>
                  <a:lnTo>
                    <a:pt x="295" y="129"/>
                  </a:lnTo>
                  <a:lnTo>
                    <a:pt x="295" y="131"/>
                  </a:lnTo>
                  <a:lnTo>
                    <a:pt x="295" y="135"/>
                  </a:lnTo>
                  <a:lnTo>
                    <a:pt x="292" y="135"/>
                  </a:lnTo>
                  <a:lnTo>
                    <a:pt x="294" y="138"/>
                  </a:lnTo>
                  <a:lnTo>
                    <a:pt x="292" y="142"/>
                  </a:lnTo>
                  <a:lnTo>
                    <a:pt x="294" y="144"/>
                  </a:lnTo>
                  <a:lnTo>
                    <a:pt x="292" y="147"/>
                  </a:lnTo>
                  <a:lnTo>
                    <a:pt x="291" y="148"/>
                  </a:lnTo>
                  <a:lnTo>
                    <a:pt x="290" y="148"/>
                  </a:lnTo>
                  <a:lnTo>
                    <a:pt x="288" y="150"/>
                  </a:lnTo>
                  <a:lnTo>
                    <a:pt x="288" y="151"/>
                  </a:lnTo>
                  <a:lnTo>
                    <a:pt x="288" y="151"/>
                  </a:lnTo>
                  <a:lnTo>
                    <a:pt x="288" y="150"/>
                  </a:lnTo>
                  <a:lnTo>
                    <a:pt x="288" y="148"/>
                  </a:lnTo>
                  <a:lnTo>
                    <a:pt x="287" y="148"/>
                  </a:lnTo>
                  <a:lnTo>
                    <a:pt x="287" y="146"/>
                  </a:lnTo>
                  <a:lnTo>
                    <a:pt x="286" y="143"/>
                  </a:lnTo>
                  <a:lnTo>
                    <a:pt x="284" y="138"/>
                  </a:lnTo>
                  <a:lnTo>
                    <a:pt x="284" y="136"/>
                  </a:lnTo>
                  <a:lnTo>
                    <a:pt x="284" y="134"/>
                  </a:lnTo>
                  <a:lnTo>
                    <a:pt x="283" y="130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79" y="127"/>
                  </a:lnTo>
                  <a:lnTo>
                    <a:pt x="278" y="127"/>
                  </a:lnTo>
                  <a:lnTo>
                    <a:pt x="277" y="127"/>
                  </a:lnTo>
                  <a:lnTo>
                    <a:pt x="278" y="129"/>
                  </a:lnTo>
                  <a:lnTo>
                    <a:pt x="277" y="130"/>
                  </a:lnTo>
                  <a:lnTo>
                    <a:pt x="277" y="131"/>
                  </a:lnTo>
                  <a:lnTo>
                    <a:pt x="275" y="132"/>
                  </a:lnTo>
                  <a:lnTo>
                    <a:pt x="277" y="134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4" y="132"/>
                  </a:lnTo>
                  <a:lnTo>
                    <a:pt x="271" y="131"/>
                  </a:lnTo>
                  <a:lnTo>
                    <a:pt x="271" y="130"/>
                  </a:lnTo>
                  <a:lnTo>
                    <a:pt x="270" y="129"/>
                  </a:lnTo>
                  <a:lnTo>
                    <a:pt x="269" y="126"/>
                  </a:lnTo>
                  <a:lnTo>
                    <a:pt x="269" y="125"/>
                  </a:lnTo>
                  <a:lnTo>
                    <a:pt x="270" y="123"/>
                  </a:lnTo>
                  <a:lnTo>
                    <a:pt x="270" y="122"/>
                  </a:lnTo>
                  <a:lnTo>
                    <a:pt x="273" y="121"/>
                  </a:lnTo>
                  <a:lnTo>
                    <a:pt x="273" y="121"/>
                  </a:lnTo>
                  <a:lnTo>
                    <a:pt x="274" y="122"/>
                  </a:lnTo>
                  <a:lnTo>
                    <a:pt x="275" y="121"/>
                  </a:lnTo>
                  <a:lnTo>
                    <a:pt x="275" y="119"/>
                  </a:lnTo>
                  <a:lnTo>
                    <a:pt x="277" y="118"/>
                  </a:lnTo>
                  <a:lnTo>
                    <a:pt x="278" y="114"/>
                  </a:lnTo>
                  <a:lnTo>
                    <a:pt x="279" y="111"/>
                  </a:lnTo>
                  <a:lnTo>
                    <a:pt x="280" y="109"/>
                  </a:lnTo>
                  <a:lnTo>
                    <a:pt x="279" y="109"/>
                  </a:lnTo>
                  <a:lnTo>
                    <a:pt x="277" y="106"/>
                  </a:lnTo>
                  <a:lnTo>
                    <a:pt x="275" y="106"/>
                  </a:lnTo>
                  <a:lnTo>
                    <a:pt x="274" y="106"/>
                  </a:lnTo>
                  <a:lnTo>
                    <a:pt x="273" y="106"/>
                  </a:lnTo>
                  <a:lnTo>
                    <a:pt x="269" y="106"/>
                  </a:lnTo>
                  <a:lnTo>
                    <a:pt x="265" y="106"/>
                  </a:lnTo>
                  <a:lnTo>
                    <a:pt x="261" y="106"/>
                  </a:lnTo>
                  <a:lnTo>
                    <a:pt x="257" y="106"/>
                  </a:lnTo>
                  <a:lnTo>
                    <a:pt x="254" y="105"/>
                  </a:lnTo>
                  <a:lnTo>
                    <a:pt x="253" y="105"/>
                  </a:lnTo>
                  <a:lnTo>
                    <a:pt x="250" y="105"/>
                  </a:lnTo>
                  <a:lnTo>
                    <a:pt x="250" y="102"/>
                  </a:lnTo>
                  <a:lnTo>
                    <a:pt x="249" y="100"/>
                  </a:lnTo>
                  <a:lnTo>
                    <a:pt x="249" y="98"/>
                  </a:lnTo>
                  <a:lnTo>
                    <a:pt x="249" y="96"/>
                  </a:lnTo>
                  <a:lnTo>
                    <a:pt x="246" y="93"/>
                  </a:lnTo>
                  <a:lnTo>
                    <a:pt x="246" y="93"/>
                  </a:lnTo>
                  <a:lnTo>
                    <a:pt x="245" y="94"/>
                  </a:lnTo>
                  <a:lnTo>
                    <a:pt x="244" y="93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38" y="92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7" y="93"/>
                  </a:lnTo>
                  <a:lnTo>
                    <a:pt x="236" y="90"/>
                  </a:lnTo>
                  <a:lnTo>
                    <a:pt x="236" y="89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0" y="94"/>
                  </a:lnTo>
                  <a:lnTo>
                    <a:pt x="229" y="97"/>
                  </a:lnTo>
                  <a:lnTo>
                    <a:pt x="228" y="100"/>
                  </a:lnTo>
                  <a:lnTo>
                    <a:pt x="234" y="101"/>
                  </a:lnTo>
                  <a:lnTo>
                    <a:pt x="236" y="101"/>
                  </a:lnTo>
                  <a:lnTo>
                    <a:pt x="240" y="101"/>
                  </a:lnTo>
                  <a:lnTo>
                    <a:pt x="238" y="102"/>
                  </a:lnTo>
                  <a:lnTo>
                    <a:pt x="240" y="105"/>
                  </a:lnTo>
                  <a:lnTo>
                    <a:pt x="238" y="106"/>
                  </a:lnTo>
                  <a:lnTo>
                    <a:pt x="237" y="106"/>
                  </a:lnTo>
                  <a:lnTo>
                    <a:pt x="234" y="107"/>
                  </a:lnTo>
                  <a:lnTo>
                    <a:pt x="233" y="110"/>
                  </a:lnTo>
                  <a:lnTo>
                    <a:pt x="232" y="110"/>
                  </a:lnTo>
                  <a:lnTo>
                    <a:pt x="232" y="115"/>
                  </a:lnTo>
                  <a:lnTo>
                    <a:pt x="234" y="118"/>
                  </a:lnTo>
                  <a:lnTo>
                    <a:pt x="237" y="119"/>
                  </a:lnTo>
                  <a:lnTo>
                    <a:pt x="240" y="123"/>
                  </a:lnTo>
                  <a:lnTo>
                    <a:pt x="240" y="127"/>
                  </a:lnTo>
                  <a:lnTo>
                    <a:pt x="241" y="130"/>
                  </a:lnTo>
                  <a:lnTo>
                    <a:pt x="241" y="132"/>
                  </a:lnTo>
                  <a:lnTo>
                    <a:pt x="241" y="136"/>
                  </a:lnTo>
                  <a:lnTo>
                    <a:pt x="245" y="140"/>
                  </a:lnTo>
                  <a:lnTo>
                    <a:pt x="245" y="144"/>
                  </a:lnTo>
                  <a:lnTo>
                    <a:pt x="245" y="146"/>
                  </a:lnTo>
                  <a:lnTo>
                    <a:pt x="246" y="150"/>
                  </a:lnTo>
                  <a:lnTo>
                    <a:pt x="245" y="150"/>
                  </a:lnTo>
                  <a:lnTo>
                    <a:pt x="246" y="152"/>
                  </a:lnTo>
                  <a:lnTo>
                    <a:pt x="245" y="155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2" y="154"/>
                  </a:lnTo>
                  <a:lnTo>
                    <a:pt x="241" y="151"/>
                  </a:lnTo>
                  <a:lnTo>
                    <a:pt x="241" y="150"/>
                  </a:lnTo>
                  <a:lnTo>
                    <a:pt x="241" y="151"/>
                  </a:lnTo>
                  <a:lnTo>
                    <a:pt x="240" y="152"/>
                  </a:lnTo>
                  <a:lnTo>
                    <a:pt x="240" y="151"/>
                  </a:lnTo>
                  <a:lnTo>
                    <a:pt x="240" y="152"/>
                  </a:lnTo>
                  <a:lnTo>
                    <a:pt x="238" y="152"/>
                  </a:lnTo>
                  <a:lnTo>
                    <a:pt x="237" y="152"/>
                  </a:lnTo>
                  <a:lnTo>
                    <a:pt x="236" y="152"/>
                  </a:lnTo>
                  <a:lnTo>
                    <a:pt x="234" y="148"/>
                  </a:lnTo>
                  <a:lnTo>
                    <a:pt x="236" y="147"/>
                  </a:lnTo>
                  <a:lnTo>
                    <a:pt x="233" y="146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3" y="148"/>
                  </a:lnTo>
                  <a:lnTo>
                    <a:pt x="233" y="150"/>
                  </a:lnTo>
                  <a:lnTo>
                    <a:pt x="233" y="151"/>
                  </a:lnTo>
                  <a:lnTo>
                    <a:pt x="230" y="154"/>
                  </a:lnTo>
                  <a:lnTo>
                    <a:pt x="224" y="156"/>
                  </a:lnTo>
                  <a:lnTo>
                    <a:pt x="223" y="157"/>
                  </a:lnTo>
                  <a:lnTo>
                    <a:pt x="221" y="159"/>
                  </a:lnTo>
                  <a:lnTo>
                    <a:pt x="220" y="161"/>
                  </a:lnTo>
                  <a:lnTo>
                    <a:pt x="221" y="163"/>
                  </a:lnTo>
                  <a:lnTo>
                    <a:pt x="223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0" y="168"/>
                  </a:lnTo>
                  <a:lnTo>
                    <a:pt x="220" y="171"/>
                  </a:lnTo>
                  <a:lnTo>
                    <a:pt x="219" y="171"/>
                  </a:lnTo>
                  <a:lnTo>
                    <a:pt x="219" y="172"/>
                  </a:lnTo>
                  <a:lnTo>
                    <a:pt x="215" y="176"/>
                  </a:lnTo>
                  <a:lnTo>
                    <a:pt x="215" y="177"/>
                  </a:lnTo>
                  <a:lnTo>
                    <a:pt x="208" y="180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7" y="177"/>
                  </a:lnTo>
                  <a:lnTo>
                    <a:pt x="205" y="177"/>
                  </a:lnTo>
                  <a:lnTo>
                    <a:pt x="204" y="180"/>
                  </a:lnTo>
                  <a:lnTo>
                    <a:pt x="203" y="180"/>
                  </a:lnTo>
                  <a:lnTo>
                    <a:pt x="201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198" y="189"/>
                  </a:lnTo>
                  <a:lnTo>
                    <a:pt x="195" y="194"/>
                  </a:lnTo>
                  <a:lnTo>
                    <a:pt x="184" y="202"/>
                  </a:lnTo>
                  <a:lnTo>
                    <a:pt x="183" y="206"/>
                  </a:lnTo>
                  <a:lnTo>
                    <a:pt x="180" y="209"/>
                  </a:lnTo>
                  <a:lnTo>
                    <a:pt x="176" y="210"/>
                  </a:lnTo>
                  <a:lnTo>
                    <a:pt x="173" y="213"/>
                  </a:lnTo>
                  <a:lnTo>
                    <a:pt x="173" y="215"/>
                  </a:lnTo>
                  <a:lnTo>
                    <a:pt x="173" y="218"/>
                  </a:lnTo>
                  <a:lnTo>
                    <a:pt x="171" y="221"/>
                  </a:lnTo>
                  <a:lnTo>
                    <a:pt x="169" y="222"/>
                  </a:lnTo>
                  <a:lnTo>
                    <a:pt x="163" y="222"/>
                  </a:lnTo>
                  <a:lnTo>
                    <a:pt x="161" y="223"/>
                  </a:lnTo>
                  <a:lnTo>
                    <a:pt x="161" y="226"/>
                  </a:lnTo>
                  <a:lnTo>
                    <a:pt x="157" y="230"/>
                  </a:lnTo>
                  <a:lnTo>
                    <a:pt x="155" y="230"/>
                  </a:lnTo>
                  <a:lnTo>
                    <a:pt x="154" y="229"/>
                  </a:lnTo>
                  <a:lnTo>
                    <a:pt x="153" y="229"/>
                  </a:lnTo>
                  <a:lnTo>
                    <a:pt x="149" y="232"/>
                  </a:lnTo>
                  <a:lnTo>
                    <a:pt x="149" y="234"/>
                  </a:lnTo>
                  <a:lnTo>
                    <a:pt x="149" y="239"/>
                  </a:lnTo>
                  <a:lnTo>
                    <a:pt x="150" y="244"/>
                  </a:lnTo>
                  <a:lnTo>
                    <a:pt x="149" y="247"/>
                  </a:lnTo>
                  <a:lnTo>
                    <a:pt x="149" y="250"/>
                  </a:lnTo>
                  <a:lnTo>
                    <a:pt x="149" y="259"/>
                  </a:lnTo>
                  <a:lnTo>
                    <a:pt x="151" y="260"/>
                  </a:lnTo>
                  <a:lnTo>
                    <a:pt x="153" y="265"/>
                  </a:lnTo>
                  <a:lnTo>
                    <a:pt x="150" y="273"/>
                  </a:lnTo>
                  <a:lnTo>
                    <a:pt x="146" y="279"/>
                  </a:lnTo>
                  <a:lnTo>
                    <a:pt x="146" y="284"/>
                  </a:lnTo>
                  <a:lnTo>
                    <a:pt x="148" y="285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46" y="298"/>
                  </a:lnTo>
                  <a:lnTo>
                    <a:pt x="145" y="298"/>
                  </a:lnTo>
                  <a:lnTo>
                    <a:pt x="142" y="298"/>
                  </a:lnTo>
                  <a:lnTo>
                    <a:pt x="141" y="301"/>
                  </a:lnTo>
                  <a:lnTo>
                    <a:pt x="141" y="302"/>
                  </a:lnTo>
                  <a:lnTo>
                    <a:pt x="138" y="306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41" y="311"/>
                  </a:lnTo>
                  <a:lnTo>
                    <a:pt x="142" y="311"/>
                  </a:lnTo>
                  <a:lnTo>
                    <a:pt x="142" y="313"/>
                  </a:lnTo>
                  <a:lnTo>
                    <a:pt x="141" y="311"/>
                  </a:lnTo>
                  <a:lnTo>
                    <a:pt x="140" y="310"/>
                  </a:lnTo>
                  <a:lnTo>
                    <a:pt x="134" y="313"/>
                  </a:lnTo>
                  <a:lnTo>
                    <a:pt x="133" y="313"/>
                  </a:lnTo>
                  <a:lnTo>
                    <a:pt x="129" y="314"/>
                  </a:lnTo>
                  <a:lnTo>
                    <a:pt x="128" y="317"/>
                  </a:lnTo>
                  <a:lnTo>
                    <a:pt x="128" y="318"/>
                  </a:lnTo>
                  <a:lnTo>
                    <a:pt x="128" y="318"/>
                  </a:lnTo>
                  <a:lnTo>
                    <a:pt x="128" y="319"/>
                  </a:lnTo>
                  <a:lnTo>
                    <a:pt x="126" y="322"/>
                  </a:lnTo>
                  <a:lnTo>
                    <a:pt x="122" y="325"/>
                  </a:lnTo>
                  <a:lnTo>
                    <a:pt x="119" y="325"/>
                  </a:lnTo>
                  <a:lnTo>
                    <a:pt x="115" y="322"/>
                  </a:lnTo>
                  <a:lnTo>
                    <a:pt x="111" y="318"/>
                  </a:lnTo>
                  <a:lnTo>
                    <a:pt x="107" y="309"/>
                  </a:lnTo>
                  <a:lnTo>
                    <a:pt x="107" y="305"/>
                  </a:lnTo>
                  <a:lnTo>
                    <a:pt x="105" y="300"/>
                  </a:lnTo>
                  <a:lnTo>
                    <a:pt x="103" y="294"/>
                  </a:lnTo>
                  <a:lnTo>
                    <a:pt x="103" y="293"/>
                  </a:lnTo>
                  <a:lnTo>
                    <a:pt x="101" y="293"/>
                  </a:lnTo>
                  <a:lnTo>
                    <a:pt x="100" y="289"/>
                  </a:lnTo>
                  <a:lnTo>
                    <a:pt x="100" y="285"/>
                  </a:lnTo>
                  <a:lnTo>
                    <a:pt x="96" y="281"/>
                  </a:lnTo>
                  <a:lnTo>
                    <a:pt x="94" y="277"/>
                  </a:lnTo>
                  <a:lnTo>
                    <a:pt x="94" y="277"/>
                  </a:lnTo>
                  <a:lnTo>
                    <a:pt x="90" y="275"/>
                  </a:lnTo>
                  <a:lnTo>
                    <a:pt x="88" y="271"/>
                  </a:lnTo>
                  <a:lnTo>
                    <a:pt x="87" y="271"/>
                  </a:lnTo>
                  <a:lnTo>
                    <a:pt x="87" y="265"/>
                  </a:lnTo>
                  <a:lnTo>
                    <a:pt x="86" y="263"/>
                  </a:lnTo>
                  <a:lnTo>
                    <a:pt x="84" y="257"/>
                  </a:lnTo>
                  <a:lnTo>
                    <a:pt x="83" y="255"/>
                  </a:lnTo>
                  <a:lnTo>
                    <a:pt x="82" y="252"/>
                  </a:lnTo>
                  <a:lnTo>
                    <a:pt x="80" y="250"/>
                  </a:lnTo>
                  <a:lnTo>
                    <a:pt x="80" y="246"/>
                  </a:lnTo>
                  <a:lnTo>
                    <a:pt x="79" y="246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5" y="240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1" y="232"/>
                  </a:lnTo>
                  <a:lnTo>
                    <a:pt x="70" y="230"/>
                  </a:lnTo>
                  <a:lnTo>
                    <a:pt x="68" y="229"/>
                  </a:lnTo>
                  <a:lnTo>
                    <a:pt x="67" y="223"/>
                  </a:lnTo>
                  <a:lnTo>
                    <a:pt x="66" y="217"/>
                  </a:lnTo>
                  <a:lnTo>
                    <a:pt x="62" y="206"/>
                  </a:lnTo>
                  <a:lnTo>
                    <a:pt x="62" y="204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58" y="196"/>
                  </a:lnTo>
                  <a:lnTo>
                    <a:pt x="58" y="193"/>
                  </a:lnTo>
                  <a:lnTo>
                    <a:pt x="61" y="193"/>
                  </a:lnTo>
                  <a:lnTo>
                    <a:pt x="59" y="190"/>
                  </a:lnTo>
                  <a:lnTo>
                    <a:pt x="58" y="189"/>
                  </a:lnTo>
                  <a:lnTo>
                    <a:pt x="55" y="182"/>
                  </a:lnTo>
                  <a:lnTo>
                    <a:pt x="54" y="179"/>
                  </a:lnTo>
                  <a:lnTo>
                    <a:pt x="57" y="177"/>
                  </a:lnTo>
                  <a:lnTo>
                    <a:pt x="55" y="176"/>
                  </a:lnTo>
                  <a:lnTo>
                    <a:pt x="54" y="175"/>
                  </a:lnTo>
                  <a:lnTo>
                    <a:pt x="55" y="172"/>
                  </a:lnTo>
                  <a:lnTo>
                    <a:pt x="55" y="168"/>
                  </a:lnTo>
                  <a:lnTo>
                    <a:pt x="54" y="164"/>
                  </a:lnTo>
                  <a:lnTo>
                    <a:pt x="53" y="164"/>
                  </a:lnTo>
                  <a:lnTo>
                    <a:pt x="53" y="157"/>
                  </a:lnTo>
                  <a:lnTo>
                    <a:pt x="55" y="156"/>
                  </a:lnTo>
                  <a:lnTo>
                    <a:pt x="55" y="155"/>
                  </a:lnTo>
                  <a:lnTo>
                    <a:pt x="58" y="155"/>
                  </a:lnTo>
                  <a:lnTo>
                    <a:pt x="55" y="155"/>
                  </a:lnTo>
                  <a:lnTo>
                    <a:pt x="53" y="155"/>
                  </a:lnTo>
                  <a:lnTo>
                    <a:pt x="51" y="155"/>
                  </a:lnTo>
                  <a:lnTo>
                    <a:pt x="51" y="152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3" y="148"/>
                  </a:lnTo>
                  <a:lnTo>
                    <a:pt x="55" y="147"/>
                  </a:lnTo>
                  <a:lnTo>
                    <a:pt x="55" y="144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0" y="146"/>
                  </a:lnTo>
                  <a:lnTo>
                    <a:pt x="49" y="144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6" y="152"/>
                  </a:lnTo>
                  <a:lnTo>
                    <a:pt x="49" y="155"/>
                  </a:lnTo>
                  <a:lnTo>
                    <a:pt x="47" y="159"/>
                  </a:lnTo>
                  <a:lnTo>
                    <a:pt x="46" y="160"/>
                  </a:lnTo>
                  <a:lnTo>
                    <a:pt x="46" y="161"/>
                  </a:lnTo>
                  <a:lnTo>
                    <a:pt x="42" y="164"/>
                  </a:lnTo>
                  <a:lnTo>
                    <a:pt x="36" y="168"/>
                  </a:lnTo>
                  <a:lnTo>
                    <a:pt x="33" y="168"/>
                  </a:lnTo>
                  <a:lnTo>
                    <a:pt x="29" y="168"/>
                  </a:lnTo>
                  <a:lnTo>
                    <a:pt x="20" y="160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5" y="155"/>
                  </a:lnTo>
                  <a:lnTo>
                    <a:pt x="13" y="154"/>
                  </a:lnTo>
                  <a:lnTo>
                    <a:pt x="8" y="148"/>
                  </a:lnTo>
                  <a:lnTo>
                    <a:pt x="8" y="147"/>
                  </a:lnTo>
                  <a:lnTo>
                    <a:pt x="8" y="146"/>
                  </a:lnTo>
                  <a:lnTo>
                    <a:pt x="9" y="146"/>
                  </a:lnTo>
                  <a:lnTo>
                    <a:pt x="9" y="147"/>
                  </a:lnTo>
                  <a:lnTo>
                    <a:pt x="11" y="146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5" y="148"/>
                  </a:lnTo>
                  <a:lnTo>
                    <a:pt x="15" y="147"/>
                  </a:lnTo>
                  <a:lnTo>
                    <a:pt x="16" y="148"/>
                  </a:lnTo>
                  <a:lnTo>
                    <a:pt x="17" y="147"/>
                  </a:lnTo>
                  <a:lnTo>
                    <a:pt x="21" y="143"/>
                  </a:lnTo>
                  <a:lnTo>
                    <a:pt x="22" y="143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9"/>
                  </a:lnTo>
                  <a:lnTo>
                    <a:pt x="18" y="142"/>
                  </a:lnTo>
                  <a:lnTo>
                    <a:pt x="16" y="142"/>
                  </a:lnTo>
                  <a:lnTo>
                    <a:pt x="15" y="142"/>
                  </a:lnTo>
                  <a:lnTo>
                    <a:pt x="7" y="139"/>
                  </a:lnTo>
                  <a:lnTo>
                    <a:pt x="3" y="135"/>
                  </a:lnTo>
                  <a:lnTo>
                    <a:pt x="1" y="135"/>
                  </a:lnTo>
                  <a:lnTo>
                    <a:pt x="1" y="132"/>
                  </a:lnTo>
                  <a:lnTo>
                    <a:pt x="4" y="130"/>
                  </a:lnTo>
                  <a:lnTo>
                    <a:pt x="7" y="129"/>
                  </a:lnTo>
                  <a:lnTo>
                    <a:pt x="3" y="129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2"/>
                  </a:lnTo>
                  <a:lnTo>
                    <a:pt x="7" y="123"/>
                  </a:lnTo>
                  <a:lnTo>
                    <a:pt x="8" y="122"/>
                  </a:lnTo>
                  <a:lnTo>
                    <a:pt x="17" y="122"/>
                  </a:lnTo>
                  <a:lnTo>
                    <a:pt x="21" y="121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4" y="121"/>
                  </a:lnTo>
                  <a:lnTo>
                    <a:pt x="25" y="122"/>
                  </a:lnTo>
                  <a:lnTo>
                    <a:pt x="28" y="121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9" y="117"/>
                  </a:lnTo>
                  <a:lnTo>
                    <a:pt x="26" y="109"/>
                  </a:lnTo>
                  <a:lnTo>
                    <a:pt x="25" y="106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1" y="104"/>
                  </a:lnTo>
                  <a:lnTo>
                    <a:pt x="17" y="101"/>
                  </a:lnTo>
                  <a:lnTo>
                    <a:pt x="17" y="97"/>
                  </a:lnTo>
                  <a:lnTo>
                    <a:pt x="17" y="93"/>
                  </a:lnTo>
                  <a:lnTo>
                    <a:pt x="16" y="90"/>
                  </a:lnTo>
                  <a:lnTo>
                    <a:pt x="13" y="89"/>
                  </a:lnTo>
                  <a:lnTo>
                    <a:pt x="12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7" y="86"/>
                  </a:lnTo>
                  <a:lnTo>
                    <a:pt x="9" y="81"/>
                  </a:lnTo>
                  <a:lnTo>
                    <a:pt x="11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6" y="73"/>
                  </a:lnTo>
                  <a:lnTo>
                    <a:pt x="18" y="72"/>
                  </a:lnTo>
                  <a:lnTo>
                    <a:pt x="21" y="73"/>
                  </a:lnTo>
                  <a:lnTo>
                    <a:pt x="21" y="76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33" y="73"/>
                  </a:lnTo>
                  <a:lnTo>
                    <a:pt x="37" y="69"/>
                  </a:lnTo>
                  <a:lnTo>
                    <a:pt x="40" y="63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2"/>
                  </a:lnTo>
                  <a:lnTo>
                    <a:pt x="50" y="48"/>
                  </a:lnTo>
                  <a:lnTo>
                    <a:pt x="53" y="47"/>
                  </a:lnTo>
                  <a:lnTo>
                    <a:pt x="54" y="43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7" y="36"/>
                  </a:lnTo>
                  <a:lnTo>
                    <a:pt x="58" y="35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1" y="17"/>
                  </a:lnTo>
                  <a:lnTo>
                    <a:pt x="63" y="17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70" y="11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41" name="Freeform 368">
              <a:extLst>
                <a:ext uri="{FF2B5EF4-FFF2-40B4-BE49-F238E27FC236}">
                  <a16:creationId xmlns:a16="http://schemas.microsoft.com/office/drawing/2014/main" id="{4AC1442F-F453-470E-B74E-D60E61BDB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9761" y="4209059"/>
              <a:ext cx="114910" cy="151299"/>
            </a:xfrm>
            <a:custGeom>
              <a:avLst/>
              <a:gdLst>
                <a:gd name="T0" fmla="*/ 45 w 60"/>
                <a:gd name="T1" fmla="*/ 57 h 79"/>
                <a:gd name="T2" fmla="*/ 45 w 60"/>
                <a:gd name="T3" fmla="*/ 54 h 79"/>
                <a:gd name="T4" fmla="*/ 42 w 60"/>
                <a:gd name="T5" fmla="*/ 58 h 79"/>
                <a:gd name="T6" fmla="*/ 41 w 60"/>
                <a:gd name="T7" fmla="*/ 57 h 79"/>
                <a:gd name="T8" fmla="*/ 37 w 60"/>
                <a:gd name="T9" fmla="*/ 53 h 79"/>
                <a:gd name="T10" fmla="*/ 35 w 60"/>
                <a:gd name="T11" fmla="*/ 58 h 79"/>
                <a:gd name="T12" fmla="*/ 37 w 60"/>
                <a:gd name="T13" fmla="*/ 53 h 79"/>
                <a:gd name="T14" fmla="*/ 8 w 60"/>
                <a:gd name="T15" fmla="*/ 3 h 79"/>
                <a:gd name="T16" fmla="*/ 12 w 60"/>
                <a:gd name="T17" fmla="*/ 7 h 79"/>
                <a:gd name="T18" fmla="*/ 12 w 60"/>
                <a:gd name="T19" fmla="*/ 4 h 79"/>
                <a:gd name="T20" fmla="*/ 16 w 60"/>
                <a:gd name="T21" fmla="*/ 7 h 79"/>
                <a:gd name="T22" fmla="*/ 18 w 60"/>
                <a:gd name="T23" fmla="*/ 7 h 79"/>
                <a:gd name="T24" fmla="*/ 21 w 60"/>
                <a:gd name="T25" fmla="*/ 14 h 79"/>
                <a:gd name="T26" fmla="*/ 25 w 60"/>
                <a:gd name="T27" fmla="*/ 19 h 79"/>
                <a:gd name="T28" fmla="*/ 33 w 60"/>
                <a:gd name="T29" fmla="*/ 20 h 79"/>
                <a:gd name="T30" fmla="*/ 45 w 60"/>
                <a:gd name="T31" fmla="*/ 20 h 79"/>
                <a:gd name="T32" fmla="*/ 49 w 60"/>
                <a:gd name="T33" fmla="*/ 20 h 79"/>
                <a:gd name="T34" fmla="*/ 51 w 60"/>
                <a:gd name="T35" fmla="*/ 25 h 79"/>
                <a:gd name="T36" fmla="*/ 47 w 60"/>
                <a:gd name="T37" fmla="*/ 33 h 79"/>
                <a:gd name="T38" fmla="*/ 45 w 60"/>
                <a:gd name="T39" fmla="*/ 35 h 79"/>
                <a:gd name="T40" fmla="*/ 42 w 60"/>
                <a:gd name="T41" fmla="*/ 37 h 79"/>
                <a:gd name="T42" fmla="*/ 42 w 60"/>
                <a:gd name="T43" fmla="*/ 43 h 79"/>
                <a:gd name="T44" fmla="*/ 46 w 60"/>
                <a:gd name="T45" fmla="*/ 46 h 79"/>
                <a:gd name="T46" fmla="*/ 49 w 60"/>
                <a:gd name="T47" fmla="*/ 48 h 79"/>
                <a:gd name="T48" fmla="*/ 49 w 60"/>
                <a:gd name="T49" fmla="*/ 44 h 79"/>
                <a:gd name="T50" fmla="*/ 50 w 60"/>
                <a:gd name="T51" fmla="*/ 41 h 79"/>
                <a:gd name="T52" fmla="*/ 54 w 60"/>
                <a:gd name="T53" fmla="*/ 43 h 79"/>
                <a:gd name="T54" fmla="*/ 56 w 60"/>
                <a:gd name="T55" fmla="*/ 50 h 79"/>
                <a:gd name="T56" fmla="*/ 59 w 60"/>
                <a:gd name="T57" fmla="*/ 60 h 79"/>
                <a:gd name="T58" fmla="*/ 60 w 60"/>
                <a:gd name="T59" fmla="*/ 64 h 79"/>
                <a:gd name="T60" fmla="*/ 60 w 60"/>
                <a:gd name="T61" fmla="*/ 68 h 79"/>
                <a:gd name="T62" fmla="*/ 56 w 60"/>
                <a:gd name="T63" fmla="*/ 73 h 79"/>
                <a:gd name="T64" fmla="*/ 56 w 60"/>
                <a:gd name="T65" fmla="*/ 77 h 79"/>
                <a:gd name="T66" fmla="*/ 55 w 60"/>
                <a:gd name="T67" fmla="*/ 75 h 79"/>
                <a:gd name="T68" fmla="*/ 52 w 60"/>
                <a:gd name="T69" fmla="*/ 70 h 79"/>
                <a:gd name="T70" fmla="*/ 50 w 60"/>
                <a:gd name="T71" fmla="*/ 70 h 79"/>
                <a:gd name="T72" fmla="*/ 50 w 60"/>
                <a:gd name="T73" fmla="*/ 65 h 79"/>
                <a:gd name="T74" fmla="*/ 49 w 60"/>
                <a:gd name="T75" fmla="*/ 60 h 79"/>
                <a:gd name="T76" fmla="*/ 45 w 60"/>
                <a:gd name="T77" fmla="*/ 53 h 79"/>
                <a:gd name="T78" fmla="*/ 37 w 60"/>
                <a:gd name="T79" fmla="*/ 52 h 79"/>
                <a:gd name="T80" fmla="*/ 33 w 60"/>
                <a:gd name="T81" fmla="*/ 49 h 79"/>
                <a:gd name="T82" fmla="*/ 34 w 60"/>
                <a:gd name="T83" fmla="*/ 52 h 79"/>
                <a:gd name="T84" fmla="*/ 33 w 60"/>
                <a:gd name="T85" fmla="*/ 54 h 79"/>
                <a:gd name="T86" fmla="*/ 31 w 60"/>
                <a:gd name="T87" fmla="*/ 61 h 79"/>
                <a:gd name="T88" fmla="*/ 29 w 60"/>
                <a:gd name="T89" fmla="*/ 61 h 79"/>
                <a:gd name="T90" fmla="*/ 29 w 60"/>
                <a:gd name="T91" fmla="*/ 61 h 79"/>
                <a:gd name="T92" fmla="*/ 27 w 60"/>
                <a:gd name="T93" fmla="*/ 57 h 79"/>
                <a:gd name="T94" fmla="*/ 27 w 60"/>
                <a:gd name="T95" fmla="*/ 57 h 79"/>
                <a:gd name="T96" fmla="*/ 25 w 60"/>
                <a:gd name="T97" fmla="*/ 61 h 79"/>
                <a:gd name="T98" fmla="*/ 25 w 60"/>
                <a:gd name="T99" fmla="*/ 66 h 79"/>
                <a:gd name="T100" fmla="*/ 22 w 60"/>
                <a:gd name="T101" fmla="*/ 65 h 79"/>
                <a:gd name="T102" fmla="*/ 20 w 60"/>
                <a:gd name="T103" fmla="*/ 66 h 79"/>
                <a:gd name="T104" fmla="*/ 17 w 60"/>
                <a:gd name="T105" fmla="*/ 60 h 79"/>
                <a:gd name="T106" fmla="*/ 13 w 60"/>
                <a:gd name="T107" fmla="*/ 50 h 79"/>
                <a:gd name="T108" fmla="*/ 12 w 60"/>
                <a:gd name="T109" fmla="*/ 41 h 79"/>
                <a:gd name="T110" fmla="*/ 6 w 60"/>
                <a:gd name="T111" fmla="*/ 32 h 79"/>
                <a:gd name="T112" fmla="*/ 5 w 60"/>
                <a:gd name="T113" fmla="*/ 24 h 79"/>
                <a:gd name="T114" fmla="*/ 10 w 60"/>
                <a:gd name="T115" fmla="*/ 20 h 79"/>
                <a:gd name="T116" fmla="*/ 12 w 60"/>
                <a:gd name="T117" fmla="*/ 15 h 79"/>
                <a:gd name="T118" fmla="*/ 0 w 60"/>
                <a:gd name="T119" fmla="*/ 14 h 79"/>
                <a:gd name="T120" fmla="*/ 4 w 60"/>
                <a:gd name="T121" fmla="*/ 4 h 79"/>
                <a:gd name="T122" fmla="*/ 4 w 60"/>
                <a:gd name="T12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79">
                  <a:moveTo>
                    <a:pt x="45" y="54"/>
                  </a:moveTo>
                  <a:lnTo>
                    <a:pt x="45" y="56"/>
                  </a:lnTo>
                  <a:lnTo>
                    <a:pt x="45" y="57"/>
                  </a:lnTo>
                  <a:lnTo>
                    <a:pt x="43" y="58"/>
                  </a:lnTo>
                  <a:lnTo>
                    <a:pt x="43" y="56"/>
                  </a:lnTo>
                  <a:lnTo>
                    <a:pt x="45" y="54"/>
                  </a:lnTo>
                  <a:close/>
                  <a:moveTo>
                    <a:pt x="39" y="54"/>
                  </a:moveTo>
                  <a:lnTo>
                    <a:pt x="42" y="56"/>
                  </a:lnTo>
                  <a:lnTo>
                    <a:pt x="42" y="58"/>
                  </a:lnTo>
                  <a:lnTo>
                    <a:pt x="41" y="61"/>
                  </a:lnTo>
                  <a:lnTo>
                    <a:pt x="39" y="60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9" y="54"/>
                  </a:lnTo>
                  <a:close/>
                  <a:moveTo>
                    <a:pt x="37" y="53"/>
                  </a:moveTo>
                  <a:lnTo>
                    <a:pt x="38" y="56"/>
                  </a:lnTo>
                  <a:lnTo>
                    <a:pt x="38" y="60"/>
                  </a:lnTo>
                  <a:lnTo>
                    <a:pt x="35" y="58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7" y="53"/>
                  </a:lnTo>
                  <a:close/>
                  <a:moveTo>
                    <a:pt x="5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1" y="23"/>
                  </a:lnTo>
                  <a:lnTo>
                    <a:pt x="52" y="23"/>
                  </a:lnTo>
                  <a:lnTo>
                    <a:pt x="51" y="25"/>
                  </a:lnTo>
                  <a:lnTo>
                    <a:pt x="50" y="28"/>
                  </a:lnTo>
                  <a:lnTo>
                    <a:pt x="49" y="32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2" y="36"/>
                  </a:lnTo>
                  <a:lnTo>
                    <a:pt x="42" y="37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42" y="43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8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5" y="44"/>
                  </a:lnTo>
                  <a:lnTo>
                    <a:pt x="56" y="48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8" y="57"/>
                  </a:lnTo>
                  <a:lnTo>
                    <a:pt x="59" y="60"/>
                  </a:lnTo>
                  <a:lnTo>
                    <a:pt x="59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9" y="70"/>
                  </a:lnTo>
                  <a:lnTo>
                    <a:pt x="56" y="73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52" y="68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50" y="69"/>
                  </a:lnTo>
                  <a:lnTo>
                    <a:pt x="51" y="66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3" y="52"/>
                  </a:lnTo>
                  <a:lnTo>
                    <a:pt x="41" y="53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4" y="61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0"/>
                  </a:lnTo>
                  <a:lnTo>
                    <a:pt x="29" y="61"/>
                  </a:lnTo>
                  <a:lnTo>
                    <a:pt x="27" y="64"/>
                  </a:lnTo>
                  <a:lnTo>
                    <a:pt x="26" y="61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6" y="58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6" y="64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4" y="65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18" y="64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2" y="41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42" name="Freeform 369">
              <a:extLst>
                <a:ext uri="{FF2B5EF4-FFF2-40B4-BE49-F238E27FC236}">
                  <a16:creationId xmlns:a16="http://schemas.microsoft.com/office/drawing/2014/main" id="{8DC4DD8A-7861-4108-9CF4-FBF8059A0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251" y="4168841"/>
              <a:ext cx="70862" cy="44050"/>
            </a:xfrm>
            <a:custGeom>
              <a:avLst/>
              <a:gdLst>
                <a:gd name="T0" fmla="*/ 16 w 37"/>
                <a:gd name="T1" fmla="*/ 0 h 23"/>
                <a:gd name="T2" fmla="*/ 18 w 37"/>
                <a:gd name="T3" fmla="*/ 3 h 23"/>
                <a:gd name="T4" fmla="*/ 23 w 37"/>
                <a:gd name="T5" fmla="*/ 3 h 23"/>
                <a:gd name="T6" fmla="*/ 25 w 37"/>
                <a:gd name="T7" fmla="*/ 4 h 23"/>
                <a:gd name="T8" fmla="*/ 28 w 37"/>
                <a:gd name="T9" fmla="*/ 3 h 23"/>
                <a:gd name="T10" fmla="*/ 31 w 37"/>
                <a:gd name="T11" fmla="*/ 3 h 23"/>
                <a:gd name="T12" fmla="*/ 33 w 37"/>
                <a:gd name="T13" fmla="*/ 6 h 23"/>
                <a:gd name="T14" fmla="*/ 33 w 37"/>
                <a:gd name="T15" fmla="*/ 6 h 23"/>
                <a:gd name="T16" fmla="*/ 33 w 37"/>
                <a:gd name="T17" fmla="*/ 8 h 23"/>
                <a:gd name="T18" fmla="*/ 33 w 37"/>
                <a:gd name="T19" fmla="*/ 11 h 23"/>
                <a:gd name="T20" fmla="*/ 37 w 37"/>
                <a:gd name="T21" fmla="*/ 12 h 23"/>
                <a:gd name="T22" fmla="*/ 37 w 37"/>
                <a:gd name="T23" fmla="*/ 16 h 23"/>
                <a:gd name="T24" fmla="*/ 37 w 37"/>
                <a:gd name="T25" fmla="*/ 17 h 23"/>
                <a:gd name="T26" fmla="*/ 32 w 37"/>
                <a:gd name="T27" fmla="*/ 19 h 23"/>
                <a:gd name="T28" fmla="*/ 29 w 37"/>
                <a:gd name="T29" fmla="*/ 19 h 23"/>
                <a:gd name="T30" fmla="*/ 24 w 37"/>
                <a:gd name="T31" fmla="*/ 20 h 23"/>
                <a:gd name="T32" fmla="*/ 21 w 37"/>
                <a:gd name="T33" fmla="*/ 19 h 23"/>
                <a:gd name="T34" fmla="*/ 19 w 37"/>
                <a:gd name="T35" fmla="*/ 19 h 23"/>
                <a:gd name="T36" fmla="*/ 18 w 37"/>
                <a:gd name="T37" fmla="*/ 23 h 23"/>
                <a:gd name="T38" fmla="*/ 14 w 37"/>
                <a:gd name="T39" fmla="*/ 23 h 23"/>
                <a:gd name="T40" fmla="*/ 8 w 37"/>
                <a:gd name="T41" fmla="*/ 19 h 23"/>
                <a:gd name="T42" fmla="*/ 7 w 37"/>
                <a:gd name="T43" fmla="*/ 20 h 23"/>
                <a:gd name="T44" fmla="*/ 3 w 37"/>
                <a:gd name="T45" fmla="*/ 19 h 23"/>
                <a:gd name="T46" fmla="*/ 0 w 37"/>
                <a:gd name="T47" fmla="*/ 15 h 23"/>
                <a:gd name="T48" fmla="*/ 0 w 37"/>
                <a:gd name="T49" fmla="*/ 14 h 23"/>
                <a:gd name="T50" fmla="*/ 2 w 37"/>
                <a:gd name="T51" fmla="*/ 11 h 23"/>
                <a:gd name="T52" fmla="*/ 3 w 37"/>
                <a:gd name="T53" fmla="*/ 10 h 23"/>
                <a:gd name="T54" fmla="*/ 6 w 37"/>
                <a:gd name="T55" fmla="*/ 4 h 23"/>
                <a:gd name="T56" fmla="*/ 12 w 37"/>
                <a:gd name="T57" fmla="*/ 2 h 23"/>
                <a:gd name="T58" fmla="*/ 16 w 37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3">
                  <a:moveTo>
                    <a:pt x="16" y="0"/>
                  </a:moveTo>
                  <a:lnTo>
                    <a:pt x="18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37" y="12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2" y="19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23"/>
                  </a:lnTo>
                  <a:lnTo>
                    <a:pt x="14" y="23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43" name="Freeform 370">
              <a:extLst>
                <a:ext uri="{FF2B5EF4-FFF2-40B4-BE49-F238E27FC236}">
                  <a16:creationId xmlns:a16="http://schemas.microsoft.com/office/drawing/2014/main" id="{AA6ED2BD-5F0F-4859-A625-623C08A0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158" y="4119047"/>
              <a:ext cx="189603" cy="97674"/>
            </a:xfrm>
            <a:custGeom>
              <a:avLst/>
              <a:gdLst>
                <a:gd name="T0" fmla="*/ 9 w 99"/>
                <a:gd name="T1" fmla="*/ 1 h 51"/>
                <a:gd name="T2" fmla="*/ 12 w 99"/>
                <a:gd name="T3" fmla="*/ 3 h 51"/>
                <a:gd name="T4" fmla="*/ 15 w 99"/>
                <a:gd name="T5" fmla="*/ 1 h 51"/>
                <a:gd name="T6" fmla="*/ 22 w 99"/>
                <a:gd name="T7" fmla="*/ 3 h 51"/>
                <a:gd name="T8" fmla="*/ 26 w 99"/>
                <a:gd name="T9" fmla="*/ 4 h 51"/>
                <a:gd name="T10" fmla="*/ 32 w 99"/>
                <a:gd name="T11" fmla="*/ 9 h 51"/>
                <a:gd name="T12" fmla="*/ 37 w 99"/>
                <a:gd name="T13" fmla="*/ 11 h 51"/>
                <a:gd name="T14" fmla="*/ 40 w 99"/>
                <a:gd name="T15" fmla="*/ 15 h 51"/>
                <a:gd name="T16" fmla="*/ 42 w 99"/>
                <a:gd name="T17" fmla="*/ 16 h 51"/>
                <a:gd name="T18" fmla="*/ 44 w 99"/>
                <a:gd name="T19" fmla="*/ 12 h 51"/>
                <a:gd name="T20" fmla="*/ 47 w 99"/>
                <a:gd name="T21" fmla="*/ 13 h 51"/>
                <a:gd name="T22" fmla="*/ 50 w 99"/>
                <a:gd name="T23" fmla="*/ 17 h 51"/>
                <a:gd name="T24" fmla="*/ 57 w 99"/>
                <a:gd name="T25" fmla="*/ 18 h 51"/>
                <a:gd name="T26" fmla="*/ 59 w 99"/>
                <a:gd name="T27" fmla="*/ 24 h 51"/>
                <a:gd name="T28" fmla="*/ 62 w 99"/>
                <a:gd name="T29" fmla="*/ 26 h 51"/>
                <a:gd name="T30" fmla="*/ 67 w 99"/>
                <a:gd name="T31" fmla="*/ 26 h 51"/>
                <a:gd name="T32" fmla="*/ 71 w 99"/>
                <a:gd name="T33" fmla="*/ 24 h 51"/>
                <a:gd name="T34" fmla="*/ 79 w 99"/>
                <a:gd name="T35" fmla="*/ 25 h 51"/>
                <a:gd name="T36" fmla="*/ 83 w 99"/>
                <a:gd name="T37" fmla="*/ 30 h 51"/>
                <a:gd name="T38" fmla="*/ 87 w 99"/>
                <a:gd name="T39" fmla="*/ 33 h 51"/>
                <a:gd name="T40" fmla="*/ 92 w 99"/>
                <a:gd name="T41" fmla="*/ 33 h 51"/>
                <a:gd name="T42" fmla="*/ 98 w 99"/>
                <a:gd name="T43" fmla="*/ 32 h 51"/>
                <a:gd name="T44" fmla="*/ 98 w 99"/>
                <a:gd name="T45" fmla="*/ 40 h 51"/>
                <a:gd name="T46" fmla="*/ 99 w 99"/>
                <a:gd name="T47" fmla="*/ 50 h 51"/>
                <a:gd name="T48" fmla="*/ 87 w 99"/>
                <a:gd name="T49" fmla="*/ 49 h 51"/>
                <a:gd name="T50" fmla="*/ 74 w 99"/>
                <a:gd name="T51" fmla="*/ 47 h 51"/>
                <a:gd name="T52" fmla="*/ 67 w 99"/>
                <a:gd name="T53" fmla="*/ 49 h 51"/>
                <a:gd name="T54" fmla="*/ 58 w 99"/>
                <a:gd name="T55" fmla="*/ 43 h 51"/>
                <a:gd name="T56" fmla="*/ 51 w 99"/>
                <a:gd name="T57" fmla="*/ 40 h 51"/>
                <a:gd name="T58" fmla="*/ 44 w 99"/>
                <a:gd name="T59" fmla="*/ 40 h 51"/>
                <a:gd name="T60" fmla="*/ 33 w 99"/>
                <a:gd name="T61" fmla="*/ 37 h 51"/>
                <a:gd name="T62" fmla="*/ 28 w 99"/>
                <a:gd name="T63" fmla="*/ 36 h 51"/>
                <a:gd name="T64" fmla="*/ 20 w 99"/>
                <a:gd name="T65" fmla="*/ 30 h 51"/>
                <a:gd name="T66" fmla="*/ 11 w 99"/>
                <a:gd name="T67" fmla="*/ 25 h 51"/>
                <a:gd name="T68" fmla="*/ 7 w 99"/>
                <a:gd name="T69" fmla="*/ 24 h 51"/>
                <a:gd name="T70" fmla="*/ 1 w 99"/>
                <a:gd name="T71" fmla="*/ 22 h 51"/>
                <a:gd name="T72" fmla="*/ 4 w 99"/>
                <a:gd name="T73" fmla="*/ 15 h 51"/>
                <a:gd name="T74" fmla="*/ 5 w 99"/>
                <a:gd name="T75" fmla="*/ 4 h 51"/>
                <a:gd name="T76" fmla="*/ 5 w 99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" y="0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3" y="20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6" y="28"/>
                  </a:lnTo>
                  <a:lnTo>
                    <a:pt x="67" y="26"/>
                  </a:lnTo>
                  <a:lnTo>
                    <a:pt x="70" y="26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79" y="25"/>
                  </a:lnTo>
                  <a:lnTo>
                    <a:pt x="79" y="29"/>
                  </a:lnTo>
                  <a:lnTo>
                    <a:pt x="83" y="30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91" y="32"/>
                  </a:lnTo>
                  <a:lnTo>
                    <a:pt x="92" y="33"/>
                  </a:lnTo>
                  <a:lnTo>
                    <a:pt x="95" y="32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9" y="45"/>
                  </a:lnTo>
                  <a:lnTo>
                    <a:pt x="99" y="50"/>
                  </a:lnTo>
                  <a:lnTo>
                    <a:pt x="91" y="51"/>
                  </a:lnTo>
                  <a:lnTo>
                    <a:pt x="87" y="49"/>
                  </a:lnTo>
                  <a:lnTo>
                    <a:pt x="84" y="50"/>
                  </a:lnTo>
                  <a:lnTo>
                    <a:pt x="74" y="47"/>
                  </a:lnTo>
                  <a:lnTo>
                    <a:pt x="70" y="47"/>
                  </a:lnTo>
                  <a:lnTo>
                    <a:pt x="67" y="49"/>
                  </a:lnTo>
                  <a:lnTo>
                    <a:pt x="61" y="46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1" y="40"/>
                  </a:lnTo>
                  <a:lnTo>
                    <a:pt x="45" y="41"/>
                  </a:lnTo>
                  <a:lnTo>
                    <a:pt x="44" y="40"/>
                  </a:lnTo>
                  <a:lnTo>
                    <a:pt x="37" y="40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0" y="30"/>
                  </a:lnTo>
                  <a:lnTo>
                    <a:pt x="15" y="26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44" name="Freeform 371">
              <a:extLst>
                <a:ext uri="{FF2B5EF4-FFF2-40B4-BE49-F238E27FC236}">
                  <a16:creationId xmlns:a16="http://schemas.microsoft.com/office/drawing/2014/main" id="{47FDB4E9-404B-47A3-ABA7-8CFE95E4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246" y="3950511"/>
              <a:ext cx="317918" cy="344730"/>
            </a:xfrm>
            <a:custGeom>
              <a:avLst/>
              <a:gdLst>
                <a:gd name="T0" fmla="*/ 129 w 166"/>
                <a:gd name="T1" fmla="*/ 2 h 180"/>
                <a:gd name="T2" fmla="*/ 126 w 166"/>
                <a:gd name="T3" fmla="*/ 12 h 180"/>
                <a:gd name="T4" fmla="*/ 138 w 166"/>
                <a:gd name="T5" fmla="*/ 18 h 180"/>
                <a:gd name="T6" fmla="*/ 139 w 166"/>
                <a:gd name="T7" fmla="*/ 28 h 180"/>
                <a:gd name="T8" fmla="*/ 139 w 166"/>
                <a:gd name="T9" fmla="*/ 38 h 180"/>
                <a:gd name="T10" fmla="*/ 150 w 166"/>
                <a:gd name="T11" fmla="*/ 54 h 180"/>
                <a:gd name="T12" fmla="*/ 162 w 166"/>
                <a:gd name="T13" fmla="*/ 58 h 180"/>
                <a:gd name="T14" fmla="*/ 162 w 166"/>
                <a:gd name="T15" fmla="*/ 64 h 180"/>
                <a:gd name="T16" fmla="*/ 154 w 166"/>
                <a:gd name="T17" fmla="*/ 71 h 180"/>
                <a:gd name="T18" fmla="*/ 153 w 166"/>
                <a:gd name="T19" fmla="*/ 85 h 180"/>
                <a:gd name="T20" fmla="*/ 149 w 166"/>
                <a:gd name="T21" fmla="*/ 96 h 180"/>
                <a:gd name="T22" fmla="*/ 141 w 166"/>
                <a:gd name="T23" fmla="*/ 108 h 180"/>
                <a:gd name="T24" fmla="*/ 124 w 166"/>
                <a:gd name="T25" fmla="*/ 122 h 180"/>
                <a:gd name="T26" fmla="*/ 114 w 166"/>
                <a:gd name="T27" fmla="*/ 121 h 180"/>
                <a:gd name="T28" fmla="*/ 107 w 166"/>
                <a:gd name="T29" fmla="*/ 130 h 180"/>
                <a:gd name="T30" fmla="*/ 105 w 166"/>
                <a:gd name="T31" fmla="*/ 138 h 180"/>
                <a:gd name="T32" fmla="*/ 113 w 166"/>
                <a:gd name="T33" fmla="*/ 142 h 180"/>
                <a:gd name="T34" fmla="*/ 120 w 166"/>
                <a:gd name="T35" fmla="*/ 153 h 180"/>
                <a:gd name="T36" fmla="*/ 125 w 166"/>
                <a:gd name="T37" fmla="*/ 166 h 180"/>
                <a:gd name="T38" fmla="*/ 121 w 166"/>
                <a:gd name="T39" fmla="*/ 171 h 180"/>
                <a:gd name="T40" fmla="*/ 117 w 166"/>
                <a:gd name="T41" fmla="*/ 170 h 180"/>
                <a:gd name="T42" fmla="*/ 101 w 166"/>
                <a:gd name="T43" fmla="*/ 171 h 180"/>
                <a:gd name="T44" fmla="*/ 96 w 166"/>
                <a:gd name="T45" fmla="*/ 180 h 180"/>
                <a:gd name="T46" fmla="*/ 87 w 166"/>
                <a:gd name="T47" fmla="*/ 178 h 180"/>
                <a:gd name="T48" fmla="*/ 82 w 166"/>
                <a:gd name="T49" fmla="*/ 175 h 180"/>
                <a:gd name="T50" fmla="*/ 82 w 166"/>
                <a:gd name="T51" fmla="*/ 168 h 180"/>
                <a:gd name="T52" fmla="*/ 74 w 166"/>
                <a:gd name="T53" fmla="*/ 164 h 180"/>
                <a:gd name="T54" fmla="*/ 74 w 166"/>
                <a:gd name="T55" fmla="*/ 160 h 180"/>
                <a:gd name="T56" fmla="*/ 64 w 166"/>
                <a:gd name="T57" fmla="*/ 156 h 180"/>
                <a:gd name="T58" fmla="*/ 58 w 166"/>
                <a:gd name="T59" fmla="*/ 156 h 180"/>
                <a:gd name="T60" fmla="*/ 49 w 166"/>
                <a:gd name="T61" fmla="*/ 160 h 180"/>
                <a:gd name="T62" fmla="*/ 42 w 166"/>
                <a:gd name="T63" fmla="*/ 158 h 180"/>
                <a:gd name="T64" fmla="*/ 37 w 166"/>
                <a:gd name="T65" fmla="*/ 156 h 180"/>
                <a:gd name="T66" fmla="*/ 33 w 166"/>
                <a:gd name="T67" fmla="*/ 159 h 180"/>
                <a:gd name="T68" fmla="*/ 25 w 166"/>
                <a:gd name="T69" fmla="*/ 160 h 180"/>
                <a:gd name="T70" fmla="*/ 18 w 166"/>
                <a:gd name="T71" fmla="*/ 162 h 180"/>
                <a:gd name="T72" fmla="*/ 16 w 166"/>
                <a:gd name="T73" fmla="*/ 158 h 180"/>
                <a:gd name="T74" fmla="*/ 16 w 166"/>
                <a:gd name="T75" fmla="*/ 146 h 180"/>
                <a:gd name="T76" fmla="*/ 28 w 166"/>
                <a:gd name="T77" fmla="*/ 139 h 180"/>
                <a:gd name="T78" fmla="*/ 29 w 166"/>
                <a:gd name="T79" fmla="*/ 133 h 180"/>
                <a:gd name="T80" fmla="*/ 25 w 166"/>
                <a:gd name="T81" fmla="*/ 125 h 180"/>
                <a:gd name="T82" fmla="*/ 18 w 166"/>
                <a:gd name="T83" fmla="*/ 118 h 180"/>
                <a:gd name="T84" fmla="*/ 8 w 166"/>
                <a:gd name="T85" fmla="*/ 112 h 180"/>
                <a:gd name="T86" fmla="*/ 16 w 166"/>
                <a:gd name="T87" fmla="*/ 105 h 180"/>
                <a:gd name="T88" fmla="*/ 39 w 166"/>
                <a:gd name="T89" fmla="*/ 103 h 180"/>
                <a:gd name="T90" fmla="*/ 58 w 166"/>
                <a:gd name="T91" fmla="*/ 101 h 180"/>
                <a:gd name="T92" fmla="*/ 62 w 166"/>
                <a:gd name="T93" fmla="*/ 92 h 180"/>
                <a:gd name="T94" fmla="*/ 64 w 166"/>
                <a:gd name="T95" fmla="*/ 83 h 180"/>
                <a:gd name="T96" fmla="*/ 70 w 166"/>
                <a:gd name="T97" fmla="*/ 79 h 180"/>
                <a:gd name="T98" fmla="*/ 79 w 166"/>
                <a:gd name="T99" fmla="*/ 71 h 180"/>
                <a:gd name="T100" fmla="*/ 87 w 166"/>
                <a:gd name="T101" fmla="*/ 71 h 180"/>
                <a:gd name="T102" fmla="*/ 93 w 166"/>
                <a:gd name="T103" fmla="*/ 68 h 180"/>
                <a:gd name="T104" fmla="*/ 93 w 166"/>
                <a:gd name="T105" fmla="*/ 58 h 180"/>
                <a:gd name="T106" fmla="*/ 100 w 166"/>
                <a:gd name="T107" fmla="*/ 50 h 180"/>
                <a:gd name="T108" fmla="*/ 96 w 166"/>
                <a:gd name="T109" fmla="*/ 41 h 180"/>
                <a:gd name="T110" fmla="*/ 111 w 166"/>
                <a:gd name="T111" fmla="*/ 35 h 180"/>
                <a:gd name="T112" fmla="*/ 113 w 166"/>
                <a:gd name="T113" fmla="*/ 17 h 180"/>
                <a:gd name="T114" fmla="*/ 114 w 166"/>
                <a:gd name="T115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" h="180">
                  <a:moveTo>
                    <a:pt x="122" y="0"/>
                  </a:moveTo>
                  <a:lnTo>
                    <a:pt x="125" y="1"/>
                  </a:lnTo>
                  <a:lnTo>
                    <a:pt x="128" y="0"/>
                  </a:lnTo>
                  <a:lnTo>
                    <a:pt x="129" y="2"/>
                  </a:lnTo>
                  <a:lnTo>
                    <a:pt x="122" y="6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2"/>
                  </a:lnTo>
                  <a:lnTo>
                    <a:pt x="129" y="12"/>
                  </a:lnTo>
                  <a:lnTo>
                    <a:pt x="132" y="13"/>
                  </a:lnTo>
                  <a:lnTo>
                    <a:pt x="136" y="17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42" y="22"/>
                  </a:lnTo>
                  <a:lnTo>
                    <a:pt x="142" y="25"/>
                  </a:lnTo>
                  <a:lnTo>
                    <a:pt x="139" y="28"/>
                  </a:lnTo>
                  <a:lnTo>
                    <a:pt x="138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9" y="38"/>
                  </a:lnTo>
                  <a:lnTo>
                    <a:pt x="141" y="46"/>
                  </a:lnTo>
                  <a:lnTo>
                    <a:pt x="141" y="49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4" y="55"/>
                  </a:lnTo>
                  <a:lnTo>
                    <a:pt x="155" y="59"/>
                  </a:lnTo>
                  <a:lnTo>
                    <a:pt x="159" y="59"/>
                  </a:lnTo>
                  <a:lnTo>
                    <a:pt x="162" y="58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59" y="66"/>
                  </a:lnTo>
                  <a:lnTo>
                    <a:pt x="157" y="66"/>
                  </a:lnTo>
                  <a:lnTo>
                    <a:pt x="154" y="70"/>
                  </a:lnTo>
                  <a:lnTo>
                    <a:pt x="154" y="71"/>
                  </a:lnTo>
                  <a:lnTo>
                    <a:pt x="155" y="75"/>
                  </a:lnTo>
                  <a:lnTo>
                    <a:pt x="155" y="81"/>
                  </a:lnTo>
                  <a:lnTo>
                    <a:pt x="154" y="84"/>
                  </a:lnTo>
                  <a:lnTo>
                    <a:pt x="153" y="85"/>
                  </a:lnTo>
                  <a:lnTo>
                    <a:pt x="149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49" y="96"/>
                  </a:lnTo>
                  <a:lnTo>
                    <a:pt x="146" y="97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41" y="108"/>
                  </a:lnTo>
                  <a:lnTo>
                    <a:pt x="136" y="112"/>
                  </a:lnTo>
                  <a:lnTo>
                    <a:pt x="133" y="118"/>
                  </a:lnTo>
                  <a:lnTo>
                    <a:pt x="129" y="122"/>
                  </a:lnTo>
                  <a:lnTo>
                    <a:pt x="124" y="122"/>
                  </a:lnTo>
                  <a:lnTo>
                    <a:pt x="118" y="125"/>
                  </a:lnTo>
                  <a:lnTo>
                    <a:pt x="117" y="125"/>
                  </a:lnTo>
                  <a:lnTo>
                    <a:pt x="117" y="122"/>
                  </a:lnTo>
                  <a:lnTo>
                    <a:pt x="114" y="121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6"/>
                  </a:lnTo>
                  <a:lnTo>
                    <a:pt x="107" y="130"/>
                  </a:lnTo>
                  <a:lnTo>
                    <a:pt x="105" y="130"/>
                  </a:lnTo>
                  <a:lnTo>
                    <a:pt x="103" y="135"/>
                  </a:lnTo>
                  <a:lnTo>
                    <a:pt x="103" y="138"/>
                  </a:lnTo>
                  <a:lnTo>
                    <a:pt x="105" y="138"/>
                  </a:lnTo>
                  <a:lnTo>
                    <a:pt x="108" y="139"/>
                  </a:lnTo>
                  <a:lnTo>
                    <a:pt x="109" y="138"/>
                  </a:lnTo>
                  <a:lnTo>
                    <a:pt x="112" y="139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3" y="150"/>
                  </a:lnTo>
                  <a:lnTo>
                    <a:pt x="117" y="153"/>
                  </a:lnTo>
                  <a:lnTo>
                    <a:pt x="120" y="153"/>
                  </a:lnTo>
                  <a:lnTo>
                    <a:pt x="121" y="154"/>
                  </a:lnTo>
                  <a:lnTo>
                    <a:pt x="121" y="155"/>
                  </a:lnTo>
                  <a:lnTo>
                    <a:pt x="122" y="158"/>
                  </a:lnTo>
                  <a:lnTo>
                    <a:pt x="125" y="166"/>
                  </a:lnTo>
                  <a:lnTo>
                    <a:pt x="125" y="167"/>
                  </a:lnTo>
                  <a:lnTo>
                    <a:pt x="126" y="168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20" y="170"/>
                  </a:lnTo>
                  <a:lnTo>
                    <a:pt x="121" y="168"/>
                  </a:lnTo>
                  <a:lnTo>
                    <a:pt x="118" y="168"/>
                  </a:lnTo>
                  <a:lnTo>
                    <a:pt x="117" y="170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103" y="172"/>
                  </a:lnTo>
                  <a:lnTo>
                    <a:pt x="101" y="171"/>
                  </a:lnTo>
                  <a:lnTo>
                    <a:pt x="100" y="175"/>
                  </a:lnTo>
                  <a:lnTo>
                    <a:pt x="99" y="175"/>
                  </a:lnTo>
                  <a:lnTo>
                    <a:pt x="96" y="176"/>
                  </a:lnTo>
                  <a:lnTo>
                    <a:pt x="96" y="180"/>
                  </a:lnTo>
                  <a:lnTo>
                    <a:pt x="93" y="180"/>
                  </a:lnTo>
                  <a:lnTo>
                    <a:pt x="93" y="179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3" y="175"/>
                  </a:lnTo>
                  <a:lnTo>
                    <a:pt x="83" y="175"/>
                  </a:lnTo>
                  <a:lnTo>
                    <a:pt x="82" y="175"/>
                  </a:lnTo>
                  <a:lnTo>
                    <a:pt x="83" y="174"/>
                  </a:lnTo>
                  <a:lnTo>
                    <a:pt x="83" y="172"/>
                  </a:lnTo>
                  <a:lnTo>
                    <a:pt x="82" y="172"/>
                  </a:lnTo>
                  <a:lnTo>
                    <a:pt x="82" y="168"/>
                  </a:lnTo>
                  <a:lnTo>
                    <a:pt x="79" y="164"/>
                  </a:lnTo>
                  <a:lnTo>
                    <a:pt x="79" y="163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0"/>
                  </a:lnTo>
                  <a:lnTo>
                    <a:pt x="72" y="158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4" y="156"/>
                  </a:lnTo>
                  <a:lnTo>
                    <a:pt x="60" y="156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0"/>
                  </a:lnTo>
                  <a:lnTo>
                    <a:pt x="45" y="159"/>
                  </a:lnTo>
                  <a:lnTo>
                    <a:pt x="43" y="159"/>
                  </a:lnTo>
                  <a:lnTo>
                    <a:pt x="42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39" y="158"/>
                  </a:lnTo>
                  <a:lnTo>
                    <a:pt x="37" y="156"/>
                  </a:lnTo>
                  <a:lnTo>
                    <a:pt x="35" y="158"/>
                  </a:lnTo>
                  <a:lnTo>
                    <a:pt x="35" y="159"/>
                  </a:lnTo>
                  <a:lnTo>
                    <a:pt x="34" y="159"/>
                  </a:lnTo>
                  <a:lnTo>
                    <a:pt x="33" y="159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6" y="159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7" y="162"/>
                  </a:lnTo>
                  <a:lnTo>
                    <a:pt x="17" y="160"/>
                  </a:lnTo>
                  <a:lnTo>
                    <a:pt x="16" y="160"/>
                  </a:lnTo>
                  <a:lnTo>
                    <a:pt x="16" y="158"/>
                  </a:lnTo>
                  <a:lnTo>
                    <a:pt x="16" y="154"/>
                  </a:lnTo>
                  <a:lnTo>
                    <a:pt x="14" y="151"/>
                  </a:lnTo>
                  <a:lnTo>
                    <a:pt x="17" y="149"/>
                  </a:lnTo>
                  <a:lnTo>
                    <a:pt x="16" y="146"/>
                  </a:lnTo>
                  <a:lnTo>
                    <a:pt x="17" y="145"/>
                  </a:lnTo>
                  <a:lnTo>
                    <a:pt x="21" y="142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2" y="134"/>
                  </a:lnTo>
                  <a:lnTo>
                    <a:pt x="29" y="133"/>
                  </a:lnTo>
                  <a:lnTo>
                    <a:pt x="26" y="133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5"/>
                  </a:lnTo>
                  <a:lnTo>
                    <a:pt x="25" y="121"/>
                  </a:lnTo>
                  <a:lnTo>
                    <a:pt x="21" y="120"/>
                  </a:lnTo>
                  <a:lnTo>
                    <a:pt x="21" y="120"/>
                  </a:lnTo>
                  <a:lnTo>
                    <a:pt x="18" y="118"/>
                  </a:lnTo>
                  <a:lnTo>
                    <a:pt x="14" y="118"/>
                  </a:lnTo>
                  <a:lnTo>
                    <a:pt x="13" y="117"/>
                  </a:lnTo>
                  <a:lnTo>
                    <a:pt x="10" y="114"/>
                  </a:lnTo>
                  <a:lnTo>
                    <a:pt x="8" y="112"/>
                  </a:lnTo>
                  <a:lnTo>
                    <a:pt x="6" y="10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6" y="105"/>
                  </a:lnTo>
                  <a:lnTo>
                    <a:pt x="30" y="105"/>
                  </a:lnTo>
                  <a:lnTo>
                    <a:pt x="34" y="104"/>
                  </a:lnTo>
                  <a:lnTo>
                    <a:pt x="38" y="104"/>
                  </a:lnTo>
                  <a:lnTo>
                    <a:pt x="39" y="103"/>
                  </a:lnTo>
                  <a:lnTo>
                    <a:pt x="43" y="101"/>
                  </a:lnTo>
                  <a:lnTo>
                    <a:pt x="50" y="101"/>
                  </a:lnTo>
                  <a:lnTo>
                    <a:pt x="54" y="101"/>
                  </a:lnTo>
                  <a:lnTo>
                    <a:pt x="58" y="101"/>
                  </a:lnTo>
                  <a:lnTo>
                    <a:pt x="62" y="99"/>
                  </a:lnTo>
                  <a:lnTo>
                    <a:pt x="63" y="97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3" y="83"/>
                  </a:lnTo>
                  <a:lnTo>
                    <a:pt x="64" y="83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8"/>
                  </a:lnTo>
                  <a:lnTo>
                    <a:pt x="70" y="79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82" y="70"/>
                  </a:lnTo>
                  <a:lnTo>
                    <a:pt x="83" y="71"/>
                  </a:lnTo>
                  <a:lnTo>
                    <a:pt x="87" y="71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1" y="72"/>
                  </a:lnTo>
                  <a:lnTo>
                    <a:pt x="93" y="68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3" y="60"/>
                  </a:lnTo>
                  <a:lnTo>
                    <a:pt x="93" y="58"/>
                  </a:lnTo>
                  <a:lnTo>
                    <a:pt x="93" y="54"/>
                  </a:lnTo>
                  <a:lnTo>
                    <a:pt x="95" y="51"/>
                  </a:lnTo>
                  <a:lnTo>
                    <a:pt x="97" y="51"/>
                  </a:lnTo>
                  <a:lnTo>
                    <a:pt x="100" y="50"/>
                  </a:lnTo>
                  <a:lnTo>
                    <a:pt x="101" y="47"/>
                  </a:lnTo>
                  <a:lnTo>
                    <a:pt x="100" y="45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9" y="38"/>
                  </a:lnTo>
                  <a:lnTo>
                    <a:pt x="103" y="39"/>
                  </a:lnTo>
                  <a:lnTo>
                    <a:pt x="108" y="39"/>
                  </a:lnTo>
                  <a:lnTo>
                    <a:pt x="111" y="35"/>
                  </a:lnTo>
                  <a:lnTo>
                    <a:pt x="111" y="31"/>
                  </a:lnTo>
                  <a:lnTo>
                    <a:pt x="108" y="29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8" y="9"/>
                  </a:lnTo>
                  <a:lnTo>
                    <a:pt x="109" y="8"/>
                  </a:lnTo>
                  <a:lnTo>
                    <a:pt x="112" y="4"/>
                  </a:lnTo>
                  <a:lnTo>
                    <a:pt x="114" y="4"/>
                  </a:lnTo>
                  <a:lnTo>
                    <a:pt x="118" y="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45" name="Freeform 372">
              <a:extLst>
                <a:ext uri="{FF2B5EF4-FFF2-40B4-BE49-F238E27FC236}">
                  <a16:creationId xmlns:a16="http://schemas.microsoft.com/office/drawing/2014/main" id="{01A05398-72FA-4576-B581-1F3E9E4E1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896" y="3933275"/>
              <a:ext cx="166621" cy="135978"/>
            </a:xfrm>
            <a:custGeom>
              <a:avLst/>
              <a:gdLst>
                <a:gd name="T0" fmla="*/ 33 w 87"/>
                <a:gd name="T1" fmla="*/ 0 h 71"/>
                <a:gd name="T2" fmla="*/ 37 w 87"/>
                <a:gd name="T3" fmla="*/ 5 h 71"/>
                <a:gd name="T4" fmla="*/ 45 w 87"/>
                <a:gd name="T5" fmla="*/ 15 h 71"/>
                <a:gd name="T6" fmla="*/ 48 w 87"/>
                <a:gd name="T7" fmla="*/ 19 h 71"/>
                <a:gd name="T8" fmla="*/ 53 w 87"/>
                <a:gd name="T9" fmla="*/ 22 h 71"/>
                <a:gd name="T10" fmla="*/ 61 w 87"/>
                <a:gd name="T11" fmla="*/ 22 h 71"/>
                <a:gd name="T12" fmla="*/ 66 w 87"/>
                <a:gd name="T13" fmla="*/ 26 h 71"/>
                <a:gd name="T14" fmla="*/ 71 w 87"/>
                <a:gd name="T15" fmla="*/ 34 h 71"/>
                <a:gd name="T16" fmla="*/ 78 w 87"/>
                <a:gd name="T17" fmla="*/ 39 h 71"/>
                <a:gd name="T18" fmla="*/ 81 w 87"/>
                <a:gd name="T19" fmla="*/ 48 h 71"/>
                <a:gd name="T20" fmla="*/ 86 w 87"/>
                <a:gd name="T21" fmla="*/ 55 h 71"/>
                <a:gd name="T22" fmla="*/ 87 w 87"/>
                <a:gd name="T23" fmla="*/ 64 h 71"/>
                <a:gd name="T24" fmla="*/ 86 w 87"/>
                <a:gd name="T25" fmla="*/ 64 h 71"/>
                <a:gd name="T26" fmla="*/ 81 w 87"/>
                <a:gd name="T27" fmla="*/ 68 h 71"/>
                <a:gd name="T28" fmla="*/ 73 w 87"/>
                <a:gd name="T29" fmla="*/ 65 h 71"/>
                <a:gd name="T30" fmla="*/ 68 w 87"/>
                <a:gd name="T31" fmla="*/ 60 h 71"/>
                <a:gd name="T32" fmla="*/ 58 w 87"/>
                <a:gd name="T33" fmla="*/ 58 h 71"/>
                <a:gd name="T34" fmla="*/ 54 w 87"/>
                <a:gd name="T35" fmla="*/ 60 h 71"/>
                <a:gd name="T36" fmla="*/ 48 w 87"/>
                <a:gd name="T37" fmla="*/ 64 h 71"/>
                <a:gd name="T38" fmla="*/ 44 w 87"/>
                <a:gd name="T39" fmla="*/ 71 h 71"/>
                <a:gd name="T40" fmla="*/ 40 w 87"/>
                <a:gd name="T41" fmla="*/ 67 h 71"/>
                <a:gd name="T42" fmla="*/ 33 w 87"/>
                <a:gd name="T43" fmla="*/ 68 h 71"/>
                <a:gd name="T44" fmla="*/ 28 w 87"/>
                <a:gd name="T45" fmla="*/ 63 h 71"/>
                <a:gd name="T46" fmla="*/ 19 w 87"/>
                <a:gd name="T47" fmla="*/ 58 h 71"/>
                <a:gd name="T48" fmla="*/ 17 w 87"/>
                <a:gd name="T49" fmla="*/ 47 h 71"/>
                <a:gd name="T50" fmla="*/ 15 w 87"/>
                <a:gd name="T51" fmla="*/ 39 h 71"/>
                <a:gd name="T52" fmla="*/ 17 w 87"/>
                <a:gd name="T53" fmla="*/ 37 h 71"/>
                <a:gd name="T54" fmla="*/ 20 w 87"/>
                <a:gd name="T55" fmla="*/ 31 h 71"/>
                <a:gd name="T56" fmla="*/ 16 w 87"/>
                <a:gd name="T57" fmla="*/ 27 h 71"/>
                <a:gd name="T58" fmla="*/ 10 w 87"/>
                <a:gd name="T59" fmla="*/ 22 h 71"/>
                <a:gd name="T60" fmla="*/ 4 w 87"/>
                <a:gd name="T61" fmla="*/ 21 h 71"/>
                <a:gd name="T62" fmla="*/ 2 w 87"/>
                <a:gd name="T63" fmla="*/ 19 h 71"/>
                <a:gd name="T64" fmla="*/ 7 w 87"/>
                <a:gd name="T65" fmla="*/ 11 h 71"/>
                <a:gd name="T66" fmla="*/ 15 w 87"/>
                <a:gd name="T67" fmla="*/ 8 h 71"/>
                <a:gd name="T68" fmla="*/ 21 w 87"/>
                <a:gd name="T69" fmla="*/ 1 h 71"/>
                <a:gd name="T70" fmla="*/ 23 w 87"/>
                <a:gd name="T71" fmla="*/ 1 h 71"/>
                <a:gd name="T72" fmla="*/ 27 w 87"/>
                <a:gd name="T73" fmla="*/ 2 h 71"/>
                <a:gd name="T74" fmla="*/ 31 w 87"/>
                <a:gd name="T75" fmla="*/ 1 h 71"/>
                <a:gd name="T76" fmla="*/ 32 w 87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71">
                  <a:moveTo>
                    <a:pt x="32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1" y="22"/>
                  </a:lnTo>
                  <a:lnTo>
                    <a:pt x="61" y="25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1" y="34"/>
                  </a:lnTo>
                  <a:lnTo>
                    <a:pt x="74" y="38"/>
                  </a:lnTo>
                  <a:lnTo>
                    <a:pt x="78" y="39"/>
                  </a:lnTo>
                  <a:lnTo>
                    <a:pt x="81" y="43"/>
                  </a:lnTo>
                  <a:lnTo>
                    <a:pt x="81" y="48"/>
                  </a:lnTo>
                  <a:lnTo>
                    <a:pt x="82" y="54"/>
                  </a:lnTo>
                  <a:lnTo>
                    <a:pt x="86" y="55"/>
                  </a:lnTo>
                  <a:lnTo>
                    <a:pt x="87" y="60"/>
                  </a:lnTo>
                  <a:lnTo>
                    <a:pt x="87" y="64"/>
                  </a:lnTo>
                  <a:lnTo>
                    <a:pt x="86" y="67"/>
                  </a:lnTo>
                  <a:lnTo>
                    <a:pt x="86" y="64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5" y="64"/>
                  </a:lnTo>
                  <a:lnTo>
                    <a:pt x="73" y="65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5" y="63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4" y="60"/>
                  </a:lnTo>
                  <a:lnTo>
                    <a:pt x="52" y="62"/>
                  </a:lnTo>
                  <a:lnTo>
                    <a:pt x="48" y="64"/>
                  </a:lnTo>
                  <a:lnTo>
                    <a:pt x="44" y="69"/>
                  </a:lnTo>
                  <a:lnTo>
                    <a:pt x="44" y="71"/>
                  </a:lnTo>
                  <a:lnTo>
                    <a:pt x="42" y="68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2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19" y="58"/>
                  </a:lnTo>
                  <a:lnTo>
                    <a:pt x="19" y="55"/>
                  </a:lnTo>
                  <a:lnTo>
                    <a:pt x="17" y="47"/>
                  </a:lnTo>
                  <a:lnTo>
                    <a:pt x="15" y="43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6" y="9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46" name="Freeform 373">
              <a:extLst>
                <a:ext uri="{FF2B5EF4-FFF2-40B4-BE49-F238E27FC236}">
                  <a16:creationId xmlns:a16="http://schemas.microsoft.com/office/drawing/2014/main" id="{E8D1AFDE-AE6D-4873-B10B-820A1D3D6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264" y="3902633"/>
              <a:ext cx="302597" cy="248972"/>
            </a:xfrm>
            <a:custGeom>
              <a:avLst/>
              <a:gdLst>
                <a:gd name="T0" fmla="*/ 113 w 158"/>
                <a:gd name="T1" fmla="*/ 1 h 130"/>
                <a:gd name="T2" fmla="*/ 116 w 158"/>
                <a:gd name="T3" fmla="*/ 6 h 130"/>
                <a:gd name="T4" fmla="*/ 119 w 158"/>
                <a:gd name="T5" fmla="*/ 10 h 130"/>
                <a:gd name="T6" fmla="*/ 120 w 158"/>
                <a:gd name="T7" fmla="*/ 21 h 130"/>
                <a:gd name="T8" fmla="*/ 124 w 158"/>
                <a:gd name="T9" fmla="*/ 26 h 130"/>
                <a:gd name="T10" fmla="*/ 129 w 158"/>
                <a:gd name="T11" fmla="*/ 24 h 130"/>
                <a:gd name="T12" fmla="*/ 136 w 158"/>
                <a:gd name="T13" fmla="*/ 17 h 130"/>
                <a:gd name="T14" fmla="*/ 146 w 158"/>
                <a:gd name="T15" fmla="*/ 12 h 130"/>
                <a:gd name="T16" fmla="*/ 151 w 158"/>
                <a:gd name="T17" fmla="*/ 12 h 130"/>
                <a:gd name="T18" fmla="*/ 154 w 158"/>
                <a:gd name="T19" fmla="*/ 17 h 130"/>
                <a:gd name="T20" fmla="*/ 149 w 158"/>
                <a:gd name="T21" fmla="*/ 24 h 130"/>
                <a:gd name="T22" fmla="*/ 130 w 158"/>
                <a:gd name="T23" fmla="*/ 26 h 130"/>
                <a:gd name="T24" fmla="*/ 121 w 158"/>
                <a:gd name="T25" fmla="*/ 33 h 130"/>
                <a:gd name="T26" fmla="*/ 125 w 158"/>
                <a:gd name="T27" fmla="*/ 47 h 130"/>
                <a:gd name="T28" fmla="*/ 123 w 158"/>
                <a:gd name="T29" fmla="*/ 60 h 130"/>
                <a:gd name="T30" fmla="*/ 111 w 158"/>
                <a:gd name="T31" fmla="*/ 63 h 130"/>
                <a:gd name="T32" fmla="*/ 112 w 158"/>
                <a:gd name="T33" fmla="*/ 70 h 130"/>
                <a:gd name="T34" fmla="*/ 109 w 158"/>
                <a:gd name="T35" fmla="*/ 76 h 130"/>
                <a:gd name="T36" fmla="*/ 105 w 158"/>
                <a:gd name="T37" fmla="*/ 83 h 130"/>
                <a:gd name="T38" fmla="*/ 104 w 158"/>
                <a:gd name="T39" fmla="*/ 88 h 130"/>
                <a:gd name="T40" fmla="*/ 100 w 158"/>
                <a:gd name="T41" fmla="*/ 95 h 130"/>
                <a:gd name="T42" fmla="*/ 95 w 158"/>
                <a:gd name="T43" fmla="*/ 96 h 130"/>
                <a:gd name="T44" fmla="*/ 91 w 158"/>
                <a:gd name="T45" fmla="*/ 96 h 130"/>
                <a:gd name="T46" fmla="*/ 87 w 158"/>
                <a:gd name="T47" fmla="*/ 103 h 130"/>
                <a:gd name="T48" fmla="*/ 78 w 158"/>
                <a:gd name="T49" fmla="*/ 104 h 130"/>
                <a:gd name="T50" fmla="*/ 75 w 158"/>
                <a:gd name="T51" fmla="*/ 108 h 130"/>
                <a:gd name="T52" fmla="*/ 74 w 158"/>
                <a:gd name="T53" fmla="*/ 117 h 130"/>
                <a:gd name="T54" fmla="*/ 74 w 158"/>
                <a:gd name="T55" fmla="*/ 124 h 130"/>
                <a:gd name="T56" fmla="*/ 62 w 158"/>
                <a:gd name="T57" fmla="*/ 126 h 130"/>
                <a:gd name="T58" fmla="*/ 50 w 158"/>
                <a:gd name="T59" fmla="*/ 129 h 130"/>
                <a:gd name="T60" fmla="*/ 28 w 158"/>
                <a:gd name="T61" fmla="*/ 130 h 130"/>
                <a:gd name="T62" fmla="*/ 22 w 158"/>
                <a:gd name="T63" fmla="*/ 112 h 130"/>
                <a:gd name="T64" fmla="*/ 18 w 158"/>
                <a:gd name="T65" fmla="*/ 100 h 130"/>
                <a:gd name="T66" fmla="*/ 7 w 158"/>
                <a:gd name="T67" fmla="*/ 93 h 130"/>
                <a:gd name="T68" fmla="*/ 3 w 158"/>
                <a:gd name="T69" fmla="*/ 80 h 130"/>
                <a:gd name="T70" fmla="*/ 7 w 158"/>
                <a:gd name="T71" fmla="*/ 72 h 130"/>
                <a:gd name="T72" fmla="*/ 1 w 158"/>
                <a:gd name="T73" fmla="*/ 66 h 130"/>
                <a:gd name="T74" fmla="*/ 1 w 158"/>
                <a:gd name="T75" fmla="*/ 60 h 130"/>
                <a:gd name="T76" fmla="*/ 5 w 158"/>
                <a:gd name="T77" fmla="*/ 55 h 130"/>
                <a:gd name="T78" fmla="*/ 5 w 158"/>
                <a:gd name="T79" fmla="*/ 51 h 130"/>
                <a:gd name="T80" fmla="*/ 5 w 158"/>
                <a:gd name="T81" fmla="*/ 45 h 130"/>
                <a:gd name="T82" fmla="*/ 9 w 158"/>
                <a:gd name="T83" fmla="*/ 45 h 130"/>
                <a:gd name="T84" fmla="*/ 15 w 158"/>
                <a:gd name="T85" fmla="*/ 45 h 130"/>
                <a:gd name="T86" fmla="*/ 20 w 158"/>
                <a:gd name="T87" fmla="*/ 49 h 130"/>
                <a:gd name="T88" fmla="*/ 25 w 158"/>
                <a:gd name="T89" fmla="*/ 47 h 130"/>
                <a:gd name="T90" fmla="*/ 29 w 158"/>
                <a:gd name="T91" fmla="*/ 43 h 130"/>
                <a:gd name="T92" fmla="*/ 37 w 158"/>
                <a:gd name="T93" fmla="*/ 38 h 130"/>
                <a:gd name="T94" fmla="*/ 41 w 158"/>
                <a:gd name="T95" fmla="*/ 35 h 130"/>
                <a:gd name="T96" fmla="*/ 45 w 158"/>
                <a:gd name="T97" fmla="*/ 26 h 130"/>
                <a:gd name="T98" fmla="*/ 44 w 158"/>
                <a:gd name="T99" fmla="*/ 21 h 130"/>
                <a:gd name="T100" fmla="*/ 49 w 158"/>
                <a:gd name="T101" fmla="*/ 18 h 130"/>
                <a:gd name="T102" fmla="*/ 57 w 158"/>
                <a:gd name="T103" fmla="*/ 16 h 130"/>
                <a:gd name="T104" fmla="*/ 62 w 158"/>
                <a:gd name="T105" fmla="*/ 17 h 130"/>
                <a:gd name="T106" fmla="*/ 70 w 158"/>
                <a:gd name="T107" fmla="*/ 20 h 130"/>
                <a:gd name="T108" fmla="*/ 76 w 158"/>
                <a:gd name="T109" fmla="*/ 18 h 130"/>
                <a:gd name="T110" fmla="*/ 84 w 158"/>
                <a:gd name="T111" fmla="*/ 21 h 130"/>
                <a:gd name="T112" fmla="*/ 90 w 158"/>
                <a:gd name="T113" fmla="*/ 18 h 130"/>
                <a:gd name="T114" fmla="*/ 94 w 158"/>
                <a:gd name="T115" fmla="*/ 20 h 130"/>
                <a:gd name="T116" fmla="*/ 96 w 158"/>
                <a:gd name="T117" fmla="*/ 17 h 130"/>
                <a:gd name="T118" fmla="*/ 100 w 158"/>
                <a:gd name="T119" fmla="*/ 13 h 130"/>
                <a:gd name="T120" fmla="*/ 104 w 158"/>
                <a:gd name="T121" fmla="*/ 14 h 130"/>
                <a:gd name="T122" fmla="*/ 105 w 158"/>
                <a:gd name="T123" fmla="*/ 6 h 130"/>
                <a:gd name="T124" fmla="*/ 109 w 158"/>
                <a:gd name="T1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0">
                  <a:moveTo>
                    <a:pt x="109" y="0"/>
                  </a:moveTo>
                  <a:lnTo>
                    <a:pt x="112" y="0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1" y="25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8" y="25"/>
                  </a:lnTo>
                  <a:lnTo>
                    <a:pt x="129" y="24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7"/>
                  </a:lnTo>
                  <a:lnTo>
                    <a:pt x="137" y="16"/>
                  </a:lnTo>
                  <a:lnTo>
                    <a:pt x="142" y="13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50" y="14"/>
                  </a:lnTo>
                  <a:lnTo>
                    <a:pt x="151" y="12"/>
                  </a:lnTo>
                  <a:lnTo>
                    <a:pt x="157" y="12"/>
                  </a:lnTo>
                  <a:lnTo>
                    <a:pt x="158" y="14"/>
                  </a:lnTo>
                  <a:lnTo>
                    <a:pt x="154" y="17"/>
                  </a:lnTo>
                  <a:lnTo>
                    <a:pt x="155" y="17"/>
                  </a:lnTo>
                  <a:lnTo>
                    <a:pt x="154" y="21"/>
                  </a:lnTo>
                  <a:lnTo>
                    <a:pt x="149" y="24"/>
                  </a:lnTo>
                  <a:lnTo>
                    <a:pt x="137" y="26"/>
                  </a:lnTo>
                  <a:lnTo>
                    <a:pt x="134" y="25"/>
                  </a:lnTo>
                  <a:lnTo>
                    <a:pt x="130" y="26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1" y="33"/>
                  </a:lnTo>
                  <a:lnTo>
                    <a:pt x="120" y="34"/>
                  </a:lnTo>
                  <a:lnTo>
                    <a:pt x="125" y="42"/>
                  </a:lnTo>
                  <a:lnTo>
                    <a:pt x="125" y="47"/>
                  </a:lnTo>
                  <a:lnTo>
                    <a:pt x="120" y="54"/>
                  </a:lnTo>
                  <a:lnTo>
                    <a:pt x="123" y="56"/>
                  </a:lnTo>
                  <a:lnTo>
                    <a:pt x="123" y="60"/>
                  </a:lnTo>
                  <a:lnTo>
                    <a:pt x="120" y="64"/>
                  </a:lnTo>
                  <a:lnTo>
                    <a:pt x="115" y="64"/>
                  </a:lnTo>
                  <a:lnTo>
                    <a:pt x="111" y="63"/>
                  </a:lnTo>
                  <a:lnTo>
                    <a:pt x="108" y="66"/>
                  </a:lnTo>
                  <a:lnTo>
                    <a:pt x="109" y="68"/>
                  </a:lnTo>
                  <a:lnTo>
                    <a:pt x="112" y="70"/>
                  </a:lnTo>
                  <a:lnTo>
                    <a:pt x="113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7" y="76"/>
                  </a:lnTo>
                  <a:lnTo>
                    <a:pt x="105" y="79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5" y="93"/>
                  </a:lnTo>
                  <a:lnTo>
                    <a:pt x="103" y="97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86" y="100"/>
                  </a:lnTo>
                  <a:lnTo>
                    <a:pt x="88" y="100"/>
                  </a:lnTo>
                  <a:lnTo>
                    <a:pt x="87" y="103"/>
                  </a:lnTo>
                  <a:lnTo>
                    <a:pt x="82" y="104"/>
                  </a:lnTo>
                  <a:lnTo>
                    <a:pt x="80" y="103"/>
                  </a:lnTo>
                  <a:lnTo>
                    <a:pt x="78" y="104"/>
                  </a:lnTo>
                  <a:lnTo>
                    <a:pt x="78" y="105"/>
                  </a:lnTo>
                  <a:lnTo>
                    <a:pt x="76" y="108"/>
                  </a:lnTo>
                  <a:lnTo>
                    <a:pt x="75" y="108"/>
                  </a:lnTo>
                  <a:lnTo>
                    <a:pt x="72" y="110"/>
                  </a:lnTo>
                  <a:lnTo>
                    <a:pt x="72" y="113"/>
                  </a:lnTo>
                  <a:lnTo>
                    <a:pt x="74" y="117"/>
                  </a:lnTo>
                  <a:lnTo>
                    <a:pt x="74" y="120"/>
                  </a:lnTo>
                  <a:lnTo>
                    <a:pt x="75" y="122"/>
                  </a:lnTo>
                  <a:lnTo>
                    <a:pt x="74" y="124"/>
                  </a:lnTo>
                  <a:lnTo>
                    <a:pt x="70" y="126"/>
                  </a:lnTo>
                  <a:lnTo>
                    <a:pt x="66" y="126"/>
                  </a:lnTo>
                  <a:lnTo>
                    <a:pt x="62" y="126"/>
                  </a:lnTo>
                  <a:lnTo>
                    <a:pt x="55" y="126"/>
                  </a:lnTo>
                  <a:lnTo>
                    <a:pt x="51" y="128"/>
                  </a:lnTo>
                  <a:lnTo>
                    <a:pt x="50" y="129"/>
                  </a:lnTo>
                  <a:lnTo>
                    <a:pt x="46" y="129"/>
                  </a:lnTo>
                  <a:lnTo>
                    <a:pt x="42" y="130"/>
                  </a:lnTo>
                  <a:lnTo>
                    <a:pt x="28" y="130"/>
                  </a:lnTo>
                  <a:lnTo>
                    <a:pt x="12" y="126"/>
                  </a:lnTo>
                  <a:lnTo>
                    <a:pt x="21" y="114"/>
                  </a:lnTo>
                  <a:lnTo>
                    <a:pt x="22" y="112"/>
                  </a:lnTo>
                  <a:lnTo>
                    <a:pt x="21" y="108"/>
                  </a:lnTo>
                  <a:lnTo>
                    <a:pt x="21" y="104"/>
                  </a:lnTo>
                  <a:lnTo>
                    <a:pt x="18" y="100"/>
                  </a:lnTo>
                  <a:lnTo>
                    <a:pt x="9" y="100"/>
                  </a:lnTo>
                  <a:lnTo>
                    <a:pt x="8" y="96"/>
                  </a:lnTo>
                  <a:lnTo>
                    <a:pt x="7" y="93"/>
                  </a:lnTo>
                  <a:lnTo>
                    <a:pt x="8" y="92"/>
                  </a:lnTo>
                  <a:lnTo>
                    <a:pt x="7" y="87"/>
                  </a:lnTo>
                  <a:lnTo>
                    <a:pt x="3" y="80"/>
                  </a:lnTo>
                  <a:lnTo>
                    <a:pt x="4" y="78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5" y="47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29" y="43"/>
                  </a:lnTo>
                  <a:lnTo>
                    <a:pt x="29" y="41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6" y="20"/>
                  </a:lnTo>
                  <a:lnTo>
                    <a:pt x="49" y="18"/>
                  </a:lnTo>
                  <a:lnTo>
                    <a:pt x="50" y="20"/>
                  </a:lnTo>
                  <a:lnTo>
                    <a:pt x="54" y="17"/>
                  </a:lnTo>
                  <a:lnTo>
                    <a:pt x="57" y="16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0" y="20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9" y="21"/>
                  </a:lnTo>
                  <a:lnTo>
                    <a:pt x="80" y="22"/>
                  </a:lnTo>
                  <a:lnTo>
                    <a:pt x="84" y="21"/>
                  </a:lnTo>
                  <a:lnTo>
                    <a:pt x="87" y="20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2" y="17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5" y="12"/>
                  </a:lnTo>
                  <a:lnTo>
                    <a:pt x="105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08" y="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47" name="Freeform 374">
              <a:extLst>
                <a:ext uri="{FF2B5EF4-FFF2-40B4-BE49-F238E27FC236}">
                  <a16:creationId xmlns:a16="http://schemas.microsoft.com/office/drawing/2014/main" id="{89902A8B-9FB7-4053-AA63-92EB0CC15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0351" y="3362555"/>
              <a:ext cx="141722" cy="112996"/>
            </a:xfrm>
            <a:custGeom>
              <a:avLst/>
              <a:gdLst>
                <a:gd name="T0" fmla="*/ 60 w 74"/>
                <a:gd name="T1" fmla="*/ 53 h 59"/>
                <a:gd name="T2" fmla="*/ 58 w 74"/>
                <a:gd name="T3" fmla="*/ 57 h 59"/>
                <a:gd name="T4" fmla="*/ 54 w 74"/>
                <a:gd name="T5" fmla="*/ 56 h 59"/>
                <a:gd name="T6" fmla="*/ 54 w 74"/>
                <a:gd name="T7" fmla="*/ 53 h 59"/>
                <a:gd name="T8" fmla="*/ 27 w 74"/>
                <a:gd name="T9" fmla="*/ 50 h 59"/>
                <a:gd name="T10" fmla="*/ 37 w 74"/>
                <a:gd name="T11" fmla="*/ 50 h 59"/>
                <a:gd name="T12" fmla="*/ 43 w 74"/>
                <a:gd name="T13" fmla="*/ 48 h 59"/>
                <a:gd name="T14" fmla="*/ 41 w 74"/>
                <a:gd name="T15" fmla="*/ 53 h 59"/>
                <a:gd name="T16" fmla="*/ 32 w 74"/>
                <a:gd name="T17" fmla="*/ 52 h 59"/>
                <a:gd name="T18" fmla="*/ 33 w 74"/>
                <a:gd name="T19" fmla="*/ 48 h 59"/>
                <a:gd name="T20" fmla="*/ 44 w 74"/>
                <a:gd name="T21" fmla="*/ 48 h 59"/>
                <a:gd name="T22" fmla="*/ 45 w 74"/>
                <a:gd name="T23" fmla="*/ 46 h 59"/>
                <a:gd name="T24" fmla="*/ 29 w 74"/>
                <a:gd name="T25" fmla="*/ 50 h 59"/>
                <a:gd name="T26" fmla="*/ 70 w 74"/>
                <a:gd name="T27" fmla="*/ 41 h 59"/>
                <a:gd name="T28" fmla="*/ 70 w 74"/>
                <a:gd name="T29" fmla="*/ 46 h 59"/>
                <a:gd name="T30" fmla="*/ 25 w 74"/>
                <a:gd name="T31" fmla="*/ 40 h 59"/>
                <a:gd name="T32" fmla="*/ 28 w 74"/>
                <a:gd name="T33" fmla="*/ 46 h 59"/>
                <a:gd name="T34" fmla="*/ 20 w 74"/>
                <a:gd name="T35" fmla="*/ 44 h 59"/>
                <a:gd name="T36" fmla="*/ 48 w 74"/>
                <a:gd name="T37" fmla="*/ 36 h 59"/>
                <a:gd name="T38" fmla="*/ 27 w 74"/>
                <a:gd name="T39" fmla="*/ 31 h 59"/>
                <a:gd name="T40" fmla="*/ 27 w 74"/>
                <a:gd name="T41" fmla="*/ 34 h 59"/>
                <a:gd name="T42" fmla="*/ 47 w 74"/>
                <a:gd name="T43" fmla="*/ 34 h 59"/>
                <a:gd name="T44" fmla="*/ 45 w 74"/>
                <a:gd name="T45" fmla="*/ 41 h 59"/>
                <a:gd name="T46" fmla="*/ 43 w 74"/>
                <a:gd name="T47" fmla="*/ 46 h 59"/>
                <a:gd name="T48" fmla="*/ 40 w 74"/>
                <a:gd name="T49" fmla="*/ 45 h 59"/>
                <a:gd name="T50" fmla="*/ 33 w 74"/>
                <a:gd name="T51" fmla="*/ 41 h 59"/>
                <a:gd name="T52" fmla="*/ 35 w 74"/>
                <a:gd name="T53" fmla="*/ 36 h 59"/>
                <a:gd name="T54" fmla="*/ 37 w 74"/>
                <a:gd name="T55" fmla="*/ 36 h 59"/>
                <a:gd name="T56" fmla="*/ 41 w 74"/>
                <a:gd name="T57" fmla="*/ 36 h 59"/>
                <a:gd name="T58" fmla="*/ 43 w 74"/>
                <a:gd name="T59" fmla="*/ 31 h 59"/>
                <a:gd name="T60" fmla="*/ 8 w 74"/>
                <a:gd name="T61" fmla="*/ 20 h 59"/>
                <a:gd name="T62" fmla="*/ 11 w 74"/>
                <a:gd name="T63" fmla="*/ 16 h 59"/>
                <a:gd name="T64" fmla="*/ 22 w 74"/>
                <a:gd name="T65" fmla="*/ 20 h 59"/>
                <a:gd name="T66" fmla="*/ 28 w 74"/>
                <a:gd name="T67" fmla="*/ 24 h 59"/>
                <a:gd name="T68" fmla="*/ 29 w 74"/>
                <a:gd name="T69" fmla="*/ 28 h 59"/>
                <a:gd name="T70" fmla="*/ 24 w 74"/>
                <a:gd name="T71" fmla="*/ 27 h 59"/>
                <a:gd name="T72" fmla="*/ 22 w 74"/>
                <a:gd name="T73" fmla="*/ 34 h 59"/>
                <a:gd name="T74" fmla="*/ 15 w 74"/>
                <a:gd name="T75" fmla="*/ 40 h 59"/>
                <a:gd name="T76" fmla="*/ 15 w 74"/>
                <a:gd name="T77" fmla="*/ 45 h 59"/>
                <a:gd name="T78" fmla="*/ 16 w 74"/>
                <a:gd name="T79" fmla="*/ 49 h 59"/>
                <a:gd name="T80" fmla="*/ 10 w 74"/>
                <a:gd name="T81" fmla="*/ 48 h 59"/>
                <a:gd name="T82" fmla="*/ 6 w 74"/>
                <a:gd name="T83" fmla="*/ 42 h 59"/>
                <a:gd name="T84" fmla="*/ 2 w 74"/>
                <a:gd name="T85" fmla="*/ 36 h 59"/>
                <a:gd name="T86" fmla="*/ 2 w 74"/>
                <a:gd name="T87" fmla="*/ 29 h 59"/>
                <a:gd name="T88" fmla="*/ 3 w 74"/>
                <a:gd name="T89" fmla="*/ 25 h 59"/>
                <a:gd name="T90" fmla="*/ 6 w 74"/>
                <a:gd name="T91" fmla="*/ 23 h 59"/>
                <a:gd name="T92" fmla="*/ 11 w 74"/>
                <a:gd name="T93" fmla="*/ 19 h 59"/>
                <a:gd name="T94" fmla="*/ 11 w 74"/>
                <a:gd name="T95" fmla="*/ 23 h 59"/>
                <a:gd name="T96" fmla="*/ 14 w 74"/>
                <a:gd name="T97" fmla="*/ 20 h 59"/>
                <a:gd name="T98" fmla="*/ 15 w 74"/>
                <a:gd name="T99" fmla="*/ 16 h 59"/>
                <a:gd name="T100" fmla="*/ 32 w 74"/>
                <a:gd name="T101" fmla="*/ 7 h 59"/>
                <a:gd name="T102" fmla="*/ 25 w 74"/>
                <a:gd name="T103" fmla="*/ 0 h 59"/>
                <a:gd name="T104" fmla="*/ 24 w 74"/>
                <a:gd name="T105" fmla="*/ 8 h 59"/>
                <a:gd name="T106" fmla="*/ 20 w 74"/>
                <a:gd name="T107" fmla="*/ 13 h 59"/>
                <a:gd name="T108" fmla="*/ 11 w 74"/>
                <a:gd name="T109" fmla="*/ 15 h 59"/>
                <a:gd name="T110" fmla="*/ 7 w 74"/>
                <a:gd name="T111" fmla="*/ 21 h 59"/>
                <a:gd name="T112" fmla="*/ 4 w 74"/>
                <a:gd name="T113" fmla="*/ 16 h 59"/>
                <a:gd name="T114" fmla="*/ 10 w 74"/>
                <a:gd name="T115" fmla="*/ 12 h 59"/>
                <a:gd name="T116" fmla="*/ 18 w 74"/>
                <a:gd name="T1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" h="59">
                  <a:moveTo>
                    <a:pt x="56" y="52"/>
                  </a:moveTo>
                  <a:lnTo>
                    <a:pt x="57" y="53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9"/>
                  </a:lnTo>
                  <a:lnTo>
                    <a:pt x="54" y="58"/>
                  </a:lnTo>
                  <a:lnTo>
                    <a:pt x="53" y="57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3"/>
                  </a:lnTo>
                  <a:lnTo>
                    <a:pt x="56" y="52"/>
                  </a:lnTo>
                  <a:close/>
                  <a:moveTo>
                    <a:pt x="24" y="49"/>
                  </a:moveTo>
                  <a:lnTo>
                    <a:pt x="27" y="49"/>
                  </a:lnTo>
                  <a:lnTo>
                    <a:pt x="27" y="50"/>
                  </a:lnTo>
                  <a:lnTo>
                    <a:pt x="24" y="49"/>
                  </a:lnTo>
                  <a:close/>
                  <a:moveTo>
                    <a:pt x="35" y="48"/>
                  </a:moveTo>
                  <a:lnTo>
                    <a:pt x="36" y="50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40" y="49"/>
                  </a:lnTo>
                  <a:lnTo>
                    <a:pt x="41" y="49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9" y="53"/>
                  </a:lnTo>
                  <a:lnTo>
                    <a:pt x="36" y="53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2" y="49"/>
                  </a:lnTo>
                  <a:lnTo>
                    <a:pt x="33" y="48"/>
                  </a:lnTo>
                  <a:lnTo>
                    <a:pt x="35" y="48"/>
                  </a:lnTo>
                  <a:close/>
                  <a:moveTo>
                    <a:pt x="45" y="46"/>
                  </a:moveTo>
                  <a:lnTo>
                    <a:pt x="47" y="46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4" y="46"/>
                  </a:lnTo>
                  <a:lnTo>
                    <a:pt x="45" y="46"/>
                  </a:lnTo>
                  <a:close/>
                  <a:moveTo>
                    <a:pt x="29" y="45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9" y="48"/>
                  </a:lnTo>
                  <a:lnTo>
                    <a:pt x="29" y="45"/>
                  </a:lnTo>
                  <a:close/>
                  <a:moveTo>
                    <a:pt x="70" y="41"/>
                  </a:moveTo>
                  <a:lnTo>
                    <a:pt x="73" y="42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1"/>
                  </a:lnTo>
                  <a:close/>
                  <a:moveTo>
                    <a:pt x="23" y="38"/>
                  </a:moveTo>
                  <a:lnTo>
                    <a:pt x="25" y="40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29" y="44"/>
                  </a:lnTo>
                  <a:lnTo>
                    <a:pt x="28" y="46"/>
                  </a:lnTo>
                  <a:lnTo>
                    <a:pt x="25" y="48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23" y="38"/>
                  </a:lnTo>
                  <a:close/>
                  <a:moveTo>
                    <a:pt x="48" y="36"/>
                  </a:moveTo>
                  <a:lnTo>
                    <a:pt x="48" y="38"/>
                  </a:lnTo>
                  <a:lnTo>
                    <a:pt x="47" y="38"/>
                  </a:lnTo>
                  <a:lnTo>
                    <a:pt x="48" y="36"/>
                  </a:lnTo>
                  <a:close/>
                  <a:moveTo>
                    <a:pt x="27" y="31"/>
                  </a:moveTo>
                  <a:lnTo>
                    <a:pt x="28" y="33"/>
                  </a:lnTo>
                  <a:lnTo>
                    <a:pt x="28" y="36"/>
                  </a:lnTo>
                  <a:lnTo>
                    <a:pt x="25" y="36"/>
                  </a:lnTo>
                  <a:lnTo>
                    <a:pt x="27" y="34"/>
                  </a:lnTo>
                  <a:lnTo>
                    <a:pt x="27" y="31"/>
                  </a:lnTo>
                  <a:close/>
                  <a:moveTo>
                    <a:pt x="45" y="31"/>
                  </a:moveTo>
                  <a:lnTo>
                    <a:pt x="47" y="32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0" y="44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3" y="41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3" y="31"/>
                  </a:lnTo>
                  <a:lnTo>
                    <a:pt x="45" y="31"/>
                  </a:lnTo>
                  <a:close/>
                  <a:moveTo>
                    <a:pt x="11" y="16"/>
                  </a:moveTo>
                  <a:lnTo>
                    <a:pt x="11" y="17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11" y="16"/>
                  </a:lnTo>
                  <a:close/>
                  <a:moveTo>
                    <a:pt x="20" y="15"/>
                  </a:moveTo>
                  <a:lnTo>
                    <a:pt x="23" y="16"/>
                  </a:lnTo>
                  <a:lnTo>
                    <a:pt x="23" y="19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8"/>
                  </a:lnTo>
                  <a:lnTo>
                    <a:pt x="28" y="29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4" y="49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7" y="45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20" y="15"/>
                  </a:lnTo>
                  <a:close/>
                  <a:moveTo>
                    <a:pt x="29" y="7"/>
                  </a:moveTo>
                  <a:lnTo>
                    <a:pt x="32" y="7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9" y="7"/>
                  </a:lnTo>
                  <a:close/>
                  <a:moveTo>
                    <a:pt x="25" y="0"/>
                  </a:moveTo>
                  <a:lnTo>
                    <a:pt x="27" y="2"/>
                  </a:lnTo>
                  <a:lnTo>
                    <a:pt x="24" y="4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48" name="Freeform 375">
              <a:extLst>
                <a:ext uri="{FF2B5EF4-FFF2-40B4-BE49-F238E27FC236}">
                  <a16:creationId xmlns:a16="http://schemas.microsoft.com/office/drawing/2014/main" id="{58DB1C03-7137-4CAD-B898-8920D8AC9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7574" y="2828223"/>
              <a:ext cx="461556" cy="530502"/>
            </a:xfrm>
            <a:custGeom>
              <a:avLst/>
              <a:gdLst>
                <a:gd name="T0" fmla="*/ 4 w 241"/>
                <a:gd name="T1" fmla="*/ 232 h 277"/>
                <a:gd name="T2" fmla="*/ 2 w 241"/>
                <a:gd name="T3" fmla="*/ 204 h 277"/>
                <a:gd name="T4" fmla="*/ 32 w 241"/>
                <a:gd name="T5" fmla="*/ 175 h 277"/>
                <a:gd name="T6" fmla="*/ 63 w 241"/>
                <a:gd name="T7" fmla="*/ 145 h 277"/>
                <a:gd name="T8" fmla="*/ 75 w 241"/>
                <a:gd name="T9" fmla="*/ 116 h 277"/>
                <a:gd name="T10" fmla="*/ 79 w 241"/>
                <a:gd name="T11" fmla="*/ 75 h 277"/>
                <a:gd name="T12" fmla="*/ 111 w 241"/>
                <a:gd name="T13" fmla="*/ 60 h 277"/>
                <a:gd name="T14" fmla="*/ 96 w 241"/>
                <a:gd name="T15" fmla="*/ 62 h 277"/>
                <a:gd name="T16" fmla="*/ 103 w 241"/>
                <a:gd name="T17" fmla="*/ 56 h 277"/>
                <a:gd name="T18" fmla="*/ 112 w 241"/>
                <a:gd name="T19" fmla="*/ 52 h 277"/>
                <a:gd name="T20" fmla="*/ 121 w 241"/>
                <a:gd name="T21" fmla="*/ 37 h 277"/>
                <a:gd name="T22" fmla="*/ 127 w 241"/>
                <a:gd name="T23" fmla="*/ 28 h 277"/>
                <a:gd name="T24" fmla="*/ 132 w 241"/>
                <a:gd name="T25" fmla="*/ 24 h 277"/>
                <a:gd name="T26" fmla="*/ 170 w 241"/>
                <a:gd name="T27" fmla="*/ 11 h 277"/>
                <a:gd name="T28" fmla="*/ 177 w 241"/>
                <a:gd name="T29" fmla="*/ 3 h 277"/>
                <a:gd name="T30" fmla="*/ 212 w 241"/>
                <a:gd name="T31" fmla="*/ 3 h 277"/>
                <a:gd name="T32" fmla="*/ 212 w 241"/>
                <a:gd name="T33" fmla="*/ 17 h 277"/>
                <a:gd name="T34" fmla="*/ 228 w 241"/>
                <a:gd name="T35" fmla="*/ 11 h 277"/>
                <a:gd name="T36" fmla="*/ 216 w 241"/>
                <a:gd name="T37" fmla="*/ 24 h 277"/>
                <a:gd name="T38" fmla="*/ 236 w 241"/>
                <a:gd name="T39" fmla="*/ 31 h 277"/>
                <a:gd name="T40" fmla="*/ 215 w 241"/>
                <a:gd name="T41" fmla="*/ 32 h 277"/>
                <a:gd name="T42" fmla="*/ 186 w 241"/>
                <a:gd name="T43" fmla="*/ 56 h 277"/>
                <a:gd name="T44" fmla="*/ 145 w 241"/>
                <a:gd name="T45" fmla="*/ 53 h 277"/>
                <a:gd name="T46" fmla="*/ 123 w 241"/>
                <a:gd name="T47" fmla="*/ 71 h 277"/>
                <a:gd name="T48" fmla="*/ 95 w 241"/>
                <a:gd name="T49" fmla="*/ 115 h 277"/>
                <a:gd name="T50" fmla="*/ 75 w 241"/>
                <a:gd name="T51" fmla="*/ 190 h 277"/>
                <a:gd name="T52" fmla="*/ 74 w 241"/>
                <a:gd name="T53" fmla="*/ 250 h 277"/>
                <a:gd name="T54" fmla="*/ 60 w 241"/>
                <a:gd name="T55" fmla="*/ 248 h 277"/>
                <a:gd name="T56" fmla="*/ 52 w 241"/>
                <a:gd name="T57" fmla="*/ 254 h 277"/>
                <a:gd name="T58" fmla="*/ 29 w 241"/>
                <a:gd name="T59" fmla="*/ 275 h 277"/>
                <a:gd name="T60" fmla="*/ 19 w 241"/>
                <a:gd name="T61" fmla="*/ 261 h 277"/>
                <a:gd name="T62" fmla="*/ 9 w 241"/>
                <a:gd name="T63" fmla="*/ 244 h 277"/>
                <a:gd name="T64" fmla="*/ 20 w 241"/>
                <a:gd name="T65" fmla="*/ 232 h 277"/>
                <a:gd name="T66" fmla="*/ 6 w 241"/>
                <a:gd name="T67" fmla="*/ 225 h 277"/>
                <a:gd name="T68" fmla="*/ 23 w 241"/>
                <a:gd name="T69" fmla="*/ 219 h 277"/>
                <a:gd name="T70" fmla="*/ 20 w 241"/>
                <a:gd name="T71" fmla="*/ 215 h 277"/>
                <a:gd name="T72" fmla="*/ 8 w 241"/>
                <a:gd name="T73" fmla="*/ 211 h 277"/>
                <a:gd name="T74" fmla="*/ 7 w 241"/>
                <a:gd name="T75" fmla="*/ 202 h 277"/>
                <a:gd name="T76" fmla="*/ 24 w 241"/>
                <a:gd name="T77" fmla="*/ 198 h 277"/>
                <a:gd name="T78" fmla="*/ 29 w 241"/>
                <a:gd name="T79" fmla="*/ 187 h 277"/>
                <a:gd name="T80" fmla="*/ 36 w 241"/>
                <a:gd name="T81" fmla="*/ 185 h 277"/>
                <a:gd name="T82" fmla="*/ 44 w 241"/>
                <a:gd name="T83" fmla="*/ 174 h 277"/>
                <a:gd name="T84" fmla="*/ 65 w 241"/>
                <a:gd name="T85" fmla="*/ 167 h 277"/>
                <a:gd name="T86" fmla="*/ 49 w 241"/>
                <a:gd name="T87" fmla="*/ 169 h 277"/>
                <a:gd name="T88" fmla="*/ 63 w 241"/>
                <a:gd name="T89" fmla="*/ 150 h 277"/>
                <a:gd name="T90" fmla="*/ 74 w 241"/>
                <a:gd name="T91" fmla="*/ 132 h 277"/>
                <a:gd name="T92" fmla="*/ 78 w 241"/>
                <a:gd name="T93" fmla="*/ 117 h 277"/>
                <a:gd name="T94" fmla="*/ 81 w 241"/>
                <a:gd name="T95" fmla="*/ 107 h 277"/>
                <a:gd name="T96" fmla="*/ 98 w 241"/>
                <a:gd name="T97" fmla="*/ 94 h 277"/>
                <a:gd name="T98" fmla="*/ 95 w 241"/>
                <a:gd name="T99" fmla="*/ 85 h 277"/>
                <a:gd name="T100" fmla="*/ 106 w 241"/>
                <a:gd name="T101" fmla="*/ 77 h 277"/>
                <a:gd name="T102" fmla="*/ 112 w 241"/>
                <a:gd name="T103" fmla="*/ 66 h 277"/>
                <a:gd name="T104" fmla="*/ 117 w 241"/>
                <a:gd name="T105" fmla="*/ 52 h 277"/>
                <a:gd name="T106" fmla="*/ 131 w 241"/>
                <a:gd name="T107" fmla="*/ 48 h 277"/>
                <a:gd name="T108" fmla="*/ 137 w 241"/>
                <a:gd name="T109" fmla="*/ 45 h 277"/>
                <a:gd name="T110" fmla="*/ 153 w 241"/>
                <a:gd name="T111" fmla="*/ 33 h 277"/>
                <a:gd name="T112" fmla="*/ 167 w 241"/>
                <a:gd name="T113" fmla="*/ 31 h 277"/>
                <a:gd name="T114" fmla="*/ 173 w 241"/>
                <a:gd name="T115" fmla="*/ 10 h 277"/>
                <a:gd name="T116" fmla="*/ 183 w 241"/>
                <a:gd name="T117" fmla="*/ 21 h 277"/>
                <a:gd name="T118" fmla="*/ 195 w 241"/>
                <a:gd name="T119" fmla="*/ 19 h 277"/>
                <a:gd name="T120" fmla="*/ 203 w 241"/>
                <a:gd name="T121" fmla="*/ 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77">
                  <a:moveTo>
                    <a:pt x="11" y="256"/>
                  </a:moveTo>
                  <a:lnTo>
                    <a:pt x="12" y="257"/>
                  </a:lnTo>
                  <a:lnTo>
                    <a:pt x="11" y="257"/>
                  </a:lnTo>
                  <a:lnTo>
                    <a:pt x="11" y="256"/>
                  </a:lnTo>
                  <a:close/>
                  <a:moveTo>
                    <a:pt x="7" y="241"/>
                  </a:moveTo>
                  <a:lnTo>
                    <a:pt x="8" y="242"/>
                  </a:lnTo>
                  <a:lnTo>
                    <a:pt x="7" y="244"/>
                  </a:lnTo>
                  <a:lnTo>
                    <a:pt x="6" y="241"/>
                  </a:lnTo>
                  <a:lnTo>
                    <a:pt x="7" y="241"/>
                  </a:lnTo>
                  <a:close/>
                  <a:moveTo>
                    <a:pt x="9" y="237"/>
                  </a:moveTo>
                  <a:lnTo>
                    <a:pt x="9" y="238"/>
                  </a:lnTo>
                  <a:lnTo>
                    <a:pt x="8" y="240"/>
                  </a:lnTo>
                  <a:lnTo>
                    <a:pt x="9" y="237"/>
                  </a:lnTo>
                  <a:close/>
                  <a:moveTo>
                    <a:pt x="8" y="236"/>
                  </a:moveTo>
                  <a:lnTo>
                    <a:pt x="7" y="238"/>
                  </a:lnTo>
                  <a:lnTo>
                    <a:pt x="6" y="237"/>
                  </a:lnTo>
                  <a:lnTo>
                    <a:pt x="8" y="236"/>
                  </a:lnTo>
                  <a:close/>
                  <a:moveTo>
                    <a:pt x="4" y="232"/>
                  </a:moveTo>
                  <a:lnTo>
                    <a:pt x="4" y="235"/>
                  </a:lnTo>
                  <a:lnTo>
                    <a:pt x="3" y="232"/>
                  </a:lnTo>
                  <a:lnTo>
                    <a:pt x="4" y="232"/>
                  </a:lnTo>
                  <a:close/>
                  <a:moveTo>
                    <a:pt x="7" y="231"/>
                  </a:moveTo>
                  <a:lnTo>
                    <a:pt x="9" y="233"/>
                  </a:lnTo>
                  <a:lnTo>
                    <a:pt x="8" y="236"/>
                  </a:lnTo>
                  <a:lnTo>
                    <a:pt x="7" y="231"/>
                  </a:lnTo>
                  <a:close/>
                  <a:moveTo>
                    <a:pt x="3" y="229"/>
                  </a:moveTo>
                  <a:lnTo>
                    <a:pt x="4" y="229"/>
                  </a:lnTo>
                  <a:lnTo>
                    <a:pt x="4" y="231"/>
                  </a:lnTo>
                  <a:lnTo>
                    <a:pt x="3" y="229"/>
                  </a:lnTo>
                  <a:close/>
                  <a:moveTo>
                    <a:pt x="3" y="224"/>
                  </a:moveTo>
                  <a:lnTo>
                    <a:pt x="4" y="227"/>
                  </a:lnTo>
                  <a:lnTo>
                    <a:pt x="2" y="225"/>
                  </a:lnTo>
                  <a:lnTo>
                    <a:pt x="3" y="224"/>
                  </a:lnTo>
                  <a:close/>
                  <a:moveTo>
                    <a:pt x="3" y="220"/>
                  </a:moveTo>
                  <a:lnTo>
                    <a:pt x="3" y="221"/>
                  </a:lnTo>
                  <a:lnTo>
                    <a:pt x="2" y="223"/>
                  </a:lnTo>
                  <a:lnTo>
                    <a:pt x="0" y="221"/>
                  </a:lnTo>
                  <a:lnTo>
                    <a:pt x="3" y="220"/>
                  </a:lnTo>
                  <a:close/>
                  <a:moveTo>
                    <a:pt x="2" y="204"/>
                  </a:moveTo>
                  <a:lnTo>
                    <a:pt x="4" y="206"/>
                  </a:lnTo>
                  <a:lnTo>
                    <a:pt x="2" y="206"/>
                  </a:lnTo>
                  <a:lnTo>
                    <a:pt x="2" y="204"/>
                  </a:lnTo>
                  <a:close/>
                  <a:moveTo>
                    <a:pt x="3" y="200"/>
                  </a:moveTo>
                  <a:lnTo>
                    <a:pt x="4" y="202"/>
                  </a:lnTo>
                  <a:lnTo>
                    <a:pt x="3" y="203"/>
                  </a:lnTo>
                  <a:lnTo>
                    <a:pt x="3" y="200"/>
                  </a:lnTo>
                  <a:close/>
                  <a:moveTo>
                    <a:pt x="9" y="195"/>
                  </a:moveTo>
                  <a:lnTo>
                    <a:pt x="9" y="196"/>
                  </a:lnTo>
                  <a:lnTo>
                    <a:pt x="7" y="196"/>
                  </a:lnTo>
                  <a:lnTo>
                    <a:pt x="9" y="195"/>
                  </a:lnTo>
                  <a:close/>
                  <a:moveTo>
                    <a:pt x="11" y="194"/>
                  </a:moveTo>
                  <a:lnTo>
                    <a:pt x="12" y="194"/>
                  </a:lnTo>
                  <a:lnTo>
                    <a:pt x="13" y="195"/>
                  </a:lnTo>
                  <a:lnTo>
                    <a:pt x="11" y="196"/>
                  </a:lnTo>
                  <a:lnTo>
                    <a:pt x="11" y="194"/>
                  </a:lnTo>
                  <a:close/>
                  <a:moveTo>
                    <a:pt x="34" y="177"/>
                  </a:moveTo>
                  <a:lnTo>
                    <a:pt x="34" y="179"/>
                  </a:lnTo>
                  <a:lnTo>
                    <a:pt x="33" y="181"/>
                  </a:lnTo>
                  <a:lnTo>
                    <a:pt x="32" y="179"/>
                  </a:lnTo>
                  <a:lnTo>
                    <a:pt x="34" y="177"/>
                  </a:lnTo>
                  <a:close/>
                  <a:moveTo>
                    <a:pt x="32" y="173"/>
                  </a:moveTo>
                  <a:lnTo>
                    <a:pt x="33" y="175"/>
                  </a:lnTo>
                  <a:lnTo>
                    <a:pt x="32" y="175"/>
                  </a:lnTo>
                  <a:lnTo>
                    <a:pt x="29" y="173"/>
                  </a:lnTo>
                  <a:lnTo>
                    <a:pt x="32" y="173"/>
                  </a:lnTo>
                  <a:close/>
                  <a:moveTo>
                    <a:pt x="42" y="170"/>
                  </a:moveTo>
                  <a:lnTo>
                    <a:pt x="44" y="171"/>
                  </a:lnTo>
                  <a:lnTo>
                    <a:pt x="41" y="174"/>
                  </a:lnTo>
                  <a:lnTo>
                    <a:pt x="38" y="174"/>
                  </a:lnTo>
                  <a:lnTo>
                    <a:pt x="37" y="174"/>
                  </a:lnTo>
                  <a:lnTo>
                    <a:pt x="36" y="174"/>
                  </a:lnTo>
                  <a:lnTo>
                    <a:pt x="37" y="171"/>
                  </a:lnTo>
                  <a:lnTo>
                    <a:pt x="40" y="171"/>
                  </a:lnTo>
                  <a:lnTo>
                    <a:pt x="40" y="170"/>
                  </a:lnTo>
                  <a:lnTo>
                    <a:pt x="42" y="170"/>
                  </a:lnTo>
                  <a:close/>
                  <a:moveTo>
                    <a:pt x="38" y="166"/>
                  </a:moveTo>
                  <a:lnTo>
                    <a:pt x="40" y="169"/>
                  </a:lnTo>
                  <a:lnTo>
                    <a:pt x="38" y="170"/>
                  </a:lnTo>
                  <a:lnTo>
                    <a:pt x="34" y="170"/>
                  </a:lnTo>
                  <a:lnTo>
                    <a:pt x="38" y="166"/>
                  </a:lnTo>
                  <a:close/>
                  <a:moveTo>
                    <a:pt x="67" y="142"/>
                  </a:moveTo>
                  <a:lnTo>
                    <a:pt x="65" y="145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6" y="142"/>
                  </a:lnTo>
                  <a:lnTo>
                    <a:pt x="67" y="142"/>
                  </a:lnTo>
                  <a:close/>
                  <a:moveTo>
                    <a:pt x="70" y="138"/>
                  </a:moveTo>
                  <a:lnTo>
                    <a:pt x="67" y="141"/>
                  </a:lnTo>
                  <a:lnTo>
                    <a:pt x="66" y="141"/>
                  </a:lnTo>
                  <a:lnTo>
                    <a:pt x="67" y="138"/>
                  </a:lnTo>
                  <a:lnTo>
                    <a:pt x="70" y="138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71" y="129"/>
                  </a:lnTo>
                  <a:lnTo>
                    <a:pt x="70" y="129"/>
                  </a:lnTo>
                  <a:lnTo>
                    <a:pt x="69" y="128"/>
                  </a:lnTo>
                  <a:lnTo>
                    <a:pt x="70" y="127"/>
                  </a:lnTo>
                  <a:close/>
                  <a:moveTo>
                    <a:pt x="75" y="121"/>
                  </a:moveTo>
                  <a:lnTo>
                    <a:pt x="78" y="121"/>
                  </a:lnTo>
                  <a:lnTo>
                    <a:pt x="74" y="124"/>
                  </a:lnTo>
                  <a:lnTo>
                    <a:pt x="74" y="123"/>
                  </a:lnTo>
                  <a:lnTo>
                    <a:pt x="75" y="121"/>
                  </a:lnTo>
                  <a:close/>
                  <a:moveTo>
                    <a:pt x="75" y="116"/>
                  </a:moveTo>
                  <a:lnTo>
                    <a:pt x="75" y="117"/>
                  </a:lnTo>
                  <a:lnTo>
                    <a:pt x="73" y="121"/>
                  </a:lnTo>
                  <a:lnTo>
                    <a:pt x="73" y="117"/>
                  </a:lnTo>
                  <a:lnTo>
                    <a:pt x="75" y="116"/>
                  </a:lnTo>
                  <a:close/>
                  <a:moveTo>
                    <a:pt x="88" y="95"/>
                  </a:moveTo>
                  <a:lnTo>
                    <a:pt x="90" y="95"/>
                  </a:lnTo>
                  <a:lnTo>
                    <a:pt x="88" y="98"/>
                  </a:lnTo>
                  <a:lnTo>
                    <a:pt x="87" y="96"/>
                  </a:lnTo>
                  <a:lnTo>
                    <a:pt x="88" y="95"/>
                  </a:lnTo>
                  <a:close/>
                  <a:moveTo>
                    <a:pt x="73" y="85"/>
                  </a:moveTo>
                  <a:lnTo>
                    <a:pt x="74" y="86"/>
                  </a:lnTo>
                  <a:lnTo>
                    <a:pt x="74" y="87"/>
                  </a:lnTo>
                  <a:lnTo>
                    <a:pt x="73" y="86"/>
                  </a:lnTo>
                  <a:lnTo>
                    <a:pt x="73" y="85"/>
                  </a:lnTo>
                  <a:close/>
                  <a:moveTo>
                    <a:pt x="77" y="75"/>
                  </a:moveTo>
                  <a:lnTo>
                    <a:pt x="77" y="78"/>
                  </a:lnTo>
                  <a:lnTo>
                    <a:pt x="74" y="81"/>
                  </a:lnTo>
                  <a:lnTo>
                    <a:pt x="74" y="79"/>
                  </a:lnTo>
                  <a:lnTo>
                    <a:pt x="77" y="75"/>
                  </a:lnTo>
                  <a:close/>
                  <a:moveTo>
                    <a:pt x="79" y="74"/>
                  </a:moveTo>
                  <a:lnTo>
                    <a:pt x="79" y="75"/>
                  </a:lnTo>
                  <a:lnTo>
                    <a:pt x="79" y="77"/>
                  </a:lnTo>
                  <a:lnTo>
                    <a:pt x="78" y="75"/>
                  </a:lnTo>
                  <a:lnTo>
                    <a:pt x="79" y="74"/>
                  </a:lnTo>
                  <a:close/>
                  <a:moveTo>
                    <a:pt x="86" y="71"/>
                  </a:moveTo>
                  <a:lnTo>
                    <a:pt x="86" y="73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6" y="71"/>
                  </a:lnTo>
                  <a:close/>
                  <a:moveTo>
                    <a:pt x="92" y="67"/>
                  </a:moveTo>
                  <a:lnTo>
                    <a:pt x="92" y="71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7" y="70"/>
                  </a:lnTo>
                  <a:lnTo>
                    <a:pt x="92" y="67"/>
                  </a:lnTo>
                  <a:close/>
                  <a:moveTo>
                    <a:pt x="91" y="63"/>
                  </a:moveTo>
                  <a:lnTo>
                    <a:pt x="92" y="66"/>
                  </a:lnTo>
                  <a:lnTo>
                    <a:pt x="90" y="66"/>
                  </a:lnTo>
                  <a:lnTo>
                    <a:pt x="91" y="63"/>
                  </a:lnTo>
                  <a:close/>
                  <a:moveTo>
                    <a:pt x="111" y="57"/>
                  </a:moveTo>
                  <a:lnTo>
                    <a:pt x="112" y="58"/>
                  </a:lnTo>
                  <a:lnTo>
                    <a:pt x="111" y="60"/>
                  </a:lnTo>
                  <a:lnTo>
                    <a:pt x="111" y="57"/>
                  </a:lnTo>
                  <a:close/>
                  <a:moveTo>
                    <a:pt x="100" y="56"/>
                  </a:moveTo>
                  <a:lnTo>
                    <a:pt x="98" y="62"/>
                  </a:lnTo>
                  <a:lnTo>
                    <a:pt x="99" y="63"/>
                  </a:lnTo>
                  <a:lnTo>
                    <a:pt x="100" y="61"/>
                  </a:lnTo>
                  <a:lnTo>
                    <a:pt x="104" y="61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4" y="58"/>
                  </a:lnTo>
                  <a:lnTo>
                    <a:pt x="107" y="61"/>
                  </a:lnTo>
                  <a:lnTo>
                    <a:pt x="103" y="66"/>
                  </a:lnTo>
                  <a:lnTo>
                    <a:pt x="100" y="67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8" y="66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6" y="62"/>
                  </a:lnTo>
                  <a:lnTo>
                    <a:pt x="96" y="60"/>
                  </a:lnTo>
                  <a:lnTo>
                    <a:pt x="100" y="56"/>
                  </a:lnTo>
                  <a:close/>
                  <a:moveTo>
                    <a:pt x="94" y="56"/>
                  </a:moveTo>
                  <a:lnTo>
                    <a:pt x="95" y="58"/>
                  </a:lnTo>
                  <a:lnTo>
                    <a:pt x="95" y="62"/>
                  </a:lnTo>
                  <a:lnTo>
                    <a:pt x="91" y="63"/>
                  </a:lnTo>
                  <a:lnTo>
                    <a:pt x="90" y="62"/>
                  </a:lnTo>
                  <a:lnTo>
                    <a:pt x="94" y="61"/>
                  </a:lnTo>
                  <a:lnTo>
                    <a:pt x="91" y="61"/>
                  </a:lnTo>
                  <a:lnTo>
                    <a:pt x="88" y="62"/>
                  </a:lnTo>
                  <a:lnTo>
                    <a:pt x="87" y="61"/>
                  </a:lnTo>
                  <a:lnTo>
                    <a:pt x="88" y="58"/>
                  </a:lnTo>
                  <a:lnTo>
                    <a:pt x="91" y="60"/>
                  </a:lnTo>
                  <a:lnTo>
                    <a:pt x="92" y="57"/>
                  </a:lnTo>
                  <a:lnTo>
                    <a:pt x="92" y="56"/>
                  </a:lnTo>
                  <a:lnTo>
                    <a:pt x="94" y="56"/>
                  </a:lnTo>
                  <a:close/>
                  <a:moveTo>
                    <a:pt x="106" y="54"/>
                  </a:moveTo>
                  <a:lnTo>
                    <a:pt x="107" y="56"/>
                  </a:lnTo>
                  <a:lnTo>
                    <a:pt x="107" y="57"/>
                  </a:lnTo>
                  <a:lnTo>
                    <a:pt x="104" y="56"/>
                  </a:lnTo>
                  <a:lnTo>
                    <a:pt x="103" y="56"/>
                  </a:lnTo>
                  <a:lnTo>
                    <a:pt x="106" y="54"/>
                  </a:lnTo>
                  <a:close/>
                  <a:moveTo>
                    <a:pt x="102" y="46"/>
                  </a:moveTo>
                  <a:lnTo>
                    <a:pt x="103" y="49"/>
                  </a:lnTo>
                  <a:lnTo>
                    <a:pt x="100" y="50"/>
                  </a:lnTo>
                  <a:lnTo>
                    <a:pt x="100" y="53"/>
                  </a:lnTo>
                  <a:lnTo>
                    <a:pt x="96" y="57"/>
                  </a:lnTo>
                  <a:lnTo>
                    <a:pt x="95" y="56"/>
                  </a:lnTo>
                  <a:lnTo>
                    <a:pt x="95" y="53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2" y="46"/>
                  </a:lnTo>
                  <a:close/>
                  <a:moveTo>
                    <a:pt x="112" y="41"/>
                  </a:moveTo>
                  <a:lnTo>
                    <a:pt x="116" y="41"/>
                  </a:lnTo>
                  <a:lnTo>
                    <a:pt x="116" y="44"/>
                  </a:lnTo>
                  <a:lnTo>
                    <a:pt x="117" y="44"/>
                  </a:lnTo>
                  <a:lnTo>
                    <a:pt x="119" y="46"/>
                  </a:lnTo>
                  <a:lnTo>
                    <a:pt x="117" y="48"/>
                  </a:lnTo>
                  <a:lnTo>
                    <a:pt x="119" y="50"/>
                  </a:lnTo>
                  <a:lnTo>
                    <a:pt x="116" y="50"/>
                  </a:lnTo>
                  <a:lnTo>
                    <a:pt x="115" y="52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1" y="54"/>
                  </a:lnTo>
                  <a:lnTo>
                    <a:pt x="111" y="52"/>
                  </a:lnTo>
                  <a:lnTo>
                    <a:pt x="108" y="52"/>
                  </a:lnTo>
                  <a:lnTo>
                    <a:pt x="111" y="49"/>
                  </a:lnTo>
                  <a:lnTo>
                    <a:pt x="108" y="49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0" y="45"/>
                  </a:lnTo>
                  <a:lnTo>
                    <a:pt x="111" y="42"/>
                  </a:lnTo>
                  <a:lnTo>
                    <a:pt x="112" y="44"/>
                  </a:lnTo>
                  <a:lnTo>
                    <a:pt x="112" y="41"/>
                  </a:lnTo>
                  <a:close/>
                  <a:moveTo>
                    <a:pt x="125" y="36"/>
                  </a:moveTo>
                  <a:lnTo>
                    <a:pt x="128" y="38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21" y="42"/>
                  </a:lnTo>
                  <a:lnTo>
                    <a:pt x="119" y="40"/>
                  </a:lnTo>
                  <a:lnTo>
                    <a:pt x="121" y="40"/>
                  </a:lnTo>
                  <a:lnTo>
                    <a:pt x="121" y="37"/>
                  </a:lnTo>
                  <a:lnTo>
                    <a:pt x="124" y="37"/>
                  </a:lnTo>
                  <a:lnTo>
                    <a:pt x="125" y="36"/>
                  </a:lnTo>
                  <a:close/>
                  <a:moveTo>
                    <a:pt x="132" y="32"/>
                  </a:moveTo>
                  <a:lnTo>
                    <a:pt x="133" y="35"/>
                  </a:lnTo>
                  <a:lnTo>
                    <a:pt x="132" y="36"/>
                  </a:lnTo>
                  <a:lnTo>
                    <a:pt x="132" y="32"/>
                  </a:lnTo>
                  <a:close/>
                  <a:moveTo>
                    <a:pt x="129" y="29"/>
                  </a:moveTo>
                  <a:lnTo>
                    <a:pt x="129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29" y="36"/>
                  </a:lnTo>
                  <a:lnTo>
                    <a:pt x="128" y="36"/>
                  </a:lnTo>
                  <a:lnTo>
                    <a:pt x="125" y="33"/>
                  </a:lnTo>
                  <a:lnTo>
                    <a:pt x="129" y="29"/>
                  </a:lnTo>
                  <a:close/>
                  <a:moveTo>
                    <a:pt x="127" y="28"/>
                  </a:moveTo>
                  <a:lnTo>
                    <a:pt x="127" y="29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7" y="28"/>
                  </a:lnTo>
                  <a:close/>
                  <a:moveTo>
                    <a:pt x="141" y="24"/>
                  </a:moveTo>
                  <a:lnTo>
                    <a:pt x="144" y="27"/>
                  </a:lnTo>
                  <a:lnTo>
                    <a:pt x="142" y="29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2" y="31"/>
                  </a:lnTo>
                  <a:lnTo>
                    <a:pt x="140" y="31"/>
                  </a:lnTo>
                  <a:lnTo>
                    <a:pt x="140" y="27"/>
                  </a:lnTo>
                  <a:lnTo>
                    <a:pt x="141" y="24"/>
                  </a:lnTo>
                  <a:close/>
                  <a:moveTo>
                    <a:pt x="129" y="24"/>
                  </a:moveTo>
                  <a:lnTo>
                    <a:pt x="128" y="27"/>
                  </a:lnTo>
                  <a:lnTo>
                    <a:pt x="128" y="25"/>
                  </a:lnTo>
                  <a:lnTo>
                    <a:pt x="129" y="24"/>
                  </a:lnTo>
                  <a:close/>
                  <a:moveTo>
                    <a:pt x="133" y="23"/>
                  </a:moveTo>
                  <a:lnTo>
                    <a:pt x="135" y="25"/>
                  </a:lnTo>
                  <a:lnTo>
                    <a:pt x="136" y="28"/>
                  </a:lnTo>
                  <a:lnTo>
                    <a:pt x="137" y="29"/>
                  </a:lnTo>
                  <a:lnTo>
                    <a:pt x="136" y="29"/>
                  </a:lnTo>
                  <a:lnTo>
                    <a:pt x="133" y="29"/>
                  </a:lnTo>
                  <a:lnTo>
                    <a:pt x="133" y="27"/>
                  </a:lnTo>
                  <a:lnTo>
                    <a:pt x="132" y="24"/>
                  </a:lnTo>
                  <a:lnTo>
                    <a:pt x="133" y="23"/>
                  </a:lnTo>
                  <a:close/>
                  <a:moveTo>
                    <a:pt x="158" y="20"/>
                  </a:moveTo>
                  <a:lnTo>
                    <a:pt x="161" y="20"/>
                  </a:lnTo>
                  <a:lnTo>
                    <a:pt x="161" y="21"/>
                  </a:lnTo>
                  <a:lnTo>
                    <a:pt x="161" y="24"/>
                  </a:lnTo>
                  <a:lnTo>
                    <a:pt x="158" y="23"/>
                  </a:lnTo>
                  <a:lnTo>
                    <a:pt x="156" y="21"/>
                  </a:lnTo>
                  <a:lnTo>
                    <a:pt x="158" y="20"/>
                  </a:lnTo>
                  <a:close/>
                  <a:moveTo>
                    <a:pt x="166" y="15"/>
                  </a:moveTo>
                  <a:lnTo>
                    <a:pt x="166" y="17"/>
                  </a:lnTo>
                  <a:lnTo>
                    <a:pt x="165" y="20"/>
                  </a:lnTo>
                  <a:lnTo>
                    <a:pt x="164" y="21"/>
                  </a:lnTo>
                  <a:lnTo>
                    <a:pt x="161" y="19"/>
                  </a:lnTo>
                  <a:lnTo>
                    <a:pt x="166" y="15"/>
                  </a:lnTo>
                  <a:close/>
                  <a:moveTo>
                    <a:pt x="170" y="11"/>
                  </a:moveTo>
                  <a:lnTo>
                    <a:pt x="173" y="13"/>
                  </a:lnTo>
                  <a:lnTo>
                    <a:pt x="171" y="15"/>
                  </a:lnTo>
                  <a:lnTo>
                    <a:pt x="169" y="16"/>
                  </a:lnTo>
                  <a:lnTo>
                    <a:pt x="169" y="15"/>
                  </a:lnTo>
                  <a:lnTo>
                    <a:pt x="166" y="12"/>
                  </a:lnTo>
                  <a:lnTo>
                    <a:pt x="170" y="11"/>
                  </a:lnTo>
                  <a:close/>
                  <a:moveTo>
                    <a:pt x="165" y="10"/>
                  </a:moveTo>
                  <a:lnTo>
                    <a:pt x="165" y="11"/>
                  </a:lnTo>
                  <a:lnTo>
                    <a:pt x="160" y="17"/>
                  </a:lnTo>
                  <a:lnTo>
                    <a:pt x="157" y="17"/>
                  </a:lnTo>
                  <a:lnTo>
                    <a:pt x="154" y="16"/>
                  </a:lnTo>
                  <a:lnTo>
                    <a:pt x="153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8" y="15"/>
                  </a:lnTo>
                  <a:lnTo>
                    <a:pt x="160" y="12"/>
                  </a:lnTo>
                  <a:lnTo>
                    <a:pt x="161" y="13"/>
                  </a:lnTo>
                  <a:lnTo>
                    <a:pt x="165" y="10"/>
                  </a:lnTo>
                  <a:close/>
                  <a:moveTo>
                    <a:pt x="171" y="6"/>
                  </a:moveTo>
                  <a:lnTo>
                    <a:pt x="173" y="7"/>
                  </a:lnTo>
                  <a:lnTo>
                    <a:pt x="173" y="8"/>
                  </a:lnTo>
                  <a:lnTo>
                    <a:pt x="171" y="8"/>
                  </a:lnTo>
                  <a:lnTo>
                    <a:pt x="170" y="6"/>
                  </a:lnTo>
                  <a:lnTo>
                    <a:pt x="171" y="6"/>
                  </a:lnTo>
                  <a:close/>
                  <a:moveTo>
                    <a:pt x="179" y="2"/>
                  </a:moveTo>
                  <a:lnTo>
                    <a:pt x="178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185" y="0"/>
                  </a:moveTo>
                  <a:lnTo>
                    <a:pt x="186" y="2"/>
                  </a:lnTo>
                  <a:lnTo>
                    <a:pt x="189" y="2"/>
                  </a:lnTo>
                  <a:lnTo>
                    <a:pt x="187" y="3"/>
                  </a:lnTo>
                  <a:lnTo>
                    <a:pt x="190" y="3"/>
                  </a:lnTo>
                  <a:lnTo>
                    <a:pt x="189" y="6"/>
                  </a:lnTo>
                  <a:lnTo>
                    <a:pt x="186" y="7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2"/>
                  </a:lnTo>
                  <a:lnTo>
                    <a:pt x="185" y="0"/>
                  </a:lnTo>
                  <a:close/>
                  <a:moveTo>
                    <a:pt x="208" y="0"/>
                  </a:moveTo>
                  <a:lnTo>
                    <a:pt x="210" y="2"/>
                  </a:lnTo>
                  <a:lnTo>
                    <a:pt x="208" y="3"/>
                  </a:lnTo>
                  <a:lnTo>
                    <a:pt x="210" y="4"/>
                  </a:lnTo>
                  <a:lnTo>
                    <a:pt x="212" y="3"/>
                  </a:lnTo>
                  <a:lnTo>
                    <a:pt x="212" y="4"/>
                  </a:lnTo>
                  <a:lnTo>
                    <a:pt x="211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7" y="10"/>
                  </a:lnTo>
                  <a:lnTo>
                    <a:pt x="208" y="10"/>
                  </a:lnTo>
                  <a:lnTo>
                    <a:pt x="208" y="11"/>
                  </a:lnTo>
                  <a:lnTo>
                    <a:pt x="207" y="12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0" y="12"/>
                  </a:lnTo>
                  <a:lnTo>
                    <a:pt x="211" y="11"/>
                  </a:lnTo>
                  <a:lnTo>
                    <a:pt x="211" y="12"/>
                  </a:lnTo>
                  <a:lnTo>
                    <a:pt x="210" y="15"/>
                  </a:lnTo>
                  <a:lnTo>
                    <a:pt x="208" y="15"/>
                  </a:lnTo>
                  <a:lnTo>
                    <a:pt x="206" y="19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4" y="19"/>
                  </a:lnTo>
                  <a:lnTo>
                    <a:pt x="215" y="17"/>
                  </a:lnTo>
                  <a:lnTo>
                    <a:pt x="215" y="16"/>
                  </a:lnTo>
                  <a:lnTo>
                    <a:pt x="214" y="13"/>
                  </a:lnTo>
                  <a:lnTo>
                    <a:pt x="214" y="12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8" y="7"/>
                  </a:lnTo>
                  <a:lnTo>
                    <a:pt x="220" y="7"/>
                  </a:lnTo>
                  <a:lnTo>
                    <a:pt x="221" y="8"/>
                  </a:lnTo>
                  <a:lnTo>
                    <a:pt x="221" y="10"/>
                  </a:lnTo>
                  <a:lnTo>
                    <a:pt x="220" y="11"/>
                  </a:lnTo>
                  <a:lnTo>
                    <a:pt x="220" y="12"/>
                  </a:lnTo>
                  <a:lnTo>
                    <a:pt x="221" y="12"/>
                  </a:lnTo>
                  <a:lnTo>
                    <a:pt x="223" y="11"/>
                  </a:lnTo>
                  <a:lnTo>
                    <a:pt x="224" y="11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5" y="10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31" y="11"/>
                  </a:lnTo>
                  <a:lnTo>
                    <a:pt x="229" y="13"/>
                  </a:lnTo>
                  <a:lnTo>
                    <a:pt x="228" y="15"/>
                  </a:lnTo>
                  <a:lnTo>
                    <a:pt x="228" y="15"/>
                  </a:lnTo>
                  <a:lnTo>
                    <a:pt x="229" y="15"/>
                  </a:lnTo>
                  <a:lnTo>
                    <a:pt x="232" y="13"/>
                  </a:lnTo>
                  <a:lnTo>
                    <a:pt x="233" y="13"/>
                  </a:lnTo>
                  <a:lnTo>
                    <a:pt x="236" y="15"/>
                  </a:lnTo>
                  <a:lnTo>
                    <a:pt x="239" y="15"/>
                  </a:lnTo>
                  <a:lnTo>
                    <a:pt x="240" y="15"/>
                  </a:lnTo>
                  <a:lnTo>
                    <a:pt x="240" y="16"/>
                  </a:lnTo>
                  <a:lnTo>
                    <a:pt x="241" y="17"/>
                  </a:lnTo>
                  <a:lnTo>
                    <a:pt x="241" y="17"/>
                  </a:lnTo>
                  <a:lnTo>
                    <a:pt x="240" y="19"/>
                  </a:lnTo>
                  <a:lnTo>
                    <a:pt x="235" y="20"/>
                  </a:lnTo>
                  <a:lnTo>
                    <a:pt x="233" y="24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3" y="24"/>
                  </a:lnTo>
                  <a:lnTo>
                    <a:pt x="220" y="25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20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8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3"/>
                  </a:lnTo>
                  <a:lnTo>
                    <a:pt x="228" y="35"/>
                  </a:lnTo>
                  <a:lnTo>
                    <a:pt x="228" y="33"/>
                  </a:lnTo>
                  <a:lnTo>
                    <a:pt x="229" y="32"/>
                  </a:lnTo>
                  <a:lnTo>
                    <a:pt x="231" y="35"/>
                  </a:lnTo>
                  <a:lnTo>
                    <a:pt x="232" y="35"/>
                  </a:lnTo>
                  <a:lnTo>
                    <a:pt x="232" y="32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5" y="33"/>
                  </a:lnTo>
                  <a:lnTo>
                    <a:pt x="235" y="32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9" y="35"/>
                  </a:lnTo>
                  <a:lnTo>
                    <a:pt x="237" y="37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3" y="40"/>
                  </a:lnTo>
                  <a:lnTo>
                    <a:pt x="232" y="42"/>
                  </a:lnTo>
                  <a:lnTo>
                    <a:pt x="228" y="42"/>
                  </a:lnTo>
                  <a:lnTo>
                    <a:pt x="225" y="45"/>
                  </a:lnTo>
                  <a:lnTo>
                    <a:pt x="225" y="49"/>
                  </a:lnTo>
                  <a:lnTo>
                    <a:pt x="224" y="50"/>
                  </a:lnTo>
                  <a:lnTo>
                    <a:pt x="224" y="45"/>
                  </a:lnTo>
                  <a:lnTo>
                    <a:pt x="225" y="41"/>
                  </a:lnTo>
                  <a:lnTo>
                    <a:pt x="227" y="38"/>
                  </a:lnTo>
                  <a:lnTo>
                    <a:pt x="224" y="37"/>
                  </a:lnTo>
                  <a:lnTo>
                    <a:pt x="223" y="35"/>
                  </a:lnTo>
                  <a:lnTo>
                    <a:pt x="219" y="35"/>
                  </a:lnTo>
                  <a:lnTo>
                    <a:pt x="216" y="33"/>
                  </a:lnTo>
                  <a:lnTo>
                    <a:pt x="215" y="32"/>
                  </a:lnTo>
                  <a:lnTo>
                    <a:pt x="212" y="28"/>
                  </a:lnTo>
                  <a:lnTo>
                    <a:pt x="210" y="27"/>
                  </a:lnTo>
                  <a:lnTo>
                    <a:pt x="204" y="27"/>
                  </a:lnTo>
                  <a:lnTo>
                    <a:pt x="203" y="29"/>
                  </a:lnTo>
                  <a:lnTo>
                    <a:pt x="203" y="29"/>
                  </a:lnTo>
                  <a:lnTo>
                    <a:pt x="202" y="31"/>
                  </a:lnTo>
                  <a:lnTo>
                    <a:pt x="198" y="29"/>
                  </a:lnTo>
                  <a:lnTo>
                    <a:pt x="195" y="31"/>
                  </a:lnTo>
                  <a:lnTo>
                    <a:pt x="196" y="32"/>
                  </a:lnTo>
                  <a:lnTo>
                    <a:pt x="194" y="35"/>
                  </a:lnTo>
                  <a:lnTo>
                    <a:pt x="193" y="36"/>
                  </a:lnTo>
                  <a:lnTo>
                    <a:pt x="194" y="37"/>
                  </a:lnTo>
                  <a:lnTo>
                    <a:pt x="193" y="38"/>
                  </a:lnTo>
                  <a:lnTo>
                    <a:pt x="193" y="45"/>
                  </a:lnTo>
                  <a:lnTo>
                    <a:pt x="194" y="49"/>
                  </a:lnTo>
                  <a:lnTo>
                    <a:pt x="194" y="50"/>
                  </a:lnTo>
                  <a:lnTo>
                    <a:pt x="194" y="53"/>
                  </a:lnTo>
                  <a:lnTo>
                    <a:pt x="191" y="54"/>
                  </a:lnTo>
                  <a:lnTo>
                    <a:pt x="190" y="53"/>
                  </a:lnTo>
                  <a:lnTo>
                    <a:pt x="187" y="56"/>
                  </a:lnTo>
                  <a:lnTo>
                    <a:pt x="186" y="56"/>
                  </a:lnTo>
                  <a:lnTo>
                    <a:pt x="185" y="58"/>
                  </a:lnTo>
                  <a:lnTo>
                    <a:pt x="182" y="58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4" y="57"/>
                  </a:lnTo>
                  <a:lnTo>
                    <a:pt x="171" y="60"/>
                  </a:lnTo>
                  <a:lnTo>
                    <a:pt x="165" y="60"/>
                  </a:lnTo>
                  <a:lnTo>
                    <a:pt x="162" y="58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54" y="49"/>
                  </a:lnTo>
                  <a:lnTo>
                    <a:pt x="153" y="46"/>
                  </a:lnTo>
                  <a:lnTo>
                    <a:pt x="150" y="46"/>
                  </a:lnTo>
                  <a:lnTo>
                    <a:pt x="149" y="48"/>
                  </a:lnTo>
                  <a:lnTo>
                    <a:pt x="148" y="50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7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9" y="66"/>
                  </a:lnTo>
                  <a:lnTo>
                    <a:pt x="136" y="66"/>
                  </a:lnTo>
                  <a:lnTo>
                    <a:pt x="133" y="65"/>
                  </a:lnTo>
                  <a:lnTo>
                    <a:pt x="129" y="63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1" y="65"/>
                  </a:lnTo>
                  <a:lnTo>
                    <a:pt x="124" y="69"/>
                  </a:lnTo>
                  <a:lnTo>
                    <a:pt x="123" y="70"/>
                  </a:lnTo>
                  <a:lnTo>
                    <a:pt x="123" y="71"/>
                  </a:lnTo>
                  <a:lnTo>
                    <a:pt x="121" y="73"/>
                  </a:lnTo>
                  <a:lnTo>
                    <a:pt x="123" y="74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19" y="75"/>
                  </a:lnTo>
                  <a:lnTo>
                    <a:pt x="116" y="74"/>
                  </a:lnTo>
                  <a:lnTo>
                    <a:pt x="113" y="75"/>
                  </a:lnTo>
                  <a:lnTo>
                    <a:pt x="112" y="79"/>
                  </a:lnTo>
                  <a:lnTo>
                    <a:pt x="111" y="81"/>
                  </a:lnTo>
                  <a:lnTo>
                    <a:pt x="110" y="83"/>
                  </a:lnTo>
                  <a:lnTo>
                    <a:pt x="108" y="86"/>
                  </a:lnTo>
                  <a:lnTo>
                    <a:pt x="107" y="86"/>
                  </a:lnTo>
                  <a:lnTo>
                    <a:pt x="107" y="92"/>
                  </a:lnTo>
                  <a:lnTo>
                    <a:pt x="108" y="94"/>
                  </a:lnTo>
                  <a:lnTo>
                    <a:pt x="110" y="96"/>
                  </a:lnTo>
                  <a:lnTo>
                    <a:pt x="108" y="99"/>
                  </a:lnTo>
                  <a:lnTo>
                    <a:pt x="106" y="104"/>
                  </a:lnTo>
                  <a:lnTo>
                    <a:pt x="102" y="110"/>
                  </a:lnTo>
                  <a:lnTo>
                    <a:pt x="102" y="112"/>
                  </a:lnTo>
                  <a:lnTo>
                    <a:pt x="100" y="113"/>
                  </a:lnTo>
                  <a:lnTo>
                    <a:pt x="95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4" y="121"/>
                  </a:lnTo>
                  <a:lnTo>
                    <a:pt x="94" y="124"/>
                  </a:lnTo>
                  <a:lnTo>
                    <a:pt x="92" y="128"/>
                  </a:lnTo>
                  <a:lnTo>
                    <a:pt x="91" y="133"/>
                  </a:lnTo>
                  <a:lnTo>
                    <a:pt x="91" y="13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8" y="153"/>
                  </a:lnTo>
                  <a:lnTo>
                    <a:pt x="88" y="157"/>
                  </a:lnTo>
                  <a:lnTo>
                    <a:pt x="86" y="160"/>
                  </a:lnTo>
                  <a:lnTo>
                    <a:pt x="82" y="160"/>
                  </a:lnTo>
                  <a:lnTo>
                    <a:pt x="79" y="160"/>
                  </a:lnTo>
                  <a:lnTo>
                    <a:pt x="77" y="161"/>
                  </a:lnTo>
                  <a:lnTo>
                    <a:pt x="74" y="165"/>
                  </a:lnTo>
                  <a:lnTo>
                    <a:pt x="73" y="171"/>
                  </a:lnTo>
                  <a:lnTo>
                    <a:pt x="74" y="177"/>
                  </a:lnTo>
                  <a:lnTo>
                    <a:pt x="75" y="183"/>
                  </a:lnTo>
                  <a:lnTo>
                    <a:pt x="74" y="187"/>
                  </a:lnTo>
                  <a:lnTo>
                    <a:pt x="75" y="190"/>
                  </a:lnTo>
                  <a:lnTo>
                    <a:pt x="75" y="195"/>
                  </a:lnTo>
                  <a:lnTo>
                    <a:pt x="75" y="199"/>
                  </a:lnTo>
                  <a:lnTo>
                    <a:pt x="75" y="203"/>
                  </a:lnTo>
                  <a:lnTo>
                    <a:pt x="78" y="206"/>
                  </a:lnTo>
                  <a:lnTo>
                    <a:pt x="83" y="210"/>
                  </a:lnTo>
                  <a:lnTo>
                    <a:pt x="82" y="212"/>
                  </a:lnTo>
                  <a:lnTo>
                    <a:pt x="82" y="216"/>
                  </a:lnTo>
                  <a:lnTo>
                    <a:pt x="77" y="217"/>
                  </a:lnTo>
                  <a:lnTo>
                    <a:pt x="75" y="220"/>
                  </a:lnTo>
                  <a:lnTo>
                    <a:pt x="78" y="224"/>
                  </a:lnTo>
                  <a:lnTo>
                    <a:pt x="79" y="229"/>
                  </a:lnTo>
                  <a:lnTo>
                    <a:pt x="81" y="232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8" y="240"/>
                  </a:lnTo>
                  <a:lnTo>
                    <a:pt x="74" y="240"/>
                  </a:lnTo>
                  <a:lnTo>
                    <a:pt x="74" y="241"/>
                  </a:lnTo>
                  <a:lnTo>
                    <a:pt x="75" y="244"/>
                  </a:lnTo>
                  <a:lnTo>
                    <a:pt x="73" y="245"/>
                  </a:lnTo>
                  <a:lnTo>
                    <a:pt x="73" y="246"/>
                  </a:lnTo>
                  <a:lnTo>
                    <a:pt x="74" y="250"/>
                  </a:lnTo>
                  <a:lnTo>
                    <a:pt x="74" y="257"/>
                  </a:lnTo>
                  <a:lnTo>
                    <a:pt x="74" y="260"/>
                  </a:lnTo>
                  <a:lnTo>
                    <a:pt x="71" y="257"/>
                  </a:lnTo>
                  <a:lnTo>
                    <a:pt x="70" y="257"/>
                  </a:lnTo>
                  <a:lnTo>
                    <a:pt x="71" y="256"/>
                  </a:lnTo>
                  <a:lnTo>
                    <a:pt x="70" y="254"/>
                  </a:lnTo>
                  <a:lnTo>
                    <a:pt x="67" y="254"/>
                  </a:lnTo>
                  <a:lnTo>
                    <a:pt x="65" y="252"/>
                  </a:lnTo>
                  <a:lnTo>
                    <a:pt x="65" y="250"/>
                  </a:lnTo>
                  <a:lnTo>
                    <a:pt x="63" y="249"/>
                  </a:lnTo>
                  <a:lnTo>
                    <a:pt x="63" y="246"/>
                  </a:lnTo>
                  <a:lnTo>
                    <a:pt x="63" y="244"/>
                  </a:lnTo>
                  <a:lnTo>
                    <a:pt x="65" y="241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4"/>
                  </a:lnTo>
                  <a:lnTo>
                    <a:pt x="62" y="245"/>
                  </a:lnTo>
                  <a:lnTo>
                    <a:pt x="61" y="246"/>
                  </a:lnTo>
                  <a:lnTo>
                    <a:pt x="60" y="246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49"/>
                  </a:lnTo>
                  <a:lnTo>
                    <a:pt x="61" y="250"/>
                  </a:lnTo>
                  <a:lnTo>
                    <a:pt x="62" y="252"/>
                  </a:lnTo>
                  <a:lnTo>
                    <a:pt x="61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7" y="254"/>
                  </a:lnTo>
                  <a:lnTo>
                    <a:pt x="56" y="257"/>
                  </a:lnTo>
                  <a:lnTo>
                    <a:pt x="57" y="257"/>
                  </a:lnTo>
                  <a:lnTo>
                    <a:pt x="57" y="258"/>
                  </a:lnTo>
                  <a:lnTo>
                    <a:pt x="54" y="260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3" y="257"/>
                  </a:lnTo>
                  <a:lnTo>
                    <a:pt x="52" y="256"/>
                  </a:lnTo>
                  <a:lnTo>
                    <a:pt x="50" y="253"/>
                  </a:lnTo>
                  <a:lnTo>
                    <a:pt x="49" y="250"/>
                  </a:lnTo>
                  <a:lnTo>
                    <a:pt x="48" y="249"/>
                  </a:lnTo>
                  <a:lnTo>
                    <a:pt x="48" y="252"/>
                  </a:lnTo>
                  <a:lnTo>
                    <a:pt x="49" y="253"/>
                  </a:lnTo>
                  <a:lnTo>
                    <a:pt x="52" y="254"/>
                  </a:lnTo>
                  <a:lnTo>
                    <a:pt x="50" y="257"/>
                  </a:lnTo>
                  <a:lnTo>
                    <a:pt x="52" y="258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48" y="262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8" y="265"/>
                  </a:lnTo>
                  <a:lnTo>
                    <a:pt x="45" y="267"/>
                  </a:lnTo>
                  <a:lnTo>
                    <a:pt x="42" y="266"/>
                  </a:lnTo>
                  <a:lnTo>
                    <a:pt x="44" y="267"/>
                  </a:lnTo>
                  <a:lnTo>
                    <a:pt x="44" y="270"/>
                  </a:lnTo>
                  <a:lnTo>
                    <a:pt x="40" y="274"/>
                  </a:lnTo>
                  <a:lnTo>
                    <a:pt x="38" y="274"/>
                  </a:lnTo>
                  <a:lnTo>
                    <a:pt x="37" y="271"/>
                  </a:lnTo>
                  <a:lnTo>
                    <a:pt x="37" y="271"/>
                  </a:lnTo>
                  <a:lnTo>
                    <a:pt x="36" y="273"/>
                  </a:lnTo>
                  <a:lnTo>
                    <a:pt x="34" y="273"/>
                  </a:lnTo>
                  <a:lnTo>
                    <a:pt x="33" y="275"/>
                  </a:lnTo>
                  <a:lnTo>
                    <a:pt x="31" y="277"/>
                  </a:lnTo>
                  <a:lnTo>
                    <a:pt x="29" y="275"/>
                  </a:lnTo>
                  <a:lnTo>
                    <a:pt x="29" y="277"/>
                  </a:lnTo>
                  <a:lnTo>
                    <a:pt x="27" y="274"/>
                  </a:lnTo>
                  <a:lnTo>
                    <a:pt x="27" y="274"/>
                  </a:lnTo>
                  <a:lnTo>
                    <a:pt x="25" y="273"/>
                  </a:lnTo>
                  <a:lnTo>
                    <a:pt x="24" y="273"/>
                  </a:lnTo>
                  <a:lnTo>
                    <a:pt x="24" y="274"/>
                  </a:lnTo>
                  <a:lnTo>
                    <a:pt x="23" y="275"/>
                  </a:lnTo>
                  <a:lnTo>
                    <a:pt x="21" y="274"/>
                  </a:lnTo>
                  <a:lnTo>
                    <a:pt x="23" y="273"/>
                  </a:lnTo>
                  <a:lnTo>
                    <a:pt x="21" y="271"/>
                  </a:lnTo>
                  <a:lnTo>
                    <a:pt x="17" y="270"/>
                  </a:lnTo>
                  <a:lnTo>
                    <a:pt x="13" y="267"/>
                  </a:lnTo>
                  <a:lnTo>
                    <a:pt x="12" y="267"/>
                  </a:lnTo>
                  <a:lnTo>
                    <a:pt x="8" y="262"/>
                  </a:lnTo>
                  <a:lnTo>
                    <a:pt x="9" y="261"/>
                  </a:lnTo>
                  <a:lnTo>
                    <a:pt x="9" y="258"/>
                  </a:lnTo>
                  <a:lnTo>
                    <a:pt x="12" y="258"/>
                  </a:lnTo>
                  <a:lnTo>
                    <a:pt x="13" y="260"/>
                  </a:lnTo>
                  <a:lnTo>
                    <a:pt x="15" y="260"/>
                  </a:lnTo>
                  <a:lnTo>
                    <a:pt x="19" y="262"/>
                  </a:lnTo>
                  <a:lnTo>
                    <a:pt x="19" y="261"/>
                  </a:lnTo>
                  <a:lnTo>
                    <a:pt x="17" y="260"/>
                  </a:lnTo>
                  <a:lnTo>
                    <a:pt x="19" y="258"/>
                  </a:lnTo>
                  <a:lnTo>
                    <a:pt x="21" y="258"/>
                  </a:lnTo>
                  <a:lnTo>
                    <a:pt x="20" y="257"/>
                  </a:lnTo>
                  <a:lnTo>
                    <a:pt x="17" y="257"/>
                  </a:lnTo>
                  <a:lnTo>
                    <a:pt x="16" y="258"/>
                  </a:lnTo>
                  <a:lnTo>
                    <a:pt x="15" y="256"/>
                  </a:lnTo>
                  <a:lnTo>
                    <a:pt x="16" y="254"/>
                  </a:lnTo>
                  <a:lnTo>
                    <a:pt x="17" y="253"/>
                  </a:lnTo>
                  <a:lnTo>
                    <a:pt x="15" y="250"/>
                  </a:lnTo>
                  <a:lnTo>
                    <a:pt x="16" y="250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2" y="253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6"/>
                  </a:lnTo>
                  <a:lnTo>
                    <a:pt x="11" y="245"/>
                  </a:lnTo>
                  <a:lnTo>
                    <a:pt x="12" y="244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6" y="242"/>
                  </a:lnTo>
                  <a:lnTo>
                    <a:pt x="17" y="242"/>
                  </a:lnTo>
                  <a:lnTo>
                    <a:pt x="17" y="241"/>
                  </a:lnTo>
                  <a:lnTo>
                    <a:pt x="13" y="241"/>
                  </a:lnTo>
                  <a:lnTo>
                    <a:pt x="12" y="241"/>
                  </a:lnTo>
                  <a:lnTo>
                    <a:pt x="13" y="240"/>
                  </a:lnTo>
                  <a:lnTo>
                    <a:pt x="15" y="240"/>
                  </a:lnTo>
                  <a:lnTo>
                    <a:pt x="17" y="237"/>
                  </a:lnTo>
                  <a:lnTo>
                    <a:pt x="15" y="236"/>
                  </a:lnTo>
                  <a:lnTo>
                    <a:pt x="16" y="236"/>
                  </a:lnTo>
                  <a:lnTo>
                    <a:pt x="17" y="233"/>
                  </a:lnTo>
                  <a:lnTo>
                    <a:pt x="19" y="233"/>
                  </a:lnTo>
                  <a:lnTo>
                    <a:pt x="19" y="236"/>
                  </a:lnTo>
                  <a:lnTo>
                    <a:pt x="21" y="237"/>
                  </a:lnTo>
                  <a:lnTo>
                    <a:pt x="20" y="235"/>
                  </a:lnTo>
                  <a:lnTo>
                    <a:pt x="20" y="232"/>
                  </a:lnTo>
                  <a:lnTo>
                    <a:pt x="23" y="231"/>
                  </a:lnTo>
                  <a:lnTo>
                    <a:pt x="24" y="229"/>
                  </a:lnTo>
                  <a:lnTo>
                    <a:pt x="21" y="231"/>
                  </a:lnTo>
                  <a:lnTo>
                    <a:pt x="20" y="231"/>
                  </a:lnTo>
                  <a:lnTo>
                    <a:pt x="15" y="232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2" y="238"/>
                  </a:lnTo>
                  <a:lnTo>
                    <a:pt x="11" y="237"/>
                  </a:lnTo>
                  <a:lnTo>
                    <a:pt x="12" y="236"/>
                  </a:lnTo>
                  <a:lnTo>
                    <a:pt x="11" y="233"/>
                  </a:lnTo>
                  <a:lnTo>
                    <a:pt x="11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12" y="229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1" y="225"/>
                  </a:lnTo>
                  <a:lnTo>
                    <a:pt x="7" y="229"/>
                  </a:lnTo>
                  <a:lnTo>
                    <a:pt x="6" y="228"/>
                  </a:lnTo>
                  <a:lnTo>
                    <a:pt x="6" y="225"/>
                  </a:lnTo>
                  <a:lnTo>
                    <a:pt x="7" y="227"/>
                  </a:lnTo>
                  <a:lnTo>
                    <a:pt x="8" y="225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8" y="223"/>
                  </a:lnTo>
                  <a:lnTo>
                    <a:pt x="7" y="223"/>
                  </a:lnTo>
                  <a:lnTo>
                    <a:pt x="6" y="224"/>
                  </a:lnTo>
                  <a:lnTo>
                    <a:pt x="4" y="223"/>
                  </a:lnTo>
                  <a:lnTo>
                    <a:pt x="4" y="221"/>
                  </a:lnTo>
                  <a:lnTo>
                    <a:pt x="3" y="220"/>
                  </a:lnTo>
                  <a:lnTo>
                    <a:pt x="4" y="219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9" y="219"/>
                  </a:lnTo>
                  <a:lnTo>
                    <a:pt x="12" y="219"/>
                  </a:lnTo>
                  <a:lnTo>
                    <a:pt x="15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4" y="223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1" y="216"/>
                  </a:lnTo>
                  <a:lnTo>
                    <a:pt x="29" y="213"/>
                  </a:lnTo>
                  <a:lnTo>
                    <a:pt x="29" y="212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7" y="217"/>
                  </a:lnTo>
                  <a:lnTo>
                    <a:pt x="25" y="216"/>
                  </a:lnTo>
                  <a:lnTo>
                    <a:pt x="27" y="216"/>
                  </a:lnTo>
                  <a:lnTo>
                    <a:pt x="27" y="215"/>
                  </a:lnTo>
                  <a:lnTo>
                    <a:pt x="25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5"/>
                  </a:lnTo>
                  <a:lnTo>
                    <a:pt x="19" y="215"/>
                  </a:lnTo>
                  <a:lnTo>
                    <a:pt x="19" y="216"/>
                  </a:lnTo>
                  <a:lnTo>
                    <a:pt x="17" y="217"/>
                  </a:lnTo>
                  <a:lnTo>
                    <a:pt x="16" y="217"/>
                  </a:lnTo>
                  <a:lnTo>
                    <a:pt x="13" y="216"/>
                  </a:lnTo>
                  <a:lnTo>
                    <a:pt x="11" y="217"/>
                  </a:lnTo>
                  <a:lnTo>
                    <a:pt x="9" y="217"/>
                  </a:lnTo>
                  <a:lnTo>
                    <a:pt x="7" y="219"/>
                  </a:lnTo>
                  <a:lnTo>
                    <a:pt x="6" y="217"/>
                  </a:lnTo>
                  <a:lnTo>
                    <a:pt x="4" y="216"/>
                  </a:lnTo>
                  <a:lnTo>
                    <a:pt x="4" y="215"/>
                  </a:lnTo>
                  <a:lnTo>
                    <a:pt x="6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9" y="212"/>
                  </a:lnTo>
                  <a:lnTo>
                    <a:pt x="12" y="211"/>
                  </a:lnTo>
                  <a:lnTo>
                    <a:pt x="8" y="211"/>
                  </a:lnTo>
                  <a:lnTo>
                    <a:pt x="7" y="211"/>
                  </a:lnTo>
                  <a:lnTo>
                    <a:pt x="6" y="211"/>
                  </a:lnTo>
                  <a:lnTo>
                    <a:pt x="7" y="210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6" y="206"/>
                  </a:lnTo>
                  <a:lnTo>
                    <a:pt x="7" y="204"/>
                  </a:lnTo>
                  <a:lnTo>
                    <a:pt x="8" y="206"/>
                  </a:lnTo>
                  <a:lnTo>
                    <a:pt x="11" y="204"/>
                  </a:lnTo>
                  <a:lnTo>
                    <a:pt x="15" y="207"/>
                  </a:lnTo>
                  <a:lnTo>
                    <a:pt x="16" y="206"/>
                  </a:lnTo>
                  <a:lnTo>
                    <a:pt x="19" y="206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5" y="204"/>
                  </a:lnTo>
                  <a:lnTo>
                    <a:pt x="12" y="203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3"/>
                  </a:lnTo>
                  <a:lnTo>
                    <a:pt x="7" y="202"/>
                  </a:lnTo>
                  <a:lnTo>
                    <a:pt x="4" y="199"/>
                  </a:lnTo>
                  <a:lnTo>
                    <a:pt x="4" y="198"/>
                  </a:lnTo>
                  <a:lnTo>
                    <a:pt x="6" y="198"/>
                  </a:lnTo>
                  <a:lnTo>
                    <a:pt x="7" y="199"/>
                  </a:lnTo>
                  <a:lnTo>
                    <a:pt x="8" y="202"/>
                  </a:lnTo>
                  <a:lnTo>
                    <a:pt x="9" y="200"/>
                  </a:lnTo>
                  <a:lnTo>
                    <a:pt x="8" y="198"/>
                  </a:lnTo>
                  <a:lnTo>
                    <a:pt x="11" y="198"/>
                  </a:lnTo>
                  <a:lnTo>
                    <a:pt x="12" y="20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7" y="198"/>
                  </a:lnTo>
                  <a:lnTo>
                    <a:pt x="19" y="196"/>
                  </a:lnTo>
                  <a:lnTo>
                    <a:pt x="17" y="195"/>
                  </a:lnTo>
                  <a:lnTo>
                    <a:pt x="20" y="195"/>
                  </a:lnTo>
                  <a:lnTo>
                    <a:pt x="21" y="195"/>
                  </a:lnTo>
                  <a:lnTo>
                    <a:pt x="21" y="198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3" y="196"/>
                  </a:lnTo>
                  <a:lnTo>
                    <a:pt x="24" y="195"/>
                  </a:lnTo>
                  <a:lnTo>
                    <a:pt x="21" y="194"/>
                  </a:lnTo>
                  <a:lnTo>
                    <a:pt x="19" y="191"/>
                  </a:lnTo>
                  <a:lnTo>
                    <a:pt x="15" y="191"/>
                  </a:lnTo>
                  <a:lnTo>
                    <a:pt x="15" y="190"/>
                  </a:lnTo>
                  <a:lnTo>
                    <a:pt x="16" y="190"/>
                  </a:lnTo>
                  <a:lnTo>
                    <a:pt x="17" y="190"/>
                  </a:lnTo>
                  <a:lnTo>
                    <a:pt x="19" y="188"/>
                  </a:lnTo>
                  <a:lnTo>
                    <a:pt x="20" y="191"/>
                  </a:lnTo>
                  <a:lnTo>
                    <a:pt x="21" y="190"/>
                  </a:lnTo>
                  <a:lnTo>
                    <a:pt x="23" y="190"/>
                  </a:lnTo>
                  <a:lnTo>
                    <a:pt x="24" y="192"/>
                  </a:lnTo>
                  <a:lnTo>
                    <a:pt x="27" y="192"/>
                  </a:lnTo>
                  <a:lnTo>
                    <a:pt x="28" y="191"/>
                  </a:lnTo>
                  <a:lnTo>
                    <a:pt x="32" y="190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28" y="190"/>
                  </a:lnTo>
                  <a:lnTo>
                    <a:pt x="27" y="188"/>
                  </a:lnTo>
                  <a:lnTo>
                    <a:pt x="29" y="187"/>
                  </a:lnTo>
                  <a:lnTo>
                    <a:pt x="28" y="187"/>
                  </a:lnTo>
                  <a:lnTo>
                    <a:pt x="24" y="188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3" y="183"/>
                  </a:lnTo>
                  <a:lnTo>
                    <a:pt x="24" y="182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29" y="185"/>
                  </a:lnTo>
                  <a:lnTo>
                    <a:pt x="31" y="183"/>
                  </a:lnTo>
                  <a:lnTo>
                    <a:pt x="34" y="187"/>
                  </a:lnTo>
                  <a:lnTo>
                    <a:pt x="37" y="188"/>
                  </a:lnTo>
                  <a:lnTo>
                    <a:pt x="40" y="188"/>
                  </a:lnTo>
                  <a:lnTo>
                    <a:pt x="38" y="187"/>
                  </a:lnTo>
                  <a:lnTo>
                    <a:pt x="36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3" y="181"/>
                  </a:lnTo>
                  <a:lnTo>
                    <a:pt x="33" y="182"/>
                  </a:lnTo>
                  <a:lnTo>
                    <a:pt x="36" y="185"/>
                  </a:lnTo>
                  <a:lnTo>
                    <a:pt x="38" y="185"/>
                  </a:lnTo>
                  <a:lnTo>
                    <a:pt x="38" y="186"/>
                  </a:lnTo>
                  <a:lnTo>
                    <a:pt x="41" y="186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40" y="183"/>
                  </a:lnTo>
                  <a:lnTo>
                    <a:pt x="37" y="183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8" y="181"/>
                  </a:lnTo>
                  <a:lnTo>
                    <a:pt x="41" y="178"/>
                  </a:lnTo>
                  <a:lnTo>
                    <a:pt x="41" y="178"/>
                  </a:lnTo>
                  <a:lnTo>
                    <a:pt x="40" y="178"/>
                  </a:lnTo>
                  <a:lnTo>
                    <a:pt x="38" y="178"/>
                  </a:lnTo>
                  <a:lnTo>
                    <a:pt x="40" y="177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4" y="173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49" y="171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9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3" y="175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60" y="177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6" y="166"/>
                  </a:lnTo>
                  <a:lnTo>
                    <a:pt x="63" y="165"/>
                  </a:lnTo>
                  <a:lnTo>
                    <a:pt x="63" y="163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2"/>
                  </a:lnTo>
                  <a:lnTo>
                    <a:pt x="61" y="165"/>
                  </a:lnTo>
                  <a:lnTo>
                    <a:pt x="60" y="167"/>
                  </a:lnTo>
                  <a:lnTo>
                    <a:pt x="61" y="166"/>
                  </a:lnTo>
                  <a:lnTo>
                    <a:pt x="61" y="169"/>
                  </a:lnTo>
                  <a:lnTo>
                    <a:pt x="57" y="171"/>
                  </a:lnTo>
                  <a:lnTo>
                    <a:pt x="54" y="173"/>
                  </a:lnTo>
                  <a:lnTo>
                    <a:pt x="52" y="174"/>
                  </a:lnTo>
                  <a:lnTo>
                    <a:pt x="50" y="171"/>
                  </a:lnTo>
                  <a:lnTo>
                    <a:pt x="50" y="170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9" y="167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53" y="162"/>
                  </a:lnTo>
                  <a:lnTo>
                    <a:pt x="52" y="162"/>
                  </a:lnTo>
                  <a:lnTo>
                    <a:pt x="54" y="161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8" y="157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8" y="154"/>
                  </a:lnTo>
                  <a:lnTo>
                    <a:pt x="58" y="153"/>
                  </a:lnTo>
                  <a:lnTo>
                    <a:pt x="60" y="153"/>
                  </a:lnTo>
                  <a:lnTo>
                    <a:pt x="61" y="152"/>
                  </a:lnTo>
                  <a:lnTo>
                    <a:pt x="61" y="152"/>
                  </a:lnTo>
                  <a:lnTo>
                    <a:pt x="62" y="154"/>
                  </a:lnTo>
                  <a:lnTo>
                    <a:pt x="63" y="154"/>
                  </a:lnTo>
                  <a:lnTo>
                    <a:pt x="65" y="152"/>
                  </a:lnTo>
                  <a:lnTo>
                    <a:pt x="66" y="150"/>
                  </a:lnTo>
                  <a:lnTo>
                    <a:pt x="63" y="150"/>
                  </a:lnTo>
                  <a:lnTo>
                    <a:pt x="63" y="149"/>
                  </a:lnTo>
                  <a:lnTo>
                    <a:pt x="65" y="148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7" y="145"/>
                  </a:lnTo>
                  <a:lnTo>
                    <a:pt x="69" y="144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1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7" y="138"/>
                  </a:lnTo>
                  <a:lnTo>
                    <a:pt x="78" y="136"/>
                  </a:lnTo>
                  <a:lnTo>
                    <a:pt x="77" y="136"/>
                  </a:lnTo>
                  <a:lnTo>
                    <a:pt x="75" y="138"/>
                  </a:lnTo>
                  <a:lnTo>
                    <a:pt x="74" y="138"/>
                  </a:lnTo>
                  <a:lnTo>
                    <a:pt x="74" y="136"/>
                  </a:lnTo>
                  <a:lnTo>
                    <a:pt x="74" y="135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4" y="132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31"/>
                  </a:lnTo>
                  <a:lnTo>
                    <a:pt x="74" y="131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7" y="129"/>
                  </a:lnTo>
                  <a:lnTo>
                    <a:pt x="78" y="129"/>
                  </a:lnTo>
                  <a:lnTo>
                    <a:pt x="78" y="128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3"/>
                  </a:lnTo>
                  <a:lnTo>
                    <a:pt x="79" y="123"/>
                  </a:lnTo>
                  <a:lnTo>
                    <a:pt x="81" y="124"/>
                  </a:lnTo>
                  <a:lnTo>
                    <a:pt x="81" y="123"/>
                  </a:lnTo>
                  <a:lnTo>
                    <a:pt x="79" y="121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7" y="119"/>
                  </a:lnTo>
                  <a:lnTo>
                    <a:pt x="78" y="117"/>
                  </a:lnTo>
                  <a:lnTo>
                    <a:pt x="82" y="117"/>
                  </a:lnTo>
                  <a:lnTo>
                    <a:pt x="82" y="119"/>
                  </a:lnTo>
                  <a:lnTo>
                    <a:pt x="85" y="119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5" y="116"/>
                  </a:lnTo>
                  <a:lnTo>
                    <a:pt x="83" y="116"/>
                  </a:lnTo>
                  <a:lnTo>
                    <a:pt x="82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1"/>
                  </a:lnTo>
                  <a:lnTo>
                    <a:pt x="79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2" y="108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5" y="103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7" y="100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6" y="96"/>
                  </a:lnTo>
                  <a:lnTo>
                    <a:pt x="99" y="98"/>
                  </a:lnTo>
                  <a:lnTo>
                    <a:pt x="99" y="96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5" y="94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90" y="92"/>
                  </a:lnTo>
                  <a:lnTo>
                    <a:pt x="92" y="90"/>
                  </a:lnTo>
                  <a:lnTo>
                    <a:pt x="95" y="90"/>
                  </a:lnTo>
                  <a:lnTo>
                    <a:pt x="92" y="88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98" y="90"/>
                  </a:lnTo>
                  <a:lnTo>
                    <a:pt x="99" y="90"/>
                  </a:lnTo>
                  <a:lnTo>
                    <a:pt x="100" y="91"/>
                  </a:lnTo>
                  <a:lnTo>
                    <a:pt x="100" y="88"/>
                  </a:lnTo>
                  <a:lnTo>
                    <a:pt x="98" y="87"/>
                  </a:lnTo>
                  <a:lnTo>
                    <a:pt x="96" y="86"/>
                  </a:lnTo>
                  <a:lnTo>
                    <a:pt x="98" y="83"/>
                  </a:lnTo>
                  <a:lnTo>
                    <a:pt x="100" y="83"/>
                  </a:lnTo>
                  <a:lnTo>
                    <a:pt x="99" y="82"/>
                  </a:lnTo>
                  <a:lnTo>
                    <a:pt x="98" y="82"/>
                  </a:lnTo>
                  <a:lnTo>
                    <a:pt x="95" y="85"/>
                  </a:lnTo>
                  <a:lnTo>
                    <a:pt x="94" y="85"/>
                  </a:lnTo>
                  <a:lnTo>
                    <a:pt x="95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6" y="74"/>
                  </a:lnTo>
                  <a:lnTo>
                    <a:pt x="98" y="73"/>
                  </a:lnTo>
                  <a:lnTo>
                    <a:pt x="99" y="73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2" y="74"/>
                  </a:lnTo>
                  <a:lnTo>
                    <a:pt x="103" y="73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6" y="78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1" y="70"/>
                  </a:lnTo>
                  <a:lnTo>
                    <a:pt x="111" y="71"/>
                  </a:lnTo>
                  <a:lnTo>
                    <a:pt x="113" y="70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5" y="69"/>
                  </a:lnTo>
                  <a:lnTo>
                    <a:pt x="116" y="67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7"/>
                  </a:lnTo>
                  <a:lnTo>
                    <a:pt x="112" y="66"/>
                  </a:lnTo>
                  <a:lnTo>
                    <a:pt x="107" y="67"/>
                  </a:lnTo>
                  <a:lnTo>
                    <a:pt x="104" y="67"/>
                  </a:lnTo>
                  <a:lnTo>
                    <a:pt x="106" y="65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08" y="63"/>
                  </a:lnTo>
                  <a:lnTo>
                    <a:pt x="110" y="61"/>
                  </a:lnTo>
                  <a:lnTo>
                    <a:pt x="112" y="61"/>
                  </a:lnTo>
                  <a:lnTo>
                    <a:pt x="112" y="62"/>
                  </a:lnTo>
                  <a:lnTo>
                    <a:pt x="113" y="61"/>
                  </a:lnTo>
                  <a:lnTo>
                    <a:pt x="113" y="61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6" y="57"/>
                  </a:lnTo>
                  <a:lnTo>
                    <a:pt x="117" y="57"/>
                  </a:lnTo>
                  <a:lnTo>
                    <a:pt x="116" y="54"/>
                  </a:lnTo>
                  <a:lnTo>
                    <a:pt x="115" y="54"/>
                  </a:lnTo>
                  <a:lnTo>
                    <a:pt x="115" y="54"/>
                  </a:lnTo>
                  <a:lnTo>
                    <a:pt x="117" y="52"/>
                  </a:lnTo>
                  <a:lnTo>
                    <a:pt x="119" y="52"/>
                  </a:lnTo>
                  <a:lnTo>
                    <a:pt x="120" y="53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20" y="45"/>
                  </a:lnTo>
                  <a:lnTo>
                    <a:pt x="121" y="45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9"/>
                  </a:lnTo>
                  <a:lnTo>
                    <a:pt x="125" y="52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48"/>
                  </a:lnTo>
                  <a:lnTo>
                    <a:pt x="125" y="48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2" y="52"/>
                  </a:lnTo>
                  <a:lnTo>
                    <a:pt x="133" y="49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9" y="42"/>
                  </a:lnTo>
                  <a:lnTo>
                    <a:pt x="128" y="41"/>
                  </a:lnTo>
                  <a:lnTo>
                    <a:pt x="129" y="37"/>
                  </a:lnTo>
                  <a:lnTo>
                    <a:pt x="132" y="36"/>
                  </a:lnTo>
                  <a:lnTo>
                    <a:pt x="133" y="37"/>
                  </a:lnTo>
                  <a:lnTo>
                    <a:pt x="135" y="40"/>
                  </a:lnTo>
                  <a:lnTo>
                    <a:pt x="133" y="42"/>
                  </a:lnTo>
                  <a:lnTo>
                    <a:pt x="133" y="45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0" y="40"/>
                  </a:lnTo>
                  <a:lnTo>
                    <a:pt x="139" y="42"/>
                  </a:lnTo>
                  <a:lnTo>
                    <a:pt x="140" y="44"/>
                  </a:lnTo>
                  <a:lnTo>
                    <a:pt x="137" y="45"/>
                  </a:lnTo>
                  <a:lnTo>
                    <a:pt x="137" y="46"/>
                  </a:lnTo>
                  <a:lnTo>
                    <a:pt x="140" y="45"/>
                  </a:lnTo>
                  <a:lnTo>
                    <a:pt x="141" y="42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4" y="40"/>
                  </a:lnTo>
                  <a:lnTo>
                    <a:pt x="142" y="38"/>
                  </a:lnTo>
                  <a:lnTo>
                    <a:pt x="141" y="37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5" y="32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48" y="32"/>
                  </a:lnTo>
                  <a:lnTo>
                    <a:pt x="149" y="33"/>
                  </a:lnTo>
                  <a:lnTo>
                    <a:pt x="152" y="35"/>
                  </a:lnTo>
                  <a:lnTo>
                    <a:pt x="153" y="37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3" y="33"/>
                  </a:lnTo>
                  <a:lnTo>
                    <a:pt x="153" y="32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6" y="25"/>
                  </a:lnTo>
                  <a:lnTo>
                    <a:pt x="146" y="24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0" y="24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7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4" y="25"/>
                  </a:lnTo>
                  <a:lnTo>
                    <a:pt x="162" y="28"/>
                  </a:lnTo>
                  <a:lnTo>
                    <a:pt x="164" y="28"/>
                  </a:lnTo>
                  <a:lnTo>
                    <a:pt x="164" y="31"/>
                  </a:lnTo>
                  <a:lnTo>
                    <a:pt x="167" y="31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8"/>
                  </a:lnTo>
                  <a:lnTo>
                    <a:pt x="166" y="27"/>
                  </a:lnTo>
                  <a:lnTo>
                    <a:pt x="165" y="25"/>
                  </a:lnTo>
                  <a:lnTo>
                    <a:pt x="166" y="24"/>
                  </a:lnTo>
                  <a:lnTo>
                    <a:pt x="167" y="21"/>
                  </a:lnTo>
                  <a:lnTo>
                    <a:pt x="166" y="21"/>
                  </a:lnTo>
                  <a:lnTo>
                    <a:pt x="166" y="20"/>
                  </a:lnTo>
                  <a:lnTo>
                    <a:pt x="169" y="20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4" y="17"/>
                  </a:lnTo>
                  <a:lnTo>
                    <a:pt x="173" y="17"/>
                  </a:lnTo>
                  <a:lnTo>
                    <a:pt x="173" y="16"/>
                  </a:lnTo>
                  <a:lnTo>
                    <a:pt x="174" y="15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75" y="13"/>
                  </a:lnTo>
                  <a:lnTo>
                    <a:pt x="173" y="11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5" y="10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77" y="7"/>
                  </a:lnTo>
                  <a:lnTo>
                    <a:pt x="178" y="6"/>
                  </a:lnTo>
                  <a:lnTo>
                    <a:pt x="179" y="7"/>
                  </a:lnTo>
                  <a:lnTo>
                    <a:pt x="181" y="8"/>
                  </a:lnTo>
                  <a:lnTo>
                    <a:pt x="181" y="10"/>
                  </a:lnTo>
                  <a:lnTo>
                    <a:pt x="182" y="8"/>
                  </a:lnTo>
                  <a:lnTo>
                    <a:pt x="182" y="7"/>
                  </a:lnTo>
                  <a:lnTo>
                    <a:pt x="183" y="6"/>
                  </a:lnTo>
                  <a:lnTo>
                    <a:pt x="185" y="8"/>
                  </a:lnTo>
                  <a:lnTo>
                    <a:pt x="187" y="8"/>
                  </a:lnTo>
                  <a:lnTo>
                    <a:pt x="187" y="10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2" y="16"/>
                  </a:lnTo>
                  <a:lnTo>
                    <a:pt x="183" y="19"/>
                  </a:lnTo>
                  <a:lnTo>
                    <a:pt x="183" y="20"/>
                  </a:lnTo>
                  <a:lnTo>
                    <a:pt x="183" y="21"/>
                  </a:lnTo>
                  <a:lnTo>
                    <a:pt x="181" y="25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3" y="28"/>
                  </a:lnTo>
                  <a:lnTo>
                    <a:pt x="186" y="24"/>
                  </a:lnTo>
                  <a:lnTo>
                    <a:pt x="187" y="21"/>
                  </a:lnTo>
                  <a:lnTo>
                    <a:pt x="186" y="21"/>
                  </a:lnTo>
                  <a:lnTo>
                    <a:pt x="187" y="17"/>
                  </a:lnTo>
                  <a:lnTo>
                    <a:pt x="190" y="13"/>
                  </a:lnTo>
                  <a:lnTo>
                    <a:pt x="190" y="11"/>
                  </a:lnTo>
                  <a:lnTo>
                    <a:pt x="193" y="6"/>
                  </a:lnTo>
                  <a:lnTo>
                    <a:pt x="194" y="6"/>
                  </a:lnTo>
                  <a:lnTo>
                    <a:pt x="195" y="7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3" y="13"/>
                  </a:lnTo>
                  <a:lnTo>
                    <a:pt x="195" y="13"/>
                  </a:lnTo>
                  <a:lnTo>
                    <a:pt x="193" y="17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199" y="17"/>
                  </a:lnTo>
                  <a:lnTo>
                    <a:pt x="198" y="15"/>
                  </a:lnTo>
                  <a:lnTo>
                    <a:pt x="199" y="15"/>
                  </a:lnTo>
                  <a:lnTo>
                    <a:pt x="199" y="13"/>
                  </a:lnTo>
                  <a:lnTo>
                    <a:pt x="199" y="12"/>
                  </a:lnTo>
                  <a:lnTo>
                    <a:pt x="200" y="11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7"/>
                  </a:lnTo>
                  <a:lnTo>
                    <a:pt x="199" y="7"/>
                  </a:lnTo>
                  <a:lnTo>
                    <a:pt x="199" y="7"/>
                  </a:lnTo>
                  <a:lnTo>
                    <a:pt x="199" y="4"/>
                  </a:lnTo>
                  <a:lnTo>
                    <a:pt x="200" y="3"/>
                  </a:lnTo>
                  <a:lnTo>
                    <a:pt x="202" y="6"/>
                  </a:lnTo>
                  <a:lnTo>
                    <a:pt x="203" y="6"/>
                  </a:lnTo>
                  <a:lnTo>
                    <a:pt x="204" y="4"/>
                  </a:lnTo>
                  <a:lnTo>
                    <a:pt x="203" y="3"/>
                  </a:lnTo>
                  <a:lnTo>
                    <a:pt x="203" y="2"/>
                  </a:lnTo>
                  <a:lnTo>
                    <a:pt x="204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49" name="Freeform 376">
              <a:extLst>
                <a:ext uri="{FF2B5EF4-FFF2-40B4-BE49-F238E27FC236}">
                  <a16:creationId xmlns:a16="http://schemas.microsoft.com/office/drawing/2014/main" id="{96624854-B9E4-4C43-9550-5C6FB4F96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9720" y="2927812"/>
              <a:ext cx="225990" cy="511351"/>
            </a:xfrm>
            <a:custGeom>
              <a:avLst/>
              <a:gdLst>
                <a:gd name="T0" fmla="*/ 58 w 118"/>
                <a:gd name="T1" fmla="*/ 255 h 267"/>
                <a:gd name="T2" fmla="*/ 59 w 118"/>
                <a:gd name="T3" fmla="*/ 238 h 267"/>
                <a:gd name="T4" fmla="*/ 81 w 118"/>
                <a:gd name="T5" fmla="*/ 233 h 267"/>
                <a:gd name="T6" fmla="*/ 77 w 118"/>
                <a:gd name="T7" fmla="*/ 242 h 267"/>
                <a:gd name="T8" fmla="*/ 73 w 118"/>
                <a:gd name="T9" fmla="*/ 235 h 267"/>
                <a:gd name="T10" fmla="*/ 85 w 118"/>
                <a:gd name="T11" fmla="*/ 223 h 267"/>
                <a:gd name="T12" fmla="*/ 4 w 118"/>
                <a:gd name="T13" fmla="*/ 221 h 267"/>
                <a:gd name="T14" fmla="*/ 83 w 118"/>
                <a:gd name="T15" fmla="*/ 215 h 267"/>
                <a:gd name="T16" fmla="*/ 73 w 118"/>
                <a:gd name="T17" fmla="*/ 201 h 267"/>
                <a:gd name="T18" fmla="*/ 87 w 118"/>
                <a:gd name="T19" fmla="*/ 9 h 267"/>
                <a:gd name="T20" fmla="*/ 102 w 118"/>
                <a:gd name="T21" fmla="*/ 18 h 267"/>
                <a:gd name="T22" fmla="*/ 106 w 118"/>
                <a:gd name="T23" fmla="*/ 31 h 267"/>
                <a:gd name="T24" fmla="*/ 112 w 118"/>
                <a:gd name="T25" fmla="*/ 47 h 267"/>
                <a:gd name="T26" fmla="*/ 117 w 118"/>
                <a:gd name="T27" fmla="*/ 65 h 267"/>
                <a:gd name="T28" fmla="*/ 110 w 118"/>
                <a:gd name="T29" fmla="*/ 71 h 267"/>
                <a:gd name="T30" fmla="*/ 100 w 118"/>
                <a:gd name="T31" fmla="*/ 69 h 267"/>
                <a:gd name="T32" fmla="*/ 97 w 118"/>
                <a:gd name="T33" fmla="*/ 76 h 267"/>
                <a:gd name="T34" fmla="*/ 92 w 118"/>
                <a:gd name="T35" fmla="*/ 81 h 267"/>
                <a:gd name="T36" fmla="*/ 91 w 118"/>
                <a:gd name="T37" fmla="*/ 89 h 267"/>
                <a:gd name="T38" fmla="*/ 93 w 118"/>
                <a:gd name="T39" fmla="*/ 98 h 267"/>
                <a:gd name="T40" fmla="*/ 87 w 118"/>
                <a:gd name="T41" fmla="*/ 110 h 267"/>
                <a:gd name="T42" fmla="*/ 77 w 118"/>
                <a:gd name="T43" fmla="*/ 119 h 267"/>
                <a:gd name="T44" fmla="*/ 71 w 118"/>
                <a:gd name="T45" fmla="*/ 123 h 267"/>
                <a:gd name="T46" fmla="*/ 67 w 118"/>
                <a:gd name="T47" fmla="*/ 130 h 267"/>
                <a:gd name="T48" fmla="*/ 55 w 118"/>
                <a:gd name="T49" fmla="*/ 138 h 267"/>
                <a:gd name="T50" fmla="*/ 59 w 118"/>
                <a:gd name="T51" fmla="*/ 156 h 267"/>
                <a:gd name="T52" fmla="*/ 56 w 118"/>
                <a:gd name="T53" fmla="*/ 164 h 267"/>
                <a:gd name="T54" fmla="*/ 62 w 118"/>
                <a:gd name="T55" fmla="*/ 173 h 267"/>
                <a:gd name="T56" fmla="*/ 73 w 118"/>
                <a:gd name="T57" fmla="*/ 183 h 267"/>
                <a:gd name="T58" fmla="*/ 66 w 118"/>
                <a:gd name="T59" fmla="*/ 196 h 267"/>
                <a:gd name="T60" fmla="*/ 58 w 118"/>
                <a:gd name="T61" fmla="*/ 192 h 267"/>
                <a:gd name="T62" fmla="*/ 48 w 118"/>
                <a:gd name="T63" fmla="*/ 196 h 267"/>
                <a:gd name="T64" fmla="*/ 63 w 118"/>
                <a:gd name="T65" fmla="*/ 200 h 267"/>
                <a:gd name="T66" fmla="*/ 71 w 118"/>
                <a:gd name="T67" fmla="*/ 204 h 267"/>
                <a:gd name="T68" fmla="*/ 64 w 118"/>
                <a:gd name="T69" fmla="*/ 206 h 267"/>
                <a:gd name="T70" fmla="*/ 58 w 118"/>
                <a:gd name="T71" fmla="*/ 211 h 267"/>
                <a:gd name="T72" fmla="*/ 59 w 118"/>
                <a:gd name="T73" fmla="*/ 218 h 267"/>
                <a:gd name="T74" fmla="*/ 58 w 118"/>
                <a:gd name="T75" fmla="*/ 229 h 267"/>
                <a:gd name="T76" fmla="*/ 55 w 118"/>
                <a:gd name="T77" fmla="*/ 247 h 267"/>
                <a:gd name="T78" fmla="*/ 39 w 118"/>
                <a:gd name="T79" fmla="*/ 255 h 267"/>
                <a:gd name="T80" fmla="*/ 33 w 118"/>
                <a:gd name="T81" fmla="*/ 267 h 267"/>
                <a:gd name="T82" fmla="*/ 17 w 118"/>
                <a:gd name="T83" fmla="*/ 258 h 267"/>
                <a:gd name="T84" fmla="*/ 17 w 118"/>
                <a:gd name="T85" fmla="*/ 248 h 267"/>
                <a:gd name="T86" fmla="*/ 8 w 118"/>
                <a:gd name="T87" fmla="*/ 231 h 267"/>
                <a:gd name="T88" fmla="*/ 8 w 118"/>
                <a:gd name="T89" fmla="*/ 219 h 267"/>
                <a:gd name="T90" fmla="*/ 4 w 118"/>
                <a:gd name="T91" fmla="*/ 221 h 267"/>
                <a:gd name="T92" fmla="*/ 1 w 118"/>
                <a:gd name="T93" fmla="*/ 205 h 267"/>
                <a:gd name="T94" fmla="*/ 4 w 118"/>
                <a:gd name="T95" fmla="*/ 193 h 267"/>
                <a:gd name="T96" fmla="*/ 12 w 118"/>
                <a:gd name="T97" fmla="*/ 180 h 267"/>
                <a:gd name="T98" fmla="*/ 14 w 118"/>
                <a:gd name="T99" fmla="*/ 158 h 267"/>
                <a:gd name="T100" fmla="*/ 6 w 118"/>
                <a:gd name="T101" fmla="*/ 131 h 267"/>
                <a:gd name="T102" fmla="*/ 17 w 118"/>
                <a:gd name="T103" fmla="*/ 108 h 267"/>
                <a:gd name="T104" fmla="*/ 23 w 118"/>
                <a:gd name="T105" fmla="*/ 76 h 267"/>
                <a:gd name="T106" fmla="*/ 33 w 118"/>
                <a:gd name="T107" fmla="*/ 60 h 267"/>
                <a:gd name="T108" fmla="*/ 38 w 118"/>
                <a:gd name="T109" fmla="*/ 34 h 267"/>
                <a:gd name="T110" fmla="*/ 50 w 118"/>
                <a:gd name="T111" fmla="*/ 23 h 267"/>
                <a:gd name="T112" fmla="*/ 55 w 118"/>
                <a:gd name="T113" fmla="*/ 17 h 267"/>
                <a:gd name="T114" fmla="*/ 70 w 118"/>
                <a:gd name="T115" fmla="*/ 14 h 267"/>
                <a:gd name="T116" fmla="*/ 73 w 118"/>
                <a:gd name="T117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67">
                  <a:moveTo>
                    <a:pt x="60" y="236"/>
                  </a:moveTo>
                  <a:lnTo>
                    <a:pt x="62" y="238"/>
                  </a:lnTo>
                  <a:lnTo>
                    <a:pt x="62" y="240"/>
                  </a:lnTo>
                  <a:lnTo>
                    <a:pt x="60" y="244"/>
                  </a:lnTo>
                  <a:lnTo>
                    <a:pt x="60" y="248"/>
                  </a:lnTo>
                  <a:lnTo>
                    <a:pt x="59" y="252"/>
                  </a:lnTo>
                  <a:lnTo>
                    <a:pt x="58" y="255"/>
                  </a:lnTo>
                  <a:lnTo>
                    <a:pt x="56" y="254"/>
                  </a:lnTo>
                  <a:lnTo>
                    <a:pt x="56" y="252"/>
                  </a:lnTo>
                  <a:lnTo>
                    <a:pt x="56" y="250"/>
                  </a:lnTo>
                  <a:lnTo>
                    <a:pt x="58" y="243"/>
                  </a:lnTo>
                  <a:lnTo>
                    <a:pt x="59" y="243"/>
                  </a:lnTo>
                  <a:lnTo>
                    <a:pt x="59" y="239"/>
                  </a:lnTo>
                  <a:lnTo>
                    <a:pt x="59" y="238"/>
                  </a:lnTo>
                  <a:lnTo>
                    <a:pt x="60" y="236"/>
                  </a:lnTo>
                  <a:close/>
                  <a:moveTo>
                    <a:pt x="80" y="226"/>
                  </a:moveTo>
                  <a:lnTo>
                    <a:pt x="83" y="226"/>
                  </a:lnTo>
                  <a:lnTo>
                    <a:pt x="81" y="227"/>
                  </a:lnTo>
                  <a:lnTo>
                    <a:pt x="81" y="229"/>
                  </a:lnTo>
                  <a:lnTo>
                    <a:pt x="80" y="230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0" y="235"/>
                  </a:lnTo>
                  <a:lnTo>
                    <a:pt x="80" y="236"/>
                  </a:lnTo>
                  <a:lnTo>
                    <a:pt x="77" y="239"/>
                  </a:lnTo>
                  <a:lnTo>
                    <a:pt x="76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5" y="243"/>
                  </a:lnTo>
                  <a:lnTo>
                    <a:pt x="73" y="242"/>
                  </a:lnTo>
                  <a:lnTo>
                    <a:pt x="75" y="240"/>
                  </a:lnTo>
                  <a:lnTo>
                    <a:pt x="76" y="238"/>
                  </a:lnTo>
                  <a:lnTo>
                    <a:pt x="75" y="239"/>
                  </a:lnTo>
                  <a:lnTo>
                    <a:pt x="72" y="235"/>
                  </a:lnTo>
                  <a:lnTo>
                    <a:pt x="73" y="235"/>
                  </a:lnTo>
                  <a:lnTo>
                    <a:pt x="72" y="233"/>
                  </a:lnTo>
                  <a:lnTo>
                    <a:pt x="75" y="230"/>
                  </a:lnTo>
                  <a:lnTo>
                    <a:pt x="75" y="229"/>
                  </a:lnTo>
                  <a:lnTo>
                    <a:pt x="77" y="226"/>
                  </a:lnTo>
                  <a:lnTo>
                    <a:pt x="80" y="226"/>
                  </a:lnTo>
                  <a:lnTo>
                    <a:pt x="80" y="226"/>
                  </a:lnTo>
                  <a:close/>
                  <a:moveTo>
                    <a:pt x="85" y="223"/>
                  </a:moveTo>
                  <a:lnTo>
                    <a:pt x="87" y="225"/>
                  </a:lnTo>
                  <a:lnTo>
                    <a:pt x="84" y="225"/>
                  </a:lnTo>
                  <a:lnTo>
                    <a:pt x="83" y="226"/>
                  </a:lnTo>
                  <a:lnTo>
                    <a:pt x="83" y="225"/>
                  </a:lnTo>
                  <a:lnTo>
                    <a:pt x="84" y="223"/>
                  </a:lnTo>
                  <a:lnTo>
                    <a:pt x="85" y="223"/>
                  </a:lnTo>
                  <a:close/>
                  <a:moveTo>
                    <a:pt x="4" y="221"/>
                  </a:moveTo>
                  <a:lnTo>
                    <a:pt x="4" y="223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4" y="221"/>
                  </a:lnTo>
                  <a:close/>
                  <a:moveTo>
                    <a:pt x="83" y="213"/>
                  </a:moveTo>
                  <a:lnTo>
                    <a:pt x="84" y="214"/>
                  </a:lnTo>
                  <a:lnTo>
                    <a:pt x="83" y="215"/>
                  </a:lnTo>
                  <a:lnTo>
                    <a:pt x="81" y="214"/>
                  </a:lnTo>
                  <a:lnTo>
                    <a:pt x="83" y="213"/>
                  </a:lnTo>
                  <a:close/>
                  <a:moveTo>
                    <a:pt x="73" y="194"/>
                  </a:moveTo>
                  <a:lnTo>
                    <a:pt x="76" y="194"/>
                  </a:lnTo>
                  <a:lnTo>
                    <a:pt x="76" y="196"/>
                  </a:lnTo>
                  <a:lnTo>
                    <a:pt x="73" y="198"/>
                  </a:lnTo>
                  <a:lnTo>
                    <a:pt x="73" y="201"/>
                  </a:lnTo>
                  <a:lnTo>
                    <a:pt x="72" y="200"/>
                  </a:lnTo>
                  <a:lnTo>
                    <a:pt x="71" y="197"/>
                  </a:lnTo>
                  <a:lnTo>
                    <a:pt x="73" y="194"/>
                  </a:lnTo>
                  <a:close/>
                  <a:moveTo>
                    <a:pt x="77" y="0"/>
                  </a:moveTo>
                  <a:lnTo>
                    <a:pt x="80" y="2"/>
                  </a:lnTo>
                  <a:lnTo>
                    <a:pt x="83" y="4"/>
                  </a:lnTo>
                  <a:lnTo>
                    <a:pt x="87" y="9"/>
                  </a:lnTo>
                  <a:lnTo>
                    <a:pt x="89" y="11"/>
                  </a:lnTo>
                  <a:lnTo>
                    <a:pt x="95" y="11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0" y="15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5" y="21"/>
                  </a:lnTo>
                  <a:lnTo>
                    <a:pt x="106" y="21"/>
                  </a:lnTo>
                  <a:lnTo>
                    <a:pt x="108" y="22"/>
                  </a:lnTo>
                  <a:lnTo>
                    <a:pt x="106" y="25"/>
                  </a:lnTo>
                  <a:lnTo>
                    <a:pt x="108" y="29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10" y="42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5"/>
                  </a:lnTo>
                  <a:lnTo>
                    <a:pt x="118" y="67"/>
                  </a:lnTo>
                  <a:lnTo>
                    <a:pt x="118" y="69"/>
                  </a:lnTo>
                  <a:lnTo>
                    <a:pt x="118" y="69"/>
                  </a:lnTo>
                  <a:lnTo>
                    <a:pt x="116" y="71"/>
                  </a:lnTo>
                  <a:lnTo>
                    <a:pt x="114" y="71"/>
                  </a:lnTo>
                  <a:lnTo>
                    <a:pt x="113" y="69"/>
                  </a:lnTo>
                  <a:lnTo>
                    <a:pt x="110" y="71"/>
                  </a:lnTo>
                  <a:lnTo>
                    <a:pt x="108" y="69"/>
                  </a:lnTo>
                  <a:lnTo>
                    <a:pt x="106" y="72"/>
                  </a:lnTo>
                  <a:lnTo>
                    <a:pt x="105" y="71"/>
                  </a:lnTo>
                  <a:lnTo>
                    <a:pt x="104" y="69"/>
                  </a:lnTo>
                  <a:lnTo>
                    <a:pt x="102" y="72"/>
                  </a:lnTo>
                  <a:lnTo>
                    <a:pt x="101" y="69"/>
                  </a:lnTo>
                  <a:lnTo>
                    <a:pt x="100" y="69"/>
                  </a:lnTo>
                  <a:lnTo>
                    <a:pt x="100" y="72"/>
                  </a:lnTo>
                  <a:lnTo>
                    <a:pt x="98" y="73"/>
                  </a:lnTo>
                  <a:lnTo>
                    <a:pt x="97" y="75"/>
                  </a:lnTo>
                  <a:lnTo>
                    <a:pt x="96" y="73"/>
                  </a:lnTo>
                  <a:lnTo>
                    <a:pt x="95" y="72"/>
                  </a:lnTo>
                  <a:lnTo>
                    <a:pt x="96" y="76"/>
                  </a:lnTo>
                  <a:lnTo>
                    <a:pt x="97" y="76"/>
                  </a:lnTo>
                  <a:lnTo>
                    <a:pt x="95" y="79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3" y="80"/>
                  </a:lnTo>
                  <a:lnTo>
                    <a:pt x="93" y="81"/>
                  </a:lnTo>
                  <a:lnTo>
                    <a:pt x="92" y="81"/>
                  </a:lnTo>
                  <a:lnTo>
                    <a:pt x="92" y="81"/>
                  </a:lnTo>
                  <a:lnTo>
                    <a:pt x="91" y="80"/>
                  </a:lnTo>
                  <a:lnTo>
                    <a:pt x="89" y="81"/>
                  </a:lnTo>
                  <a:lnTo>
                    <a:pt x="91" y="83"/>
                  </a:lnTo>
                  <a:lnTo>
                    <a:pt x="92" y="83"/>
                  </a:lnTo>
                  <a:lnTo>
                    <a:pt x="93" y="84"/>
                  </a:lnTo>
                  <a:lnTo>
                    <a:pt x="93" y="85"/>
                  </a:lnTo>
                  <a:lnTo>
                    <a:pt x="91" y="89"/>
                  </a:lnTo>
                  <a:lnTo>
                    <a:pt x="92" y="92"/>
                  </a:lnTo>
                  <a:lnTo>
                    <a:pt x="89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3" y="98"/>
                  </a:lnTo>
                  <a:lnTo>
                    <a:pt x="96" y="98"/>
                  </a:lnTo>
                  <a:lnTo>
                    <a:pt x="93" y="101"/>
                  </a:lnTo>
                  <a:lnTo>
                    <a:pt x="92" y="101"/>
                  </a:lnTo>
                  <a:lnTo>
                    <a:pt x="89" y="104"/>
                  </a:lnTo>
                  <a:lnTo>
                    <a:pt x="91" y="108"/>
                  </a:lnTo>
                  <a:lnTo>
                    <a:pt x="88" y="111"/>
                  </a:lnTo>
                  <a:lnTo>
                    <a:pt x="87" y="110"/>
                  </a:lnTo>
                  <a:lnTo>
                    <a:pt x="84" y="113"/>
                  </a:lnTo>
                  <a:lnTo>
                    <a:pt x="83" y="111"/>
                  </a:lnTo>
                  <a:lnTo>
                    <a:pt x="83" y="114"/>
                  </a:lnTo>
                  <a:lnTo>
                    <a:pt x="83" y="115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7" y="118"/>
                  </a:lnTo>
                  <a:lnTo>
                    <a:pt x="76" y="118"/>
                  </a:lnTo>
                  <a:lnTo>
                    <a:pt x="75" y="121"/>
                  </a:lnTo>
                  <a:lnTo>
                    <a:pt x="75" y="123"/>
                  </a:lnTo>
                  <a:lnTo>
                    <a:pt x="73" y="125"/>
                  </a:lnTo>
                  <a:lnTo>
                    <a:pt x="72" y="123"/>
                  </a:lnTo>
                  <a:lnTo>
                    <a:pt x="71" y="123"/>
                  </a:lnTo>
                  <a:lnTo>
                    <a:pt x="71" y="126"/>
                  </a:lnTo>
                  <a:lnTo>
                    <a:pt x="70" y="126"/>
                  </a:lnTo>
                  <a:lnTo>
                    <a:pt x="68" y="125"/>
                  </a:lnTo>
                  <a:lnTo>
                    <a:pt x="67" y="126"/>
                  </a:lnTo>
                  <a:lnTo>
                    <a:pt x="66" y="129"/>
                  </a:lnTo>
                  <a:lnTo>
                    <a:pt x="68" y="129"/>
                  </a:lnTo>
                  <a:lnTo>
                    <a:pt x="67" y="130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2" y="134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8" y="139"/>
                  </a:lnTo>
                  <a:lnTo>
                    <a:pt x="55" y="138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8"/>
                  </a:lnTo>
                  <a:lnTo>
                    <a:pt x="58" y="151"/>
                  </a:lnTo>
                  <a:lnTo>
                    <a:pt x="59" y="154"/>
                  </a:lnTo>
                  <a:lnTo>
                    <a:pt x="59" y="156"/>
                  </a:lnTo>
                  <a:lnTo>
                    <a:pt x="58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6" y="160"/>
                  </a:lnTo>
                  <a:lnTo>
                    <a:pt x="58" y="161"/>
                  </a:lnTo>
                  <a:lnTo>
                    <a:pt x="58" y="163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56" y="168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5"/>
                  </a:lnTo>
                  <a:lnTo>
                    <a:pt x="62" y="173"/>
                  </a:lnTo>
                  <a:lnTo>
                    <a:pt x="63" y="176"/>
                  </a:lnTo>
                  <a:lnTo>
                    <a:pt x="64" y="173"/>
                  </a:lnTo>
                  <a:lnTo>
                    <a:pt x="67" y="175"/>
                  </a:lnTo>
                  <a:lnTo>
                    <a:pt x="67" y="176"/>
                  </a:lnTo>
                  <a:lnTo>
                    <a:pt x="71" y="180"/>
                  </a:lnTo>
                  <a:lnTo>
                    <a:pt x="71" y="181"/>
                  </a:lnTo>
                  <a:lnTo>
                    <a:pt x="73" y="183"/>
                  </a:lnTo>
                  <a:lnTo>
                    <a:pt x="73" y="185"/>
                  </a:lnTo>
                  <a:lnTo>
                    <a:pt x="76" y="186"/>
                  </a:lnTo>
                  <a:lnTo>
                    <a:pt x="75" y="190"/>
                  </a:lnTo>
                  <a:lnTo>
                    <a:pt x="72" y="194"/>
                  </a:lnTo>
                  <a:lnTo>
                    <a:pt x="71" y="196"/>
                  </a:lnTo>
                  <a:lnTo>
                    <a:pt x="68" y="197"/>
                  </a:lnTo>
                  <a:lnTo>
                    <a:pt x="66" y="196"/>
                  </a:lnTo>
                  <a:lnTo>
                    <a:pt x="66" y="194"/>
                  </a:lnTo>
                  <a:lnTo>
                    <a:pt x="63" y="193"/>
                  </a:lnTo>
                  <a:lnTo>
                    <a:pt x="63" y="192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3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5" y="194"/>
                  </a:lnTo>
                  <a:lnTo>
                    <a:pt x="54" y="193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8" y="196"/>
                  </a:lnTo>
                  <a:lnTo>
                    <a:pt x="48" y="196"/>
                  </a:lnTo>
                  <a:lnTo>
                    <a:pt x="52" y="197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6" y="196"/>
                  </a:lnTo>
                  <a:lnTo>
                    <a:pt x="58" y="197"/>
                  </a:lnTo>
                  <a:lnTo>
                    <a:pt x="60" y="197"/>
                  </a:lnTo>
                  <a:lnTo>
                    <a:pt x="63" y="200"/>
                  </a:lnTo>
                  <a:lnTo>
                    <a:pt x="64" y="198"/>
                  </a:lnTo>
                  <a:lnTo>
                    <a:pt x="66" y="200"/>
                  </a:lnTo>
                  <a:lnTo>
                    <a:pt x="67" y="198"/>
                  </a:lnTo>
                  <a:lnTo>
                    <a:pt x="71" y="198"/>
                  </a:lnTo>
                  <a:lnTo>
                    <a:pt x="72" y="200"/>
                  </a:lnTo>
                  <a:lnTo>
                    <a:pt x="72" y="202"/>
                  </a:lnTo>
                  <a:lnTo>
                    <a:pt x="71" y="204"/>
                  </a:lnTo>
                  <a:lnTo>
                    <a:pt x="68" y="204"/>
                  </a:lnTo>
                  <a:lnTo>
                    <a:pt x="67" y="206"/>
                  </a:lnTo>
                  <a:lnTo>
                    <a:pt x="66" y="206"/>
                  </a:lnTo>
                  <a:lnTo>
                    <a:pt x="66" y="205"/>
                  </a:lnTo>
                  <a:lnTo>
                    <a:pt x="66" y="204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63" y="206"/>
                  </a:lnTo>
                  <a:lnTo>
                    <a:pt x="62" y="208"/>
                  </a:lnTo>
                  <a:lnTo>
                    <a:pt x="62" y="210"/>
                  </a:lnTo>
                  <a:lnTo>
                    <a:pt x="59" y="209"/>
                  </a:lnTo>
                  <a:lnTo>
                    <a:pt x="59" y="210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1"/>
                  </a:lnTo>
                  <a:lnTo>
                    <a:pt x="55" y="213"/>
                  </a:lnTo>
                  <a:lnTo>
                    <a:pt x="56" y="213"/>
                  </a:lnTo>
                  <a:lnTo>
                    <a:pt x="59" y="215"/>
                  </a:lnTo>
                  <a:lnTo>
                    <a:pt x="55" y="215"/>
                  </a:lnTo>
                  <a:lnTo>
                    <a:pt x="58" y="217"/>
                  </a:lnTo>
                  <a:lnTo>
                    <a:pt x="59" y="218"/>
                  </a:lnTo>
                  <a:lnTo>
                    <a:pt x="58" y="221"/>
                  </a:lnTo>
                  <a:lnTo>
                    <a:pt x="60" y="223"/>
                  </a:lnTo>
                  <a:lnTo>
                    <a:pt x="56" y="223"/>
                  </a:lnTo>
                  <a:lnTo>
                    <a:pt x="54" y="223"/>
                  </a:lnTo>
                  <a:lnTo>
                    <a:pt x="56" y="225"/>
                  </a:lnTo>
                  <a:lnTo>
                    <a:pt x="55" y="227"/>
                  </a:lnTo>
                  <a:lnTo>
                    <a:pt x="58" y="229"/>
                  </a:lnTo>
                  <a:lnTo>
                    <a:pt x="55" y="231"/>
                  </a:lnTo>
                  <a:lnTo>
                    <a:pt x="56" y="233"/>
                  </a:lnTo>
                  <a:lnTo>
                    <a:pt x="55" y="235"/>
                  </a:lnTo>
                  <a:lnTo>
                    <a:pt x="55" y="238"/>
                  </a:lnTo>
                  <a:lnTo>
                    <a:pt x="56" y="239"/>
                  </a:lnTo>
                  <a:lnTo>
                    <a:pt x="56" y="242"/>
                  </a:lnTo>
                  <a:lnTo>
                    <a:pt x="55" y="247"/>
                  </a:lnTo>
                  <a:lnTo>
                    <a:pt x="54" y="250"/>
                  </a:lnTo>
                  <a:lnTo>
                    <a:pt x="52" y="254"/>
                  </a:lnTo>
                  <a:lnTo>
                    <a:pt x="50" y="258"/>
                  </a:lnTo>
                  <a:lnTo>
                    <a:pt x="48" y="255"/>
                  </a:lnTo>
                  <a:lnTo>
                    <a:pt x="47" y="255"/>
                  </a:lnTo>
                  <a:lnTo>
                    <a:pt x="44" y="256"/>
                  </a:lnTo>
                  <a:lnTo>
                    <a:pt x="39" y="255"/>
                  </a:lnTo>
                  <a:lnTo>
                    <a:pt x="39" y="254"/>
                  </a:lnTo>
                  <a:lnTo>
                    <a:pt x="38" y="258"/>
                  </a:lnTo>
                  <a:lnTo>
                    <a:pt x="34" y="258"/>
                  </a:lnTo>
                  <a:lnTo>
                    <a:pt x="33" y="261"/>
                  </a:lnTo>
                  <a:lnTo>
                    <a:pt x="34" y="263"/>
                  </a:lnTo>
                  <a:lnTo>
                    <a:pt x="34" y="264"/>
                  </a:lnTo>
                  <a:lnTo>
                    <a:pt x="33" y="267"/>
                  </a:lnTo>
                  <a:lnTo>
                    <a:pt x="29" y="265"/>
                  </a:lnTo>
                  <a:lnTo>
                    <a:pt x="23" y="267"/>
                  </a:lnTo>
                  <a:lnTo>
                    <a:pt x="21" y="267"/>
                  </a:lnTo>
                  <a:lnTo>
                    <a:pt x="19" y="265"/>
                  </a:lnTo>
                  <a:lnTo>
                    <a:pt x="21" y="264"/>
                  </a:lnTo>
                  <a:lnTo>
                    <a:pt x="19" y="259"/>
                  </a:lnTo>
                  <a:lnTo>
                    <a:pt x="17" y="258"/>
                  </a:lnTo>
                  <a:lnTo>
                    <a:pt x="17" y="255"/>
                  </a:lnTo>
                  <a:lnTo>
                    <a:pt x="16" y="255"/>
                  </a:lnTo>
                  <a:lnTo>
                    <a:pt x="16" y="254"/>
                  </a:lnTo>
                  <a:lnTo>
                    <a:pt x="19" y="252"/>
                  </a:lnTo>
                  <a:lnTo>
                    <a:pt x="21" y="250"/>
                  </a:lnTo>
                  <a:lnTo>
                    <a:pt x="19" y="247"/>
                  </a:lnTo>
                  <a:lnTo>
                    <a:pt x="17" y="248"/>
                  </a:lnTo>
                  <a:lnTo>
                    <a:pt x="16" y="246"/>
                  </a:lnTo>
                  <a:lnTo>
                    <a:pt x="14" y="244"/>
                  </a:lnTo>
                  <a:lnTo>
                    <a:pt x="12" y="243"/>
                  </a:lnTo>
                  <a:lnTo>
                    <a:pt x="12" y="239"/>
                  </a:lnTo>
                  <a:lnTo>
                    <a:pt x="10" y="235"/>
                  </a:lnTo>
                  <a:lnTo>
                    <a:pt x="9" y="234"/>
                  </a:lnTo>
                  <a:lnTo>
                    <a:pt x="8" y="231"/>
                  </a:lnTo>
                  <a:lnTo>
                    <a:pt x="5" y="231"/>
                  </a:lnTo>
                  <a:lnTo>
                    <a:pt x="4" y="229"/>
                  </a:lnTo>
                  <a:lnTo>
                    <a:pt x="5" y="227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1"/>
                  </a:lnTo>
                  <a:lnTo>
                    <a:pt x="8" y="219"/>
                  </a:lnTo>
                  <a:lnTo>
                    <a:pt x="6" y="218"/>
                  </a:lnTo>
                  <a:lnTo>
                    <a:pt x="5" y="217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218"/>
                  </a:lnTo>
                  <a:lnTo>
                    <a:pt x="6" y="219"/>
                  </a:lnTo>
                  <a:lnTo>
                    <a:pt x="4" y="221"/>
                  </a:lnTo>
                  <a:lnTo>
                    <a:pt x="4" y="218"/>
                  </a:lnTo>
                  <a:lnTo>
                    <a:pt x="2" y="217"/>
                  </a:lnTo>
                  <a:lnTo>
                    <a:pt x="1" y="215"/>
                  </a:lnTo>
                  <a:lnTo>
                    <a:pt x="1" y="213"/>
                  </a:lnTo>
                  <a:lnTo>
                    <a:pt x="0" y="211"/>
                  </a:lnTo>
                  <a:lnTo>
                    <a:pt x="0" y="206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" y="205"/>
                  </a:lnTo>
                  <a:lnTo>
                    <a:pt x="5" y="208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6" y="192"/>
                  </a:lnTo>
                  <a:lnTo>
                    <a:pt x="5" y="189"/>
                  </a:lnTo>
                  <a:lnTo>
                    <a:pt x="5" y="188"/>
                  </a:lnTo>
                  <a:lnTo>
                    <a:pt x="9" y="188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2" y="180"/>
                  </a:lnTo>
                  <a:lnTo>
                    <a:pt x="10" y="177"/>
                  </a:lnTo>
                  <a:lnTo>
                    <a:pt x="9" y="172"/>
                  </a:lnTo>
                  <a:lnTo>
                    <a:pt x="6" y="168"/>
                  </a:lnTo>
                  <a:lnTo>
                    <a:pt x="8" y="165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4" y="158"/>
                  </a:lnTo>
                  <a:lnTo>
                    <a:pt x="9" y="154"/>
                  </a:lnTo>
                  <a:lnTo>
                    <a:pt x="6" y="151"/>
                  </a:lnTo>
                  <a:lnTo>
                    <a:pt x="6" y="147"/>
                  </a:lnTo>
                  <a:lnTo>
                    <a:pt x="6" y="143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6" y="131"/>
                  </a:lnTo>
                  <a:lnTo>
                    <a:pt x="5" y="125"/>
                  </a:lnTo>
                  <a:lnTo>
                    <a:pt x="4" y="119"/>
                  </a:lnTo>
                  <a:lnTo>
                    <a:pt x="5" y="113"/>
                  </a:lnTo>
                  <a:lnTo>
                    <a:pt x="8" y="109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8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86"/>
                  </a:lnTo>
                  <a:lnTo>
                    <a:pt x="22" y="81"/>
                  </a:lnTo>
                  <a:lnTo>
                    <a:pt x="23" y="76"/>
                  </a:lnTo>
                  <a:lnTo>
                    <a:pt x="25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6" y="63"/>
                  </a:lnTo>
                  <a:lnTo>
                    <a:pt x="31" y="61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41" y="44"/>
                  </a:lnTo>
                  <a:lnTo>
                    <a:pt x="39" y="42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9" y="34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3" y="27"/>
                  </a:lnTo>
                  <a:lnTo>
                    <a:pt x="44" y="23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3" y="15"/>
                  </a:lnTo>
                  <a:lnTo>
                    <a:pt x="73" y="13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50" name="Freeform 377">
              <a:extLst>
                <a:ext uri="{FF2B5EF4-FFF2-40B4-BE49-F238E27FC236}">
                  <a16:creationId xmlns:a16="http://schemas.microsoft.com/office/drawing/2014/main" id="{FFAC6B29-CA48-47AD-9BB2-B09561A2A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7189" y="2879933"/>
              <a:ext cx="227905" cy="407931"/>
            </a:xfrm>
            <a:custGeom>
              <a:avLst/>
              <a:gdLst>
                <a:gd name="T0" fmla="*/ 40 w 119"/>
                <a:gd name="T1" fmla="*/ 208 h 213"/>
                <a:gd name="T2" fmla="*/ 36 w 119"/>
                <a:gd name="T3" fmla="*/ 204 h 213"/>
                <a:gd name="T4" fmla="*/ 12 w 119"/>
                <a:gd name="T5" fmla="*/ 202 h 213"/>
                <a:gd name="T6" fmla="*/ 14 w 119"/>
                <a:gd name="T7" fmla="*/ 209 h 213"/>
                <a:gd name="T8" fmla="*/ 7 w 119"/>
                <a:gd name="T9" fmla="*/ 202 h 213"/>
                <a:gd name="T10" fmla="*/ 21 w 119"/>
                <a:gd name="T11" fmla="*/ 200 h 213"/>
                <a:gd name="T12" fmla="*/ 28 w 119"/>
                <a:gd name="T13" fmla="*/ 201 h 213"/>
                <a:gd name="T14" fmla="*/ 19 w 119"/>
                <a:gd name="T15" fmla="*/ 147 h 213"/>
                <a:gd name="T16" fmla="*/ 18 w 119"/>
                <a:gd name="T17" fmla="*/ 144 h 213"/>
                <a:gd name="T18" fmla="*/ 49 w 119"/>
                <a:gd name="T19" fmla="*/ 109 h 213"/>
                <a:gd name="T20" fmla="*/ 64 w 119"/>
                <a:gd name="T21" fmla="*/ 0 h 213"/>
                <a:gd name="T22" fmla="*/ 78 w 119"/>
                <a:gd name="T23" fmla="*/ 10 h 213"/>
                <a:gd name="T24" fmla="*/ 73 w 119"/>
                <a:gd name="T25" fmla="*/ 26 h 213"/>
                <a:gd name="T26" fmla="*/ 79 w 119"/>
                <a:gd name="T27" fmla="*/ 40 h 213"/>
                <a:gd name="T28" fmla="*/ 90 w 119"/>
                <a:gd name="T29" fmla="*/ 56 h 213"/>
                <a:gd name="T30" fmla="*/ 100 w 119"/>
                <a:gd name="T31" fmla="*/ 93 h 213"/>
                <a:gd name="T32" fmla="*/ 98 w 119"/>
                <a:gd name="T33" fmla="*/ 110 h 213"/>
                <a:gd name="T34" fmla="*/ 104 w 119"/>
                <a:gd name="T35" fmla="*/ 122 h 213"/>
                <a:gd name="T36" fmla="*/ 114 w 119"/>
                <a:gd name="T37" fmla="*/ 144 h 213"/>
                <a:gd name="T38" fmla="*/ 106 w 119"/>
                <a:gd name="T39" fmla="*/ 181 h 213"/>
                <a:gd name="T40" fmla="*/ 94 w 119"/>
                <a:gd name="T41" fmla="*/ 198 h 213"/>
                <a:gd name="T42" fmla="*/ 89 w 119"/>
                <a:gd name="T43" fmla="*/ 198 h 213"/>
                <a:gd name="T44" fmla="*/ 77 w 119"/>
                <a:gd name="T45" fmla="*/ 198 h 213"/>
                <a:gd name="T46" fmla="*/ 72 w 119"/>
                <a:gd name="T47" fmla="*/ 197 h 213"/>
                <a:gd name="T48" fmla="*/ 69 w 119"/>
                <a:gd name="T49" fmla="*/ 200 h 213"/>
                <a:gd name="T50" fmla="*/ 56 w 119"/>
                <a:gd name="T51" fmla="*/ 206 h 213"/>
                <a:gd name="T52" fmla="*/ 45 w 119"/>
                <a:gd name="T53" fmla="*/ 209 h 213"/>
                <a:gd name="T54" fmla="*/ 41 w 119"/>
                <a:gd name="T55" fmla="*/ 202 h 213"/>
                <a:gd name="T56" fmla="*/ 33 w 119"/>
                <a:gd name="T57" fmla="*/ 200 h 213"/>
                <a:gd name="T58" fmla="*/ 23 w 119"/>
                <a:gd name="T59" fmla="*/ 198 h 213"/>
                <a:gd name="T60" fmla="*/ 23 w 119"/>
                <a:gd name="T61" fmla="*/ 185 h 213"/>
                <a:gd name="T62" fmla="*/ 20 w 119"/>
                <a:gd name="T63" fmla="*/ 171 h 213"/>
                <a:gd name="T64" fmla="*/ 18 w 119"/>
                <a:gd name="T65" fmla="*/ 164 h 213"/>
                <a:gd name="T66" fmla="*/ 19 w 119"/>
                <a:gd name="T67" fmla="*/ 155 h 213"/>
                <a:gd name="T68" fmla="*/ 23 w 119"/>
                <a:gd name="T69" fmla="*/ 147 h 213"/>
                <a:gd name="T70" fmla="*/ 28 w 119"/>
                <a:gd name="T71" fmla="*/ 143 h 213"/>
                <a:gd name="T72" fmla="*/ 31 w 119"/>
                <a:gd name="T73" fmla="*/ 136 h 213"/>
                <a:gd name="T74" fmla="*/ 36 w 119"/>
                <a:gd name="T75" fmla="*/ 133 h 213"/>
                <a:gd name="T76" fmla="*/ 39 w 119"/>
                <a:gd name="T77" fmla="*/ 126 h 213"/>
                <a:gd name="T78" fmla="*/ 49 w 119"/>
                <a:gd name="T79" fmla="*/ 113 h 213"/>
                <a:gd name="T80" fmla="*/ 56 w 119"/>
                <a:gd name="T81" fmla="*/ 111 h 213"/>
                <a:gd name="T82" fmla="*/ 50 w 119"/>
                <a:gd name="T83" fmla="*/ 98 h 213"/>
                <a:gd name="T84" fmla="*/ 40 w 119"/>
                <a:gd name="T85" fmla="*/ 90 h 213"/>
                <a:gd name="T86" fmla="*/ 35 w 119"/>
                <a:gd name="T87" fmla="*/ 75 h 213"/>
                <a:gd name="T88" fmla="*/ 33 w 119"/>
                <a:gd name="T89" fmla="*/ 59 h 213"/>
                <a:gd name="T90" fmla="*/ 29 w 119"/>
                <a:gd name="T91" fmla="*/ 46 h 213"/>
                <a:gd name="T92" fmla="*/ 21 w 119"/>
                <a:gd name="T93" fmla="*/ 38 h 213"/>
                <a:gd name="T94" fmla="*/ 3 w 119"/>
                <a:gd name="T95" fmla="*/ 27 h 213"/>
                <a:gd name="T96" fmla="*/ 3 w 119"/>
                <a:gd name="T97" fmla="*/ 21 h 213"/>
                <a:gd name="T98" fmla="*/ 16 w 119"/>
                <a:gd name="T99" fmla="*/ 31 h 213"/>
                <a:gd name="T100" fmla="*/ 36 w 119"/>
                <a:gd name="T101" fmla="*/ 31 h 213"/>
                <a:gd name="T102" fmla="*/ 48 w 119"/>
                <a:gd name="T103" fmla="*/ 26 h 213"/>
                <a:gd name="T104" fmla="*/ 47 w 119"/>
                <a:gd name="T105" fmla="*/ 9 h 213"/>
                <a:gd name="T106" fmla="*/ 57 w 119"/>
                <a:gd name="T10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13">
                  <a:moveTo>
                    <a:pt x="40" y="208"/>
                  </a:moveTo>
                  <a:lnTo>
                    <a:pt x="41" y="209"/>
                  </a:lnTo>
                  <a:lnTo>
                    <a:pt x="40" y="210"/>
                  </a:lnTo>
                  <a:lnTo>
                    <a:pt x="39" y="209"/>
                  </a:lnTo>
                  <a:lnTo>
                    <a:pt x="40" y="209"/>
                  </a:lnTo>
                  <a:lnTo>
                    <a:pt x="40" y="208"/>
                  </a:lnTo>
                  <a:close/>
                  <a:moveTo>
                    <a:pt x="37" y="205"/>
                  </a:moveTo>
                  <a:lnTo>
                    <a:pt x="37" y="206"/>
                  </a:lnTo>
                  <a:lnTo>
                    <a:pt x="37" y="206"/>
                  </a:lnTo>
                  <a:lnTo>
                    <a:pt x="37" y="205"/>
                  </a:lnTo>
                  <a:close/>
                  <a:moveTo>
                    <a:pt x="36" y="202"/>
                  </a:moveTo>
                  <a:lnTo>
                    <a:pt x="36" y="204"/>
                  </a:lnTo>
                  <a:lnTo>
                    <a:pt x="33" y="205"/>
                  </a:lnTo>
                  <a:lnTo>
                    <a:pt x="32" y="204"/>
                  </a:lnTo>
                  <a:lnTo>
                    <a:pt x="32" y="202"/>
                  </a:lnTo>
                  <a:lnTo>
                    <a:pt x="36" y="202"/>
                  </a:lnTo>
                  <a:close/>
                  <a:moveTo>
                    <a:pt x="10" y="200"/>
                  </a:moveTo>
                  <a:lnTo>
                    <a:pt x="12" y="202"/>
                  </a:lnTo>
                  <a:lnTo>
                    <a:pt x="14" y="204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2" y="206"/>
                  </a:lnTo>
                  <a:lnTo>
                    <a:pt x="14" y="206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6" y="204"/>
                  </a:lnTo>
                  <a:lnTo>
                    <a:pt x="7" y="202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200"/>
                  </a:lnTo>
                  <a:close/>
                  <a:moveTo>
                    <a:pt x="21" y="200"/>
                  </a:moveTo>
                  <a:lnTo>
                    <a:pt x="24" y="200"/>
                  </a:lnTo>
                  <a:lnTo>
                    <a:pt x="23" y="201"/>
                  </a:lnTo>
                  <a:lnTo>
                    <a:pt x="21" y="200"/>
                  </a:lnTo>
                  <a:close/>
                  <a:moveTo>
                    <a:pt x="28" y="198"/>
                  </a:moveTo>
                  <a:lnTo>
                    <a:pt x="29" y="201"/>
                  </a:lnTo>
                  <a:lnTo>
                    <a:pt x="28" y="201"/>
                  </a:lnTo>
                  <a:lnTo>
                    <a:pt x="28" y="201"/>
                  </a:lnTo>
                  <a:lnTo>
                    <a:pt x="28" y="198"/>
                  </a:lnTo>
                  <a:close/>
                  <a:moveTo>
                    <a:pt x="16" y="146"/>
                  </a:moveTo>
                  <a:lnTo>
                    <a:pt x="18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6" y="148"/>
                  </a:lnTo>
                  <a:lnTo>
                    <a:pt x="15" y="147"/>
                  </a:lnTo>
                  <a:lnTo>
                    <a:pt x="16" y="146"/>
                  </a:lnTo>
                  <a:close/>
                  <a:moveTo>
                    <a:pt x="18" y="142"/>
                  </a:moveTo>
                  <a:lnTo>
                    <a:pt x="19" y="143"/>
                  </a:lnTo>
                  <a:lnTo>
                    <a:pt x="18" y="144"/>
                  </a:lnTo>
                  <a:lnTo>
                    <a:pt x="16" y="144"/>
                  </a:lnTo>
                  <a:lnTo>
                    <a:pt x="18" y="142"/>
                  </a:lnTo>
                  <a:close/>
                  <a:moveTo>
                    <a:pt x="48" y="108"/>
                  </a:moveTo>
                  <a:lnTo>
                    <a:pt x="52" y="108"/>
                  </a:lnTo>
                  <a:lnTo>
                    <a:pt x="52" y="109"/>
                  </a:lnTo>
                  <a:lnTo>
                    <a:pt x="49" y="109"/>
                  </a:lnTo>
                  <a:lnTo>
                    <a:pt x="50" y="110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5" y="109"/>
                  </a:lnTo>
                  <a:lnTo>
                    <a:pt x="48" y="108"/>
                  </a:lnTo>
                  <a:close/>
                  <a:moveTo>
                    <a:pt x="64" y="0"/>
                  </a:moveTo>
                  <a:lnTo>
                    <a:pt x="66" y="1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8" y="10"/>
                  </a:lnTo>
                  <a:lnTo>
                    <a:pt x="81" y="11"/>
                  </a:lnTo>
                  <a:lnTo>
                    <a:pt x="79" y="14"/>
                  </a:lnTo>
                  <a:lnTo>
                    <a:pt x="78" y="18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4" y="29"/>
                  </a:lnTo>
                  <a:lnTo>
                    <a:pt x="74" y="33"/>
                  </a:lnTo>
                  <a:lnTo>
                    <a:pt x="75" y="35"/>
                  </a:lnTo>
                  <a:lnTo>
                    <a:pt x="77" y="40"/>
                  </a:lnTo>
                  <a:lnTo>
                    <a:pt x="79" y="40"/>
                  </a:lnTo>
                  <a:lnTo>
                    <a:pt x="82" y="43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90" y="51"/>
                  </a:lnTo>
                  <a:lnTo>
                    <a:pt x="91" y="52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9" y="68"/>
                  </a:lnTo>
                  <a:lnTo>
                    <a:pt x="90" y="72"/>
                  </a:lnTo>
                  <a:lnTo>
                    <a:pt x="95" y="80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8" y="101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8" y="110"/>
                  </a:lnTo>
                  <a:lnTo>
                    <a:pt x="99" y="111"/>
                  </a:lnTo>
                  <a:lnTo>
                    <a:pt x="103" y="113"/>
                  </a:lnTo>
                  <a:lnTo>
                    <a:pt x="103" y="114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04" y="122"/>
                  </a:lnTo>
                  <a:lnTo>
                    <a:pt x="108" y="125"/>
                  </a:lnTo>
                  <a:lnTo>
                    <a:pt x="108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111" y="143"/>
                  </a:lnTo>
                  <a:lnTo>
                    <a:pt x="114" y="144"/>
                  </a:lnTo>
                  <a:lnTo>
                    <a:pt x="119" y="150"/>
                  </a:lnTo>
                  <a:lnTo>
                    <a:pt x="119" y="154"/>
                  </a:lnTo>
                  <a:lnTo>
                    <a:pt x="116" y="161"/>
                  </a:lnTo>
                  <a:lnTo>
                    <a:pt x="111" y="169"/>
                  </a:lnTo>
                  <a:lnTo>
                    <a:pt x="108" y="176"/>
                  </a:lnTo>
                  <a:lnTo>
                    <a:pt x="106" y="181"/>
                  </a:lnTo>
                  <a:lnTo>
                    <a:pt x="102" y="186"/>
                  </a:lnTo>
                  <a:lnTo>
                    <a:pt x="99" y="188"/>
                  </a:lnTo>
                  <a:lnTo>
                    <a:pt x="94" y="193"/>
                  </a:lnTo>
                  <a:lnTo>
                    <a:pt x="94" y="196"/>
                  </a:lnTo>
                  <a:lnTo>
                    <a:pt x="94" y="197"/>
                  </a:lnTo>
                  <a:lnTo>
                    <a:pt x="94" y="198"/>
                  </a:lnTo>
                  <a:lnTo>
                    <a:pt x="91" y="197"/>
                  </a:lnTo>
                  <a:lnTo>
                    <a:pt x="91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7"/>
                  </a:lnTo>
                  <a:lnTo>
                    <a:pt x="89" y="198"/>
                  </a:lnTo>
                  <a:lnTo>
                    <a:pt x="85" y="200"/>
                  </a:lnTo>
                  <a:lnTo>
                    <a:pt x="83" y="197"/>
                  </a:lnTo>
                  <a:lnTo>
                    <a:pt x="81" y="198"/>
                  </a:lnTo>
                  <a:lnTo>
                    <a:pt x="79" y="200"/>
                  </a:lnTo>
                  <a:lnTo>
                    <a:pt x="78" y="198"/>
                  </a:lnTo>
                  <a:lnTo>
                    <a:pt x="77" y="198"/>
                  </a:lnTo>
                  <a:lnTo>
                    <a:pt x="77" y="200"/>
                  </a:lnTo>
                  <a:lnTo>
                    <a:pt x="75" y="200"/>
                  </a:lnTo>
                  <a:lnTo>
                    <a:pt x="74" y="197"/>
                  </a:lnTo>
                  <a:lnTo>
                    <a:pt x="74" y="200"/>
                  </a:lnTo>
                  <a:lnTo>
                    <a:pt x="73" y="198"/>
                  </a:lnTo>
                  <a:lnTo>
                    <a:pt x="72" y="197"/>
                  </a:lnTo>
                  <a:lnTo>
                    <a:pt x="70" y="197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2"/>
                  </a:lnTo>
                  <a:lnTo>
                    <a:pt x="68" y="202"/>
                  </a:lnTo>
                  <a:lnTo>
                    <a:pt x="69" y="200"/>
                  </a:lnTo>
                  <a:lnTo>
                    <a:pt x="68" y="200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1" y="201"/>
                  </a:lnTo>
                  <a:lnTo>
                    <a:pt x="61" y="202"/>
                  </a:lnTo>
                  <a:lnTo>
                    <a:pt x="56" y="206"/>
                  </a:lnTo>
                  <a:lnTo>
                    <a:pt x="54" y="206"/>
                  </a:lnTo>
                  <a:lnTo>
                    <a:pt x="50" y="209"/>
                  </a:lnTo>
                  <a:lnTo>
                    <a:pt x="48" y="209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9"/>
                  </a:lnTo>
                  <a:lnTo>
                    <a:pt x="44" y="213"/>
                  </a:lnTo>
                  <a:lnTo>
                    <a:pt x="43" y="211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0" y="204"/>
                  </a:lnTo>
                  <a:lnTo>
                    <a:pt x="41" y="202"/>
                  </a:lnTo>
                  <a:lnTo>
                    <a:pt x="41" y="200"/>
                  </a:lnTo>
                  <a:lnTo>
                    <a:pt x="39" y="202"/>
                  </a:lnTo>
                  <a:lnTo>
                    <a:pt x="37" y="202"/>
                  </a:lnTo>
                  <a:lnTo>
                    <a:pt x="39" y="201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2" y="198"/>
                  </a:lnTo>
                  <a:lnTo>
                    <a:pt x="31" y="200"/>
                  </a:lnTo>
                  <a:lnTo>
                    <a:pt x="28" y="196"/>
                  </a:lnTo>
                  <a:lnTo>
                    <a:pt x="27" y="198"/>
                  </a:lnTo>
                  <a:lnTo>
                    <a:pt x="25" y="197"/>
                  </a:lnTo>
                  <a:lnTo>
                    <a:pt x="23" y="198"/>
                  </a:lnTo>
                  <a:lnTo>
                    <a:pt x="21" y="197"/>
                  </a:lnTo>
                  <a:lnTo>
                    <a:pt x="21" y="196"/>
                  </a:lnTo>
                  <a:lnTo>
                    <a:pt x="23" y="193"/>
                  </a:lnTo>
                  <a:lnTo>
                    <a:pt x="21" y="190"/>
                  </a:lnTo>
                  <a:lnTo>
                    <a:pt x="21" y="186"/>
                  </a:lnTo>
                  <a:lnTo>
                    <a:pt x="23" y="185"/>
                  </a:lnTo>
                  <a:lnTo>
                    <a:pt x="23" y="181"/>
                  </a:lnTo>
                  <a:lnTo>
                    <a:pt x="24" y="180"/>
                  </a:lnTo>
                  <a:lnTo>
                    <a:pt x="23" y="177"/>
                  </a:lnTo>
                  <a:lnTo>
                    <a:pt x="23" y="176"/>
                  </a:lnTo>
                  <a:lnTo>
                    <a:pt x="21" y="175"/>
                  </a:lnTo>
                  <a:lnTo>
                    <a:pt x="20" y="171"/>
                  </a:lnTo>
                  <a:lnTo>
                    <a:pt x="20" y="171"/>
                  </a:lnTo>
                  <a:lnTo>
                    <a:pt x="19" y="168"/>
                  </a:lnTo>
                  <a:lnTo>
                    <a:pt x="20" y="167"/>
                  </a:lnTo>
                  <a:lnTo>
                    <a:pt x="20" y="164"/>
                  </a:lnTo>
                  <a:lnTo>
                    <a:pt x="19" y="163"/>
                  </a:lnTo>
                  <a:lnTo>
                    <a:pt x="18" y="164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8" y="159"/>
                  </a:lnTo>
                  <a:lnTo>
                    <a:pt x="16" y="156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20" y="152"/>
                  </a:lnTo>
                  <a:lnTo>
                    <a:pt x="19" y="150"/>
                  </a:lnTo>
                  <a:lnTo>
                    <a:pt x="20" y="150"/>
                  </a:lnTo>
                  <a:lnTo>
                    <a:pt x="19" y="147"/>
                  </a:lnTo>
                  <a:lnTo>
                    <a:pt x="21" y="146"/>
                  </a:lnTo>
                  <a:lnTo>
                    <a:pt x="23" y="147"/>
                  </a:lnTo>
                  <a:lnTo>
                    <a:pt x="23" y="148"/>
                  </a:lnTo>
                  <a:lnTo>
                    <a:pt x="24" y="148"/>
                  </a:lnTo>
                  <a:lnTo>
                    <a:pt x="25" y="147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8" y="142"/>
                  </a:lnTo>
                  <a:lnTo>
                    <a:pt x="28" y="140"/>
                  </a:lnTo>
                  <a:lnTo>
                    <a:pt x="29" y="138"/>
                  </a:lnTo>
                  <a:lnTo>
                    <a:pt x="31" y="136"/>
                  </a:lnTo>
                  <a:lnTo>
                    <a:pt x="32" y="138"/>
                  </a:lnTo>
                  <a:lnTo>
                    <a:pt x="35" y="139"/>
                  </a:lnTo>
                  <a:lnTo>
                    <a:pt x="33" y="138"/>
                  </a:lnTo>
                  <a:lnTo>
                    <a:pt x="32" y="135"/>
                  </a:lnTo>
                  <a:lnTo>
                    <a:pt x="33" y="133"/>
                  </a:lnTo>
                  <a:lnTo>
                    <a:pt x="36" y="133"/>
                  </a:lnTo>
                  <a:lnTo>
                    <a:pt x="37" y="131"/>
                  </a:lnTo>
                  <a:lnTo>
                    <a:pt x="36" y="129"/>
                  </a:lnTo>
                  <a:lnTo>
                    <a:pt x="37" y="129"/>
                  </a:lnTo>
                  <a:lnTo>
                    <a:pt x="37" y="130"/>
                  </a:lnTo>
                  <a:lnTo>
                    <a:pt x="39" y="129"/>
                  </a:lnTo>
                  <a:lnTo>
                    <a:pt x="39" y="126"/>
                  </a:lnTo>
                  <a:lnTo>
                    <a:pt x="43" y="122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5" y="117"/>
                  </a:lnTo>
                  <a:lnTo>
                    <a:pt x="45" y="115"/>
                  </a:lnTo>
                  <a:lnTo>
                    <a:pt x="49" y="113"/>
                  </a:lnTo>
                  <a:lnTo>
                    <a:pt x="52" y="113"/>
                  </a:lnTo>
                  <a:lnTo>
                    <a:pt x="56" y="115"/>
                  </a:lnTo>
                  <a:lnTo>
                    <a:pt x="56" y="114"/>
                  </a:lnTo>
                  <a:lnTo>
                    <a:pt x="52" y="111"/>
                  </a:lnTo>
                  <a:lnTo>
                    <a:pt x="53" y="110"/>
                  </a:lnTo>
                  <a:lnTo>
                    <a:pt x="56" y="111"/>
                  </a:lnTo>
                  <a:lnTo>
                    <a:pt x="52" y="108"/>
                  </a:lnTo>
                  <a:lnTo>
                    <a:pt x="53" y="108"/>
                  </a:lnTo>
                  <a:lnTo>
                    <a:pt x="53" y="104"/>
                  </a:lnTo>
                  <a:lnTo>
                    <a:pt x="52" y="102"/>
                  </a:lnTo>
                  <a:lnTo>
                    <a:pt x="53" y="101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0" y="90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6"/>
                  </a:lnTo>
                  <a:lnTo>
                    <a:pt x="35" y="75"/>
                  </a:lnTo>
                  <a:lnTo>
                    <a:pt x="35" y="72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32" y="63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29" y="50"/>
                  </a:lnTo>
                  <a:lnTo>
                    <a:pt x="31" y="47"/>
                  </a:lnTo>
                  <a:lnTo>
                    <a:pt x="29" y="46"/>
                  </a:lnTo>
                  <a:lnTo>
                    <a:pt x="28" y="46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8" y="22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19" y="33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6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4" y="26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18"/>
                  </a:lnTo>
                  <a:lnTo>
                    <a:pt x="47" y="11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6" y="4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51" name="Freeform 378">
              <a:extLst>
                <a:ext uri="{FF2B5EF4-FFF2-40B4-BE49-F238E27FC236}">
                  <a16:creationId xmlns:a16="http://schemas.microsoft.com/office/drawing/2014/main" id="{87DCD85D-453D-4022-A2DA-38EE085367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0389" y="3287863"/>
              <a:ext cx="122571" cy="82353"/>
            </a:xfrm>
            <a:custGeom>
              <a:avLst/>
              <a:gdLst>
                <a:gd name="T0" fmla="*/ 7 w 64"/>
                <a:gd name="T1" fmla="*/ 22 h 43"/>
                <a:gd name="T2" fmla="*/ 12 w 64"/>
                <a:gd name="T3" fmla="*/ 23 h 43"/>
                <a:gd name="T4" fmla="*/ 14 w 64"/>
                <a:gd name="T5" fmla="*/ 25 h 43"/>
                <a:gd name="T6" fmla="*/ 12 w 64"/>
                <a:gd name="T7" fmla="*/ 25 h 43"/>
                <a:gd name="T8" fmla="*/ 10 w 64"/>
                <a:gd name="T9" fmla="*/ 29 h 43"/>
                <a:gd name="T10" fmla="*/ 4 w 64"/>
                <a:gd name="T11" fmla="*/ 33 h 43"/>
                <a:gd name="T12" fmla="*/ 3 w 64"/>
                <a:gd name="T13" fmla="*/ 35 h 43"/>
                <a:gd name="T14" fmla="*/ 2 w 64"/>
                <a:gd name="T15" fmla="*/ 33 h 43"/>
                <a:gd name="T16" fmla="*/ 4 w 64"/>
                <a:gd name="T17" fmla="*/ 31 h 43"/>
                <a:gd name="T18" fmla="*/ 0 w 64"/>
                <a:gd name="T19" fmla="*/ 29 h 43"/>
                <a:gd name="T20" fmla="*/ 2 w 64"/>
                <a:gd name="T21" fmla="*/ 26 h 43"/>
                <a:gd name="T22" fmla="*/ 0 w 64"/>
                <a:gd name="T23" fmla="*/ 25 h 43"/>
                <a:gd name="T24" fmla="*/ 0 w 64"/>
                <a:gd name="T25" fmla="*/ 23 h 43"/>
                <a:gd name="T26" fmla="*/ 3 w 64"/>
                <a:gd name="T27" fmla="*/ 25 h 43"/>
                <a:gd name="T28" fmla="*/ 4 w 64"/>
                <a:gd name="T29" fmla="*/ 23 h 43"/>
                <a:gd name="T30" fmla="*/ 12 w 64"/>
                <a:gd name="T31" fmla="*/ 21 h 43"/>
                <a:gd name="T32" fmla="*/ 16 w 64"/>
                <a:gd name="T33" fmla="*/ 23 h 43"/>
                <a:gd name="T34" fmla="*/ 12 w 64"/>
                <a:gd name="T35" fmla="*/ 22 h 43"/>
                <a:gd name="T36" fmla="*/ 14 w 64"/>
                <a:gd name="T37" fmla="*/ 14 h 43"/>
                <a:gd name="T38" fmla="*/ 12 w 64"/>
                <a:gd name="T39" fmla="*/ 16 h 43"/>
                <a:gd name="T40" fmla="*/ 14 w 64"/>
                <a:gd name="T41" fmla="*/ 14 h 43"/>
                <a:gd name="T42" fmla="*/ 7 w 64"/>
                <a:gd name="T43" fmla="*/ 14 h 43"/>
                <a:gd name="T44" fmla="*/ 11 w 64"/>
                <a:gd name="T45" fmla="*/ 16 h 43"/>
                <a:gd name="T46" fmla="*/ 11 w 64"/>
                <a:gd name="T47" fmla="*/ 17 h 43"/>
                <a:gd name="T48" fmla="*/ 7 w 64"/>
                <a:gd name="T49" fmla="*/ 21 h 43"/>
                <a:gd name="T50" fmla="*/ 4 w 64"/>
                <a:gd name="T51" fmla="*/ 18 h 43"/>
                <a:gd name="T52" fmla="*/ 2 w 64"/>
                <a:gd name="T53" fmla="*/ 18 h 43"/>
                <a:gd name="T54" fmla="*/ 6 w 64"/>
                <a:gd name="T55" fmla="*/ 16 h 43"/>
                <a:gd name="T56" fmla="*/ 36 w 64"/>
                <a:gd name="T57" fmla="*/ 0 h 43"/>
                <a:gd name="T58" fmla="*/ 41 w 64"/>
                <a:gd name="T59" fmla="*/ 2 h 43"/>
                <a:gd name="T60" fmla="*/ 48 w 64"/>
                <a:gd name="T61" fmla="*/ 2 h 43"/>
                <a:gd name="T62" fmla="*/ 61 w 64"/>
                <a:gd name="T63" fmla="*/ 6 h 43"/>
                <a:gd name="T64" fmla="*/ 62 w 64"/>
                <a:gd name="T65" fmla="*/ 6 h 43"/>
                <a:gd name="T66" fmla="*/ 62 w 64"/>
                <a:gd name="T67" fmla="*/ 8 h 43"/>
                <a:gd name="T68" fmla="*/ 60 w 64"/>
                <a:gd name="T69" fmla="*/ 14 h 43"/>
                <a:gd name="T70" fmla="*/ 57 w 64"/>
                <a:gd name="T71" fmla="*/ 23 h 43"/>
                <a:gd name="T72" fmla="*/ 64 w 64"/>
                <a:gd name="T73" fmla="*/ 35 h 43"/>
                <a:gd name="T74" fmla="*/ 61 w 64"/>
                <a:gd name="T75" fmla="*/ 39 h 43"/>
                <a:gd name="T76" fmla="*/ 56 w 64"/>
                <a:gd name="T77" fmla="*/ 42 h 43"/>
                <a:gd name="T78" fmla="*/ 50 w 64"/>
                <a:gd name="T79" fmla="*/ 41 h 43"/>
                <a:gd name="T80" fmla="*/ 46 w 64"/>
                <a:gd name="T81" fmla="*/ 37 h 43"/>
                <a:gd name="T82" fmla="*/ 41 w 64"/>
                <a:gd name="T83" fmla="*/ 35 h 43"/>
                <a:gd name="T84" fmla="*/ 39 w 64"/>
                <a:gd name="T85" fmla="*/ 31 h 43"/>
                <a:gd name="T86" fmla="*/ 37 w 64"/>
                <a:gd name="T87" fmla="*/ 34 h 43"/>
                <a:gd name="T88" fmla="*/ 31 w 64"/>
                <a:gd name="T89" fmla="*/ 33 h 43"/>
                <a:gd name="T90" fmla="*/ 27 w 64"/>
                <a:gd name="T91" fmla="*/ 35 h 43"/>
                <a:gd name="T92" fmla="*/ 28 w 64"/>
                <a:gd name="T93" fmla="*/ 27 h 43"/>
                <a:gd name="T94" fmla="*/ 24 w 64"/>
                <a:gd name="T95" fmla="*/ 27 h 43"/>
                <a:gd name="T96" fmla="*/ 23 w 64"/>
                <a:gd name="T97" fmla="*/ 30 h 43"/>
                <a:gd name="T98" fmla="*/ 17 w 64"/>
                <a:gd name="T99" fmla="*/ 23 h 43"/>
                <a:gd name="T100" fmla="*/ 19 w 64"/>
                <a:gd name="T101" fmla="*/ 21 h 43"/>
                <a:gd name="T102" fmla="*/ 17 w 64"/>
                <a:gd name="T103" fmla="*/ 18 h 43"/>
                <a:gd name="T104" fmla="*/ 16 w 64"/>
                <a:gd name="T105" fmla="*/ 20 h 43"/>
                <a:gd name="T106" fmla="*/ 17 w 64"/>
                <a:gd name="T107" fmla="*/ 9 h 43"/>
                <a:gd name="T108" fmla="*/ 23 w 64"/>
                <a:gd name="T109" fmla="*/ 8 h 43"/>
                <a:gd name="T110" fmla="*/ 25 w 64"/>
                <a:gd name="T111" fmla="*/ 5 h 43"/>
                <a:gd name="T112" fmla="*/ 28 w 64"/>
                <a:gd name="T113" fmla="*/ 4 h 43"/>
                <a:gd name="T114" fmla="*/ 33 w 64"/>
                <a:gd name="T115" fmla="*/ 5 h 43"/>
                <a:gd name="T116" fmla="*/ 36 w 64"/>
                <a:gd name="T117" fmla="*/ 4 h 43"/>
                <a:gd name="T118" fmla="*/ 35 w 64"/>
                <a:gd name="T119" fmla="*/ 1 h 43"/>
                <a:gd name="T120" fmla="*/ 36 w 64"/>
                <a:gd name="T1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43">
                  <a:moveTo>
                    <a:pt x="6" y="22"/>
                  </a:moveTo>
                  <a:lnTo>
                    <a:pt x="7" y="22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2"/>
                  </a:lnTo>
                  <a:close/>
                  <a:moveTo>
                    <a:pt x="12" y="21"/>
                  </a:moveTo>
                  <a:lnTo>
                    <a:pt x="15" y="21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2" y="22"/>
                  </a:lnTo>
                  <a:lnTo>
                    <a:pt x="12" y="21"/>
                  </a:lnTo>
                  <a:close/>
                  <a:moveTo>
                    <a:pt x="14" y="14"/>
                  </a:moveTo>
                  <a:lnTo>
                    <a:pt x="15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4" y="14"/>
                  </a:lnTo>
                  <a:close/>
                  <a:moveTo>
                    <a:pt x="6" y="14"/>
                  </a:moveTo>
                  <a:lnTo>
                    <a:pt x="7" y="14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4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1" y="1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7" y="23"/>
                  </a:lnTo>
                  <a:lnTo>
                    <a:pt x="64" y="34"/>
                  </a:lnTo>
                  <a:lnTo>
                    <a:pt x="64" y="35"/>
                  </a:lnTo>
                  <a:lnTo>
                    <a:pt x="61" y="38"/>
                  </a:lnTo>
                  <a:lnTo>
                    <a:pt x="61" y="39"/>
                  </a:lnTo>
                  <a:lnTo>
                    <a:pt x="60" y="42"/>
                  </a:lnTo>
                  <a:lnTo>
                    <a:pt x="56" y="42"/>
                  </a:lnTo>
                  <a:lnTo>
                    <a:pt x="52" y="43"/>
                  </a:lnTo>
                  <a:lnTo>
                    <a:pt x="50" y="41"/>
                  </a:lnTo>
                  <a:lnTo>
                    <a:pt x="48" y="39"/>
                  </a:lnTo>
                  <a:lnTo>
                    <a:pt x="46" y="37"/>
                  </a:lnTo>
                  <a:lnTo>
                    <a:pt x="42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1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0" y="27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52" name="Freeform 379">
              <a:extLst>
                <a:ext uri="{FF2B5EF4-FFF2-40B4-BE49-F238E27FC236}">
                  <a16:creationId xmlns:a16="http://schemas.microsoft.com/office/drawing/2014/main" id="{8C3DA3DB-D2C7-44F5-9F53-6AAB36C9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897" y="3347234"/>
              <a:ext cx="143639" cy="78522"/>
            </a:xfrm>
            <a:custGeom>
              <a:avLst/>
              <a:gdLst>
                <a:gd name="T0" fmla="*/ 43 w 75"/>
                <a:gd name="T1" fmla="*/ 3 h 41"/>
                <a:gd name="T2" fmla="*/ 45 w 75"/>
                <a:gd name="T3" fmla="*/ 0 h 41"/>
                <a:gd name="T4" fmla="*/ 47 w 75"/>
                <a:gd name="T5" fmla="*/ 4 h 41"/>
                <a:gd name="T6" fmla="*/ 52 w 75"/>
                <a:gd name="T7" fmla="*/ 6 h 41"/>
                <a:gd name="T8" fmla="*/ 56 w 75"/>
                <a:gd name="T9" fmla="*/ 10 h 41"/>
                <a:gd name="T10" fmla="*/ 62 w 75"/>
                <a:gd name="T11" fmla="*/ 11 h 41"/>
                <a:gd name="T12" fmla="*/ 68 w 75"/>
                <a:gd name="T13" fmla="*/ 14 h 41"/>
                <a:gd name="T14" fmla="*/ 70 w 75"/>
                <a:gd name="T15" fmla="*/ 16 h 41"/>
                <a:gd name="T16" fmla="*/ 70 w 75"/>
                <a:gd name="T17" fmla="*/ 19 h 41"/>
                <a:gd name="T18" fmla="*/ 72 w 75"/>
                <a:gd name="T19" fmla="*/ 23 h 41"/>
                <a:gd name="T20" fmla="*/ 75 w 75"/>
                <a:gd name="T21" fmla="*/ 29 h 41"/>
                <a:gd name="T22" fmla="*/ 73 w 75"/>
                <a:gd name="T23" fmla="*/ 33 h 41"/>
                <a:gd name="T24" fmla="*/ 70 w 75"/>
                <a:gd name="T25" fmla="*/ 36 h 41"/>
                <a:gd name="T26" fmla="*/ 64 w 75"/>
                <a:gd name="T27" fmla="*/ 40 h 41"/>
                <a:gd name="T28" fmla="*/ 60 w 75"/>
                <a:gd name="T29" fmla="*/ 41 h 41"/>
                <a:gd name="T30" fmla="*/ 56 w 75"/>
                <a:gd name="T31" fmla="*/ 40 h 41"/>
                <a:gd name="T32" fmla="*/ 51 w 75"/>
                <a:gd name="T33" fmla="*/ 36 h 41"/>
                <a:gd name="T34" fmla="*/ 45 w 75"/>
                <a:gd name="T35" fmla="*/ 32 h 41"/>
                <a:gd name="T36" fmla="*/ 37 w 75"/>
                <a:gd name="T37" fmla="*/ 33 h 41"/>
                <a:gd name="T38" fmla="*/ 31 w 75"/>
                <a:gd name="T39" fmla="*/ 32 h 41"/>
                <a:gd name="T40" fmla="*/ 27 w 75"/>
                <a:gd name="T41" fmla="*/ 29 h 41"/>
                <a:gd name="T42" fmla="*/ 25 w 75"/>
                <a:gd name="T43" fmla="*/ 29 h 41"/>
                <a:gd name="T44" fmla="*/ 21 w 75"/>
                <a:gd name="T45" fmla="*/ 29 h 41"/>
                <a:gd name="T46" fmla="*/ 14 w 75"/>
                <a:gd name="T47" fmla="*/ 29 h 41"/>
                <a:gd name="T48" fmla="*/ 5 w 75"/>
                <a:gd name="T49" fmla="*/ 33 h 41"/>
                <a:gd name="T50" fmla="*/ 2 w 75"/>
                <a:gd name="T51" fmla="*/ 36 h 41"/>
                <a:gd name="T52" fmla="*/ 1 w 75"/>
                <a:gd name="T53" fmla="*/ 35 h 41"/>
                <a:gd name="T54" fmla="*/ 1 w 75"/>
                <a:gd name="T55" fmla="*/ 28 h 41"/>
                <a:gd name="T56" fmla="*/ 1 w 75"/>
                <a:gd name="T57" fmla="*/ 23 h 41"/>
                <a:gd name="T58" fmla="*/ 4 w 75"/>
                <a:gd name="T59" fmla="*/ 15 h 41"/>
                <a:gd name="T60" fmla="*/ 5 w 75"/>
                <a:gd name="T61" fmla="*/ 14 h 41"/>
                <a:gd name="T62" fmla="*/ 9 w 75"/>
                <a:gd name="T63" fmla="*/ 10 h 41"/>
                <a:gd name="T64" fmla="*/ 13 w 75"/>
                <a:gd name="T65" fmla="*/ 8 h 41"/>
                <a:gd name="T66" fmla="*/ 17 w 75"/>
                <a:gd name="T67" fmla="*/ 6 h 41"/>
                <a:gd name="T68" fmla="*/ 22 w 75"/>
                <a:gd name="T69" fmla="*/ 16 h 41"/>
                <a:gd name="T70" fmla="*/ 25 w 75"/>
                <a:gd name="T71" fmla="*/ 20 h 41"/>
                <a:gd name="T72" fmla="*/ 31 w 75"/>
                <a:gd name="T73" fmla="*/ 16 h 41"/>
                <a:gd name="T74" fmla="*/ 33 w 75"/>
                <a:gd name="T75" fmla="*/ 7 h 41"/>
                <a:gd name="T76" fmla="*/ 34 w 75"/>
                <a:gd name="T77" fmla="*/ 3 h 41"/>
                <a:gd name="T78" fmla="*/ 41 w 7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41">
                  <a:moveTo>
                    <a:pt x="41" y="0"/>
                  </a:moveTo>
                  <a:lnTo>
                    <a:pt x="43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62" y="11"/>
                  </a:lnTo>
                  <a:lnTo>
                    <a:pt x="68" y="12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0" y="19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7"/>
                  </a:lnTo>
                  <a:lnTo>
                    <a:pt x="75" y="29"/>
                  </a:lnTo>
                  <a:lnTo>
                    <a:pt x="75" y="32"/>
                  </a:lnTo>
                  <a:lnTo>
                    <a:pt x="73" y="33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9"/>
                  </a:lnTo>
                  <a:lnTo>
                    <a:pt x="64" y="40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6" y="40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5" y="32"/>
                  </a:lnTo>
                  <a:lnTo>
                    <a:pt x="41" y="31"/>
                  </a:lnTo>
                  <a:lnTo>
                    <a:pt x="37" y="33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8" y="29"/>
                  </a:lnTo>
                  <a:lnTo>
                    <a:pt x="14" y="29"/>
                  </a:lnTo>
                  <a:lnTo>
                    <a:pt x="8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3" y="8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16"/>
                  </a:lnTo>
                  <a:lnTo>
                    <a:pt x="33" y="12"/>
                  </a:lnTo>
                  <a:lnTo>
                    <a:pt x="33" y="7"/>
                  </a:lnTo>
                  <a:lnTo>
                    <a:pt x="33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53" name="Freeform 380">
              <a:extLst>
                <a:ext uri="{FF2B5EF4-FFF2-40B4-BE49-F238E27FC236}">
                  <a16:creationId xmlns:a16="http://schemas.microsoft.com/office/drawing/2014/main" id="{EEDB0A09-E618-4B4F-80AC-5CACD9346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728" y="3400858"/>
              <a:ext cx="111080" cy="82353"/>
            </a:xfrm>
            <a:custGeom>
              <a:avLst/>
              <a:gdLst>
                <a:gd name="T0" fmla="*/ 25 w 58"/>
                <a:gd name="T1" fmla="*/ 0 h 43"/>
                <a:gd name="T2" fmla="*/ 25 w 58"/>
                <a:gd name="T3" fmla="*/ 1 h 43"/>
                <a:gd name="T4" fmla="*/ 28 w 58"/>
                <a:gd name="T5" fmla="*/ 3 h 43"/>
                <a:gd name="T6" fmla="*/ 29 w 58"/>
                <a:gd name="T7" fmla="*/ 4 h 43"/>
                <a:gd name="T8" fmla="*/ 33 w 58"/>
                <a:gd name="T9" fmla="*/ 4 h 43"/>
                <a:gd name="T10" fmla="*/ 35 w 58"/>
                <a:gd name="T11" fmla="*/ 5 h 43"/>
                <a:gd name="T12" fmla="*/ 39 w 58"/>
                <a:gd name="T13" fmla="*/ 3 h 43"/>
                <a:gd name="T14" fmla="*/ 43 w 58"/>
                <a:gd name="T15" fmla="*/ 4 h 43"/>
                <a:gd name="T16" fmla="*/ 45 w 58"/>
                <a:gd name="T17" fmla="*/ 5 h 43"/>
                <a:gd name="T18" fmla="*/ 49 w 58"/>
                <a:gd name="T19" fmla="*/ 8 h 43"/>
                <a:gd name="T20" fmla="*/ 52 w 58"/>
                <a:gd name="T21" fmla="*/ 9 h 43"/>
                <a:gd name="T22" fmla="*/ 54 w 58"/>
                <a:gd name="T23" fmla="*/ 12 h 43"/>
                <a:gd name="T24" fmla="*/ 57 w 58"/>
                <a:gd name="T25" fmla="*/ 13 h 43"/>
                <a:gd name="T26" fmla="*/ 58 w 58"/>
                <a:gd name="T27" fmla="*/ 13 h 43"/>
                <a:gd name="T28" fmla="*/ 56 w 58"/>
                <a:gd name="T29" fmla="*/ 17 h 43"/>
                <a:gd name="T30" fmla="*/ 58 w 58"/>
                <a:gd name="T31" fmla="*/ 18 h 43"/>
                <a:gd name="T32" fmla="*/ 58 w 58"/>
                <a:gd name="T33" fmla="*/ 20 h 43"/>
                <a:gd name="T34" fmla="*/ 54 w 58"/>
                <a:gd name="T35" fmla="*/ 22 h 43"/>
                <a:gd name="T36" fmla="*/ 52 w 58"/>
                <a:gd name="T37" fmla="*/ 26 h 43"/>
                <a:gd name="T38" fmla="*/ 50 w 58"/>
                <a:gd name="T39" fmla="*/ 26 h 43"/>
                <a:gd name="T40" fmla="*/ 49 w 58"/>
                <a:gd name="T41" fmla="*/ 30 h 43"/>
                <a:gd name="T42" fmla="*/ 52 w 58"/>
                <a:gd name="T43" fmla="*/ 32 h 43"/>
                <a:gd name="T44" fmla="*/ 52 w 58"/>
                <a:gd name="T45" fmla="*/ 34 h 43"/>
                <a:gd name="T46" fmla="*/ 49 w 58"/>
                <a:gd name="T47" fmla="*/ 34 h 43"/>
                <a:gd name="T48" fmla="*/ 49 w 58"/>
                <a:gd name="T49" fmla="*/ 33 h 43"/>
                <a:gd name="T50" fmla="*/ 46 w 58"/>
                <a:gd name="T51" fmla="*/ 33 h 43"/>
                <a:gd name="T52" fmla="*/ 45 w 58"/>
                <a:gd name="T53" fmla="*/ 37 h 43"/>
                <a:gd name="T54" fmla="*/ 43 w 58"/>
                <a:gd name="T55" fmla="*/ 37 h 43"/>
                <a:gd name="T56" fmla="*/ 44 w 58"/>
                <a:gd name="T57" fmla="*/ 41 h 43"/>
                <a:gd name="T58" fmla="*/ 41 w 58"/>
                <a:gd name="T59" fmla="*/ 41 h 43"/>
                <a:gd name="T60" fmla="*/ 39 w 58"/>
                <a:gd name="T61" fmla="*/ 42 h 43"/>
                <a:gd name="T62" fmla="*/ 35 w 58"/>
                <a:gd name="T63" fmla="*/ 41 h 43"/>
                <a:gd name="T64" fmla="*/ 31 w 58"/>
                <a:gd name="T65" fmla="*/ 42 h 43"/>
                <a:gd name="T66" fmla="*/ 28 w 58"/>
                <a:gd name="T67" fmla="*/ 43 h 43"/>
                <a:gd name="T68" fmla="*/ 27 w 58"/>
                <a:gd name="T69" fmla="*/ 41 h 43"/>
                <a:gd name="T70" fmla="*/ 27 w 58"/>
                <a:gd name="T71" fmla="*/ 38 h 43"/>
                <a:gd name="T72" fmla="*/ 25 w 58"/>
                <a:gd name="T73" fmla="*/ 34 h 43"/>
                <a:gd name="T74" fmla="*/ 24 w 58"/>
                <a:gd name="T75" fmla="*/ 34 h 43"/>
                <a:gd name="T76" fmla="*/ 21 w 58"/>
                <a:gd name="T77" fmla="*/ 32 h 43"/>
                <a:gd name="T78" fmla="*/ 19 w 58"/>
                <a:gd name="T79" fmla="*/ 32 h 43"/>
                <a:gd name="T80" fmla="*/ 19 w 58"/>
                <a:gd name="T81" fmla="*/ 28 h 43"/>
                <a:gd name="T82" fmla="*/ 20 w 58"/>
                <a:gd name="T83" fmla="*/ 26 h 43"/>
                <a:gd name="T84" fmla="*/ 19 w 58"/>
                <a:gd name="T85" fmla="*/ 25 h 43"/>
                <a:gd name="T86" fmla="*/ 18 w 58"/>
                <a:gd name="T87" fmla="*/ 24 h 43"/>
                <a:gd name="T88" fmla="*/ 18 w 58"/>
                <a:gd name="T89" fmla="*/ 22 h 43"/>
                <a:gd name="T90" fmla="*/ 15 w 58"/>
                <a:gd name="T91" fmla="*/ 21 h 43"/>
                <a:gd name="T92" fmla="*/ 11 w 58"/>
                <a:gd name="T93" fmla="*/ 22 h 43"/>
                <a:gd name="T94" fmla="*/ 8 w 58"/>
                <a:gd name="T95" fmla="*/ 21 h 43"/>
                <a:gd name="T96" fmla="*/ 4 w 58"/>
                <a:gd name="T97" fmla="*/ 16 h 43"/>
                <a:gd name="T98" fmla="*/ 0 w 58"/>
                <a:gd name="T99" fmla="*/ 17 h 43"/>
                <a:gd name="T100" fmla="*/ 0 w 58"/>
                <a:gd name="T101" fmla="*/ 17 h 43"/>
                <a:gd name="T102" fmla="*/ 0 w 58"/>
                <a:gd name="T103" fmla="*/ 14 h 43"/>
                <a:gd name="T104" fmla="*/ 0 w 58"/>
                <a:gd name="T105" fmla="*/ 12 h 43"/>
                <a:gd name="T106" fmla="*/ 0 w 58"/>
                <a:gd name="T107" fmla="*/ 8 h 43"/>
                <a:gd name="T108" fmla="*/ 2 w 58"/>
                <a:gd name="T109" fmla="*/ 8 h 43"/>
                <a:gd name="T110" fmla="*/ 3 w 58"/>
                <a:gd name="T111" fmla="*/ 5 h 43"/>
                <a:gd name="T112" fmla="*/ 6 w 58"/>
                <a:gd name="T113" fmla="*/ 3 h 43"/>
                <a:gd name="T114" fmla="*/ 12 w 58"/>
                <a:gd name="T115" fmla="*/ 1 h 43"/>
                <a:gd name="T116" fmla="*/ 16 w 58"/>
                <a:gd name="T117" fmla="*/ 1 h 43"/>
                <a:gd name="T118" fmla="*/ 19 w 58"/>
                <a:gd name="T119" fmla="*/ 1 h 43"/>
                <a:gd name="T120" fmla="*/ 20 w 58"/>
                <a:gd name="T121" fmla="*/ 3 h 43"/>
                <a:gd name="T122" fmla="*/ 23 w 58"/>
                <a:gd name="T123" fmla="*/ 1 h 43"/>
                <a:gd name="T124" fmla="*/ 25 w 58"/>
                <a:gd name="T1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" h="43">
                  <a:moveTo>
                    <a:pt x="25" y="0"/>
                  </a:move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9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54" y="12"/>
                  </a:lnTo>
                  <a:lnTo>
                    <a:pt x="57" y="13"/>
                  </a:lnTo>
                  <a:lnTo>
                    <a:pt x="58" y="13"/>
                  </a:lnTo>
                  <a:lnTo>
                    <a:pt x="56" y="17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2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9" y="30"/>
                  </a:lnTo>
                  <a:lnTo>
                    <a:pt x="52" y="32"/>
                  </a:lnTo>
                  <a:lnTo>
                    <a:pt x="52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5" y="37"/>
                  </a:lnTo>
                  <a:lnTo>
                    <a:pt x="43" y="37"/>
                  </a:lnTo>
                  <a:lnTo>
                    <a:pt x="44" y="41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5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7" y="41"/>
                  </a:lnTo>
                  <a:lnTo>
                    <a:pt x="27" y="38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4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54" name="Freeform 381">
              <a:extLst>
                <a:ext uri="{FF2B5EF4-FFF2-40B4-BE49-F238E27FC236}">
                  <a16:creationId xmlns:a16="http://schemas.microsoft.com/office/drawing/2014/main" id="{9B470C10-79E8-4EFC-91E6-B23A4BB96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353" y="3408519"/>
              <a:ext cx="189603" cy="145553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55" name="Freeform 382">
              <a:extLst>
                <a:ext uri="{FF2B5EF4-FFF2-40B4-BE49-F238E27FC236}">
                  <a16:creationId xmlns:a16="http://schemas.microsoft.com/office/drawing/2014/main" id="{05F72F89-5B9D-4F90-BFE4-31117238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947" y="3523430"/>
              <a:ext cx="373458" cy="233651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56" name="Freeform 383">
              <a:extLst>
                <a:ext uri="{FF2B5EF4-FFF2-40B4-BE49-F238E27FC236}">
                  <a16:creationId xmlns:a16="http://schemas.microsoft.com/office/drawing/2014/main" id="{FC01AEFF-55FF-46D0-AC03-9B7F31392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875" y="3640255"/>
              <a:ext cx="78522" cy="88098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57" name="Freeform 384">
              <a:extLst>
                <a:ext uri="{FF2B5EF4-FFF2-40B4-BE49-F238E27FC236}">
                  <a16:creationId xmlns:a16="http://schemas.microsoft.com/office/drawing/2014/main" id="{9C4A603C-1B82-48C9-A9B7-AF9742889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389" y="3655575"/>
              <a:ext cx="199177" cy="128317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58" name="Freeform 385">
              <a:extLst>
                <a:ext uri="{FF2B5EF4-FFF2-40B4-BE49-F238E27FC236}">
                  <a16:creationId xmlns:a16="http://schemas.microsoft.com/office/drawing/2014/main" id="{3D143A05-26BA-4053-A04A-2B78D05A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121" y="3646001"/>
              <a:ext cx="130232" cy="84268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59" name="Freeform 386">
              <a:extLst>
                <a:ext uri="{FF2B5EF4-FFF2-40B4-BE49-F238E27FC236}">
                  <a16:creationId xmlns:a16="http://schemas.microsoft.com/office/drawing/2014/main" id="{169FFDE0-C38A-49C8-88EB-5D021A76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697" y="3623019"/>
              <a:ext cx="112996" cy="47880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60" name="Freeform 387">
              <a:extLst>
                <a:ext uri="{FF2B5EF4-FFF2-40B4-BE49-F238E27FC236}">
                  <a16:creationId xmlns:a16="http://schemas.microsoft.com/office/drawing/2014/main" id="{C25ACA90-D496-4DF6-B2AC-AEA8E842F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099" y="3768571"/>
              <a:ext cx="130232" cy="84268"/>
            </a:xfrm>
            <a:custGeom>
              <a:avLst/>
              <a:gdLst>
                <a:gd name="T0" fmla="*/ 54 w 68"/>
                <a:gd name="T1" fmla="*/ 0 h 44"/>
                <a:gd name="T2" fmla="*/ 59 w 68"/>
                <a:gd name="T3" fmla="*/ 3 h 44"/>
                <a:gd name="T4" fmla="*/ 64 w 68"/>
                <a:gd name="T5" fmla="*/ 4 h 44"/>
                <a:gd name="T6" fmla="*/ 68 w 68"/>
                <a:gd name="T7" fmla="*/ 5 h 44"/>
                <a:gd name="T8" fmla="*/ 67 w 68"/>
                <a:gd name="T9" fmla="*/ 9 h 44"/>
                <a:gd name="T10" fmla="*/ 64 w 68"/>
                <a:gd name="T11" fmla="*/ 11 h 44"/>
                <a:gd name="T12" fmla="*/ 62 w 68"/>
                <a:gd name="T13" fmla="*/ 19 h 44"/>
                <a:gd name="T14" fmla="*/ 56 w 68"/>
                <a:gd name="T15" fmla="*/ 24 h 44"/>
                <a:gd name="T16" fmla="*/ 59 w 68"/>
                <a:gd name="T17" fmla="*/ 25 h 44"/>
                <a:gd name="T18" fmla="*/ 63 w 68"/>
                <a:gd name="T19" fmla="*/ 32 h 44"/>
                <a:gd name="T20" fmla="*/ 60 w 68"/>
                <a:gd name="T21" fmla="*/ 32 h 44"/>
                <a:gd name="T22" fmla="*/ 56 w 68"/>
                <a:gd name="T23" fmla="*/ 30 h 44"/>
                <a:gd name="T24" fmla="*/ 51 w 68"/>
                <a:gd name="T25" fmla="*/ 32 h 44"/>
                <a:gd name="T26" fmla="*/ 47 w 68"/>
                <a:gd name="T27" fmla="*/ 34 h 44"/>
                <a:gd name="T28" fmla="*/ 46 w 68"/>
                <a:gd name="T29" fmla="*/ 34 h 44"/>
                <a:gd name="T30" fmla="*/ 43 w 68"/>
                <a:gd name="T31" fmla="*/ 38 h 44"/>
                <a:gd name="T32" fmla="*/ 42 w 68"/>
                <a:gd name="T33" fmla="*/ 42 h 44"/>
                <a:gd name="T34" fmla="*/ 35 w 68"/>
                <a:gd name="T35" fmla="*/ 44 h 44"/>
                <a:gd name="T36" fmla="*/ 30 w 68"/>
                <a:gd name="T37" fmla="*/ 42 h 44"/>
                <a:gd name="T38" fmla="*/ 27 w 68"/>
                <a:gd name="T39" fmla="*/ 42 h 44"/>
                <a:gd name="T40" fmla="*/ 23 w 68"/>
                <a:gd name="T41" fmla="*/ 41 h 44"/>
                <a:gd name="T42" fmla="*/ 18 w 68"/>
                <a:gd name="T43" fmla="*/ 42 h 44"/>
                <a:gd name="T44" fmla="*/ 12 w 68"/>
                <a:gd name="T45" fmla="*/ 44 h 44"/>
                <a:gd name="T46" fmla="*/ 10 w 68"/>
                <a:gd name="T47" fmla="*/ 42 h 44"/>
                <a:gd name="T48" fmla="*/ 9 w 68"/>
                <a:gd name="T49" fmla="*/ 37 h 44"/>
                <a:gd name="T50" fmla="*/ 1 w 68"/>
                <a:gd name="T51" fmla="*/ 28 h 44"/>
                <a:gd name="T52" fmla="*/ 2 w 68"/>
                <a:gd name="T53" fmla="*/ 26 h 44"/>
                <a:gd name="T54" fmla="*/ 1 w 68"/>
                <a:gd name="T55" fmla="*/ 21 h 44"/>
                <a:gd name="T56" fmla="*/ 5 w 68"/>
                <a:gd name="T57" fmla="*/ 16 h 44"/>
                <a:gd name="T58" fmla="*/ 1 w 68"/>
                <a:gd name="T59" fmla="*/ 9 h 44"/>
                <a:gd name="T60" fmla="*/ 1 w 68"/>
                <a:gd name="T61" fmla="*/ 3 h 44"/>
                <a:gd name="T62" fmla="*/ 4 w 68"/>
                <a:gd name="T63" fmla="*/ 0 h 44"/>
                <a:gd name="T64" fmla="*/ 5 w 68"/>
                <a:gd name="T65" fmla="*/ 3 h 44"/>
                <a:gd name="T66" fmla="*/ 5 w 68"/>
                <a:gd name="T67" fmla="*/ 7 h 44"/>
                <a:gd name="T68" fmla="*/ 12 w 68"/>
                <a:gd name="T69" fmla="*/ 5 h 44"/>
                <a:gd name="T70" fmla="*/ 14 w 68"/>
                <a:gd name="T71" fmla="*/ 5 h 44"/>
                <a:gd name="T72" fmla="*/ 22 w 68"/>
                <a:gd name="T73" fmla="*/ 5 h 44"/>
                <a:gd name="T74" fmla="*/ 26 w 68"/>
                <a:gd name="T75" fmla="*/ 5 h 44"/>
                <a:gd name="T76" fmla="*/ 30 w 68"/>
                <a:gd name="T77" fmla="*/ 7 h 44"/>
                <a:gd name="T78" fmla="*/ 37 w 68"/>
                <a:gd name="T79" fmla="*/ 7 h 44"/>
                <a:gd name="T80" fmla="*/ 40 w 68"/>
                <a:gd name="T81" fmla="*/ 4 h 44"/>
                <a:gd name="T82" fmla="*/ 50 w 68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4">
                  <a:moveTo>
                    <a:pt x="50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2" y="1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1"/>
                  </a:lnTo>
                  <a:lnTo>
                    <a:pt x="60" y="13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2"/>
                  </a:lnTo>
                  <a:lnTo>
                    <a:pt x="59" y="33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41"/>
                  </a:lnTo>
                  <a:lnTo>
                    <a:pt x="42" y="42"/>
                  </a:lnTo>
                  <a:lnTo>
                    <a:pt x="37" y="42"/>
                  </a:lnTo>
                  <a:lnTo>
                    <a:pt x="35" y="44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6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9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8" y="8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7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61" name="Freeform 388">
              <a:extLst>
                <a:ext uri="{FF2B5EF4-FFF2-40B4-BE49-F238E27FC236}">
                  <a16:creationId xmlns:a16="http://schemas.microsoft.com/office/drawing/2014/main" id="{BAD8358A-6E51-4EA7-AE67-DFDDEF6FD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710" y="3822196"/>
              <a:ext cx="55540" cy="47880"/>
            </a:xfrm>
            <a:custGeom>
              <a:avLst/>
              <a:gdLst>
                <a:gd name="T0" fmla="*/ 19 w 29"/>
                <a:gd name="T1" fmla="*/ 0 h 25"/>
                <a:gd name="T2" fmla="*/ 20 w 29"/>
                <a:gd name="T3" fmla="*/ 0 h 25"/>
                <a:gd name="T4" fmla="*/ 25 w 29"/>
                <a:gd name="T5" fmla="*/ 4 h 25"/>
                <a:gd name="T6" fmla="*/ 28 w 29"/>
                <a:gd name="T7" fmla="*/ 9 h 25"/>
                <a:gd name="T8" fmla="*/ 29 w 29"/>
                <a:gd name="T9" fmla="*/ 12 h 25"/>
                <a:gd name="T10" fmla="*/ 29 w 29"/>
                <a:gd name="T11" fmla="*/ 14 h 25"/>
                <a:gd name="T12" fmla="*/ 28 w 29"/>
                <a:gd name="T13" fmla="*/ 16 h 25"/>
                <a:gd name="T14" fmla="*/ 25 w 29"/>
                <a:gd name="T15" fmla="*/ 16 h 25"/>
                <a:gd name="T16" fmla="*/ 23 w 29"/>
                <a:gd name="T17" fmla="*/ 18 h 25"/>
                <a:gd name="T18" fmla="*/ 17 w 29"/>
                <a:gd name="T19" fmla="*/ 17 h 25"/>
                <a:gd name="T20" fmla="*/ 15 w 29"/>
                <a:gd name="T21" fmla="*/ 18 h 25"/>
                <a:gd name="T22" fmla="*/ 15 w 29"/>
                <a:gd name="T23" fmla="*/ 19 h 25"/>
                <a:gd name="T24" fmla="*/ 11 w 29"/>
                <a:gd name="T25" fmla="*/ 21 h 25"/>
                <a:gd name="T26" fmla="*/ 7 w 29"/>
                <a:gd name="T27" fmla="*/ 23 h 25"/>
                <a:gd name="T28" fmla="*/ 7 w 29"/>
                <a:gd name="T29" fmla="*/ 25 h 25"/>
                <a:gd name="T30" fmla="*/ 4 w 29"/>
                <a:gd name="T31" fmla="*/ 22 h 25"/>
                <a:gd name="T32" fmla="*/ 3 w 29"/>
                <a:gd name="T33" fmla="*/ 19 h 25"/>
                <a:gd name="T34" fmla="*/ 0 w 29"/>
                <a:gd name="T35" fmla="*/ 17 h 25"/>
                <a:gd name="T36" fmla="*/ 0 w 29"/>
                <a:gd name="T37" fmla="*/ 12 h 25"/>
                <a:gd name="T38" fmla="*/ 0 w 29"/>
                <a:gd name="T39" fmla="*/ 8 h 25"/>
                <a:gd name="T40" fmla="*/ 0 w 29"/>
                <a:gd name="T41" fmla="*/ 8 h 25"/>
                <a:gd name="T42" fmla="*/ 2 w 29"/>
                <a:gd name="T43" fmla="*/ 8 h 25"/>
                <a:gd name="T44" fmla="*/ 2 w 29"/>
                <a:gd name="T45" fmla="*/ 5 h 25"/>
                <a:gd name="T46" fmla="*/ 4 w 29"/>
                <a:gd name="T47" fmla="*/ 4 h 25"/>
                <a:gd name="T48" fmla="*/ 7 w 29"/>
                <a:gd name="T49" fmla="*/ 4 h 25"/>
                <a:gd name="T50" fmla="*/ 8 w 29"/>
                <a:gd name="T51" fmla="*/ 1 h 25"/>
                <a:gd name="T52" fmla="*/ 13 w 29"/>
                <a:gd name="T53" fmla="*/ 1 h 25"/>
                <a:gd name="T54" fmla="*/ 15 w 29"/>
                <a:gd name="T55" fmla="*/ 1 h 25"/>
                <a:gd name="T56" fmla="*/ 19 w 29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5">
                  <a:moveTo>
                    <a:pt x="19" y="0"/>
                  </a:moveTo>
                  <a:lnTo>
                    <a:pt x="20" y="0"/>
                  </a:lnTo>
                  <a:lnTo>
                    <a:pt x="25" y="4"/>
                  </a:lnTo>
                  <a:lnTo>
                    <a:pt x="28" y="9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1" y="21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62" name="Freeform 389">
              <a:extLst>
                <a:ext uri="{FF2B5EF4-FFF2-40B4-BE49-F238E27FC236}">
                  <a16:creationId xmlns:a16="http://schemas.microsoft.com/office/drawing/2014/main" id="{62365E7D-FE93-46AD-BF52-549869292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067" y="3814535"/>
              <a:ext cx="44050" cy="82353"/>
            </a:xfrm>
            <a:custGeom>
              <a:avLst/>
              <a:gdLst>
                <a:gd name="T0" fmla="*/ 10 w 23"/>
                <a:gd name="T1" fmla="*/ 0 h 43"/>
                <a:gd name="T2" fmla="*/ 10 w 23"/>
                <a:gd name="T3" fmla="*/ 1 h 43"/>
                <a:gd name="T4" fmla="*/ 11 w 23"/>
                <a:gd name="T5" fmla="*/ 4 h 43"/>
                <a:gd name="T6" fmla="*/ 12 w 23"/>
                <a:gd name="T7" fmla="*/ 4 h 43"/>
                <a:gd name="T8" fmla="*/ 15 w 23"/>
                <a:gd name="T9" fmla="*/ 5 h 43"/>
                <a:gd name="T10" fmla="*/ 16 w 23"/>
                <a:gd name="T11" fmla="*/ 8 h 43"/>
                <a:gd name="T12" fmla="*/ 16 w 23"/>
                <a:gd name="T13" fmla="*/ 10 h 43"/>
                <a:gd name="T14" fmla="*/ 16 w 23"/>
                <a:gd name="T15" fmla="*/ 12 h 43"/>
                <a:gd name="T16" fmla="*/ 16 w 23"/>
                <a:gd name="T17" fmla="*/ 16 h 43"/>
                <a:gd name="T18" fmla="*/ 16 w 23"/>
                <a:gd name="T19" fmla="*/ 21 h 43"/>
                <a:gd name="T20" fmla="*/ 19 w 23"/>
                <a:gd name="T21" fmla="*/ 23 h 43"/>
                <a:gd name="T22" fmla="*/ 20 w 23"/>
                <a:gd name="T23" fmla="*/ 26 h 43"/>
                <a:gd name="T24" fmla="*/ 23 w 23"/>
                <a:gd name="T25" fmla="*/ 29 h 43"/>
                <a:gd name="T26" fmla="*/ 22 w 23"/>
                <a:gd name="T27" fmla="*/ 31 h 43"/>
                <a:gd name="T28" fmla="*/ 20 w 23"/>
                <a:gd name="T29" fmla="*/ 34 h 43"/>
                <a:gd name="T30" fmla="*/ 15 w 23"/>
                <a:gd name="T31" fmla="*/ 37 h 43"/>
                <a:gd name="T32" fmla="*/ 15 w 23"/>
                <a:gd name="T33" fmla="*/ 39 h 43"/>
                <a:gd name="T34" fmla="*/ 14 w 23"/>
                <a:gd name="T35" fmla="*/ 42 h 43"/>
                <a:gd name="T36" fmla="*/ 12 w 23"/>
                <a:gd name="T37" fmla="*/ 43 h 43"/>
                <a:gd name="T38" fmla="*/ 10 w 23"/>
                <a:gd name="T39" fmla="*/ 42 h 43"/>
                <a:gd name="T40" fmla="*/ 7 w 23"/>
                <a:gd name="T41" fmla="*/ 37 h 43"/>
                <a:gd name="T42" fmla="*/ 3 w 23"/>
                <a:gd name="T43" fmla="*/ 35 h 43"/>
                <a:gd name="T44" fmla="*/ 2 w 23"/>
                <a:gd name="T45" fmla="*/ 34 h 43"/>
                <a:gd name="T46" fmla="*/ 3 w 23"/>
                <a:gd name="T47" fmla="*/ 31 h 43"/>
                <a:gd name="T48" fmla="*/ 2 w 23"/>
                <a:gd name="T49" fmla="*/ 30 h 43"/>
                <a:gd name="T50" fmla="*/ 2 w 23"/>
                <a:gd name="T51" fmla="*/ 27 h 43"/>
                <a:gd name="T52" fmla="*/ 3 w 23"/>
                <a:gd name="T53" fmla="*/ 25 h 43"/>
                <a:gd name="T54" fmla="*/ 2 w 23"/>
                <a:gd name="T55" fmla="*/ 21 h 43"/>
                <a:gd name="T56" fmla="*/ 2 w 23"/>
                <a:gd name="T57" fmla="*/ 16 h 43"/>
                <a:gd name="T58" fmla="*/ 3 w 23"/>
                <a:gd name="T59" fmla="*/ 14 h 43"/>
                <a:gd name="T60" fmla="*/ 4 w 23"/>
                <a:gd name="T61" fmla="*/ 13 h 43"/>
                <a:gd name="T62" fmla="*/ 0 w 23"/>
                <a:gd name="T63" fmla="*/ 12 h 43"/>
                <a:gd name="T64" fmla="*/ 0 w 23"/>
                <a:gd name="T65" fmla="*/ 6 h 43"/>
                <a:gd name="T66" fmla="*/ 2 w 23"/>
                <a:gd name="T67" fmla="*/ 4 h 43"/>
                <a:gd name="T68" fmla="*/ 4 w 23"/>
                <a:gd name="T69" fmla="*/ 1 h 43"/>
                <a:gd name="T70" fmla="*/ 6 w 23"/>
                <a:gd name="T71" fmla="*/ 1 h 43"/>
                <a:gd name="T72" fmla="*/ 7 w 23"/>
                <a:gd name="T73" fmla="*/ 2 h 43"/>
                <a:gd name="T74" fmla="*/ 10 w 23"/>
                <a:gd name="T75" fmla="*/ 0 h 43"/>
                <a:gd name="T76" fmla="*/ 10 w 23"/>
                <a:gd name="T7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43">
                  <a:moveTo>
                    <a:pt x="10" y="0"/>
                  </a:moveTo>
                  <a:lnTo>
                    <a:pt x="10" y="1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6"/>
                  </a:lnTo>
                  <a:lnTo>
                    <a:pt x="23" y="29"/>
                  </a:lnTo>
                  <a:lnTo>
                    <a:pt x="22" y="31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7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63" name="Freeform 390">
              <a:extLst>
                <a:ext uri="{FF2B5EF4-FFF2-40B4-BE49-F238E27FC236}">
                  <a16:creationId xmlns:a16="http://schemas.microsoft.com/office/drawing/2014/main" id="{2EFF716E-43FF-4073-916B-2791BA2E9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1661" y="3714946"/>
              <a:ext cx="90014" cy="122571"/>
            </a:xfrm>
            <a:custGeom>
              <a:avLst/>
              <a:gdLst>
                <a:gd name="T0" fmla="*/ 11 w 47"/>
                <a:gd name="T1" fmla="*/ 0 h 64"/>
                <a:gd name="T2" fmla="*/ 17 w 47"/>
                <a:gd name="T3" fmla="*/ 3 h 64"/>
                <a:gd name="T4" fmla="*/ 22 w 47"/>
                <a:gd name="T5" fmla="*/ 8 h 64"/>
                <a:gd name="T6" fmla="*/ 26 w 47"/>
                <a:gd name="T7" fmla="*/ 12 h 64"/>
                <a:gd name="T8" fmla="*/ 27 w 47"/>
                <a:gd name="T9" fmla="*/ 18 h 64"/>
                <a:gd name="T10" fmla="*/ 32 w 47"/>
                <a:gd name="T11" fmla="*/ 20 h 64"/>
                <a:gd name="T12" fmla="*/ 35 w 47"/>
                <a:gd name="T13" fmla="*/ 22 h 64"/>
                <a:gd name="T14" fmla="*/ 39 w 47"/>
                <a:gd name="T15" fmla="*/ 20 h 64"/>
                <a:gd name="T16" fmla="*/ 42 w 47"/>
                <a:gd name="T17" fmla="*/ 24 h 64"/>
                <a:gd name="T18" fmla="*/ 43 w 47"/>
                <a:gd name="T19" fmla="*/ 31 h 64"/>
                <a:gd name="T20" fmla="*/ 43 w 47"/>
                <a:gd name="T21" fmla="*/ 37 h 64"/>
                <a:gd name="T22" fmla="*/ 47 w 47"/>
                <a:gd name="T23" fmla="*/ 44 h 64"/>
                <a:gd name="T24" fmla="*/ 43 w 47"/>
                <a:gd name="T25" fmla="*/ 49 h 64"/>
                <a:gd name="T26" fmla="*/ 44 w 47"/>
                <a:gd name="T27" fmla="*/ 54 h 64"/>
                <a:gd name="T28" fmla="*/ 42 w 47"/>
                <a:gd name="T29" fmla="*/ 56 h 64"/>
                <a:gd name="T30" fmla="*/ 36 w 47"/>
                <a:gd name="T31" fmla="*/ 57 h 64"/>
                <a:gd name="T32" fmla="*/ 30 w 47"/>
                <a:gd name="T33" fmla="*/ 60 h 64"/>
                <a:gd name="T34" fmla="*/ 25 w 47"/>
                <a:gd name="T35" fmla="*/ 61 h 64"/>
                <a:gd name="T36" fmla="*/ 23 w 47"/>
                <a:gd name="T37" fmla="*/ 64 h 64"/>
                <a:gd name="T38" fmla="*/ 23 w 47"/>
                <a:gd name="T39" fmla="*/ 60 h 64"/>
                <a:gd name="T40" fmla="*/ 19 w 47"/>
                <a:gd name="T41" fmla="*/ 56 h 64"/>
                <a:gd name="T42" fmla="*/ 17 w 47"/>
                <a:gd name="T43" fmla="*/ 53 h 64"/>
                <a:gd name="T44" fmla="*/ 17 w 47"/>
                <a:gd name="T45" fmla="*/ 50 h 64"/>
                <a:gd name="T46" fmla="*/ 18 w 47"/>
                <a:gd name="T47" fmla="*/ 47 h 64"/>
                <a:gd name="T48" fmla="*/ 13 w 47"/>
                <a:gd name="T49" fmla="*/ 44 h 64"/>
                <a:gd name="T50" fmla="*/ 9 w 47"/>
                <a:gd name="T51" fmla="*/ 44 h 64"/>
                <a:gd name="T52" fmla="*/ 7 w 47"/>
                <a:gd name="T53" fmla="*/ 39 h 64"/>
                <a:gd name="T54" fmla="*/ 5 w 47"/>
                <a:gd name="T55" fmla="*/ 35 h 64"/>
                <a:gd name="T56" fmla="*/ 6 w 47"/>
                <a:gd name="T57" fmla="*/ 32 h 64"/>
                <a:gd name="T58" fmla="*/ 9 w 47"/>
                <a:gd name="T59" fmla="*/ 32 h 64"/>
                <a:gd name="T60" fmla="*/ 6 w 47"/>
                <a:gd name="T61" fmla="*/ 29 h 64"/>
                <a:gd name="T62" fmla="*/ 2 w 47"/>
                <a:gd name="T63" fmla="*/ 25 h 64"/>
                <a:gd name="T64" fmla="*/ 5 w 47"/>
                <a:gd name="T65" fmla="*/ 19 h 64"/>
                <a:gd name="T66" fmla="*/ 2 w 47"/>
                <a:gd name="T67" fmla="*/ 20 h 64"/>
                <a:gd name="T68" fmla="*/ 2 w 47"/>
                <a:gd name="T69" fmla="*/ 16 h 64"/>
                <a:gd name="T70" fmla="*/ 5 w 47"/>
                <a:gd name="T71" fmla="*/ 16 h 64"/>
                <a:gd name="T72" fmla="*/ 3 w 47"/>
                <a:gd name="T73" fmla="*/ 15 h 64"/>
                <a:gd name="T74" fmla="*/ 1 w 47"/>
                <a:gd name="T75" fmla="*/ 11 h 64"/>
                <a:gd name="T76" fmla="*/ 0 w 47"/>
                <a:gd name="T77" fmla="*/ 7 h 64"/>
                <a:gd name="T78" fmla="*/ 3 w 47"/>
                <a:gd name="T79" fmla="*/ 3 h 64"/>
                <a:gd name="T80" fmla="*/ 6 w 47"/>
                <a:gd name="T8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64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2" y="20"/>
                  </a:lnTo>
                  <a:lnTo>
                    <a:pt x="32" y="23"/>
                  </a:lnTo>
                  <a:lnTo>
                    <a:pt x="35" y="22"/>
                  </a:lnTo>
                  <a:lnTo>
                    <a:pt x="38" y="23"/>
                  </a:lnTo>
                  <a:lnTo>
                    <a:pt x="39" y="20"/>
                  </a:lnTo>
                  <a:lnTo>
                    <a:pt x="43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43" y="37"/>
                  </a:lnTo>
                  <a:lnTo>
                    <a:pt x="46" y="40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4" y="54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1" y="57"/>
                  </a:lnTo>
                  <a:lnTo>
                    <a:pt x="30" y="60"/>
                  </a:lnTo>
                  <a:lnTo>
                    <a:pt x="27" y="60"/>
                  </a:lnTo>
                  <a:lnTo>
                    <a:pt x="25" y="61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2" y="57"/>
                  </a:lnTo>
                  <a:lnTo>
                    <a:pt x="19" y="56"/>
                  </a:lnTo>
                  <a:lnTo>
                    <a:pt x="18" y="56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5" y="47"/>
                  </a:lnTo>
                  <a:lnTo>
                    <a:pt x="13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64" name="Freeform 391">
              <a:extLst>
                <a:ext uri="{FF2B5EF4-FFF2-40B4-BE49-F238E27FC236}">
                  <a16:creationId xmlns:a16="http://schemas.microsoft.com/office/drawing/2014/main" id="{6E91A8E8-5F66-42B3-B15B-A08AE305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915" y="3785807"/>
              <a:ext cx="40219" cy="51710"/>
            </a:xfrm>
            <a:custGeom>
              <a:avLst/>
              <a:gdLst>
                <a:gd name="T0" fmla="*/ 5 w 21"/>
                <a:gd name="T1" fmla="*/ 0 h 27"/>
                <a:gd name="T2" fmla="*/ 8 w 21"/>
                <a:gd name="T3" fmla="*/ 2 h 27"/>
                <a:gd name="T4" fmla="*/ 9 w 21"/>
                <a:gd name="T5" fmla="*/ 2 h 27"/>
                <a:gd name="T6" fmla="*/ 10 w 21"/>
                <a:gd name="T7" fmla="*/ 2 h 27"/>
                <a:gd name="T8" fmla="*/ 12 w 21"/>
                <a:gd name="T9" fmla="*/ 4 h 27"/>
                <a:gd name="T10" fmla="*/ 12 w 21"/>
                <a:gd name="T11" fmla="*/ 7 h 27"/>
                <a:gd name="T12" fmla="*/ 13 w 21"/>
                <a:gd name="T13" fmla="*/ 7 h 27"/>
                <a:gd name="T14" fmla="*/ 16 w 21"/>
                <a:gd name="T15" fmla="*/ 7 h 27"/>
                <a:gd name="T16" fmla="*/ 18 w 21"/>
                <a:gd name="T17" fmla="*/ 10 h 27"/>
                <a:gd name="T18" fmla="*/ 21 w 21"/>
                <a:gd name="T19" fmla="*/ 10 h 27"/>
                <a:gd name="T20" fmla="*/ 21 w 21"/>
                <a:gd name="T21" fmla="*/ 12 h 27"/>
                <a:gd name="T22" fmla="*/ 20 w 21"/>
                <a:gd name="T23" fmla="*/ 13 h 27"/>
                <a:gd name="T24" fmla="*/ 20 w 21"/>
                <a:gd name="T25" fmla="*/ 15 h 27"/>
                <a:gd name="T26" fmla="*/ 17 w 21"/>
                <a:gd name="T27" fmla="*/ 17 h 27"/>
                <a:gd name="T28" fmla="*/ 16 w 21"/>
                <a:gd name="T29" fmla="*/ 16 h 27"/>
                <a:gd name="T30" fmla="*/ 14 w 21"/>
                <a:gd name="T31" fmla="*/ 16 h 27"/>
                <a:gd name="T32" fmla="*/ 12 w 21"/>
                <a:gd name="T33" fmla="*/ 19 h 27"/>
                <a:gd name="T34" fmla="*/ 10 w 21"/>
                <a:gd name="T35" fmla="*/ 21 h 27"/>
                <a:gd name="T36" fmla="*/ 10 w 21"/>
                <a:gd name="T37" fmla="*/ 27 h 27"/>
                <a:gd name="T38" fmla="*/ 8 w 21"/>
                <a:gd name="T39" fmla="*/ 25 h 27"/>
                <a:gd name="T40" fmla="*/ 8 w 21"/>
                <a:gd name="T41" fmla="*/ 23 h 27"/>
                <a:gd name="T42" fmla="*/ 3 w 21"/>
                <a:gd name="T43" fmla="*/ 17 h 27"/>
                <a:gd name="T44" fmla="*/ 1 w 21"/>
                <a:gd name="T45" fmla="*/ 16 h 27"/>
                <a:gd name="T46" fmla="*/ 0 w 21"/>
                <a:gd name="T47" fmla="*/ 16 h 27"/>
                <a:gd name="T48" fmla="*/ 1 w 21"/>
                <a:gd name="T49" fmla="*/ 15 h 27"/>
                <a:gd name="T50" fmla="*/ 3 w 21"/>
                <a:gd name="T51" fmla="*/ 12 h 27"/>
                <a:gd name="T52" fmla="*/ 3 w 21"/>
                <a:gd name="T53" fmla="*/ 10 h 27"/>
                <a:gd name="T54" fmla="*/ 4 w 21"/>
                <a:gd name="T55" fmla="*/ 7 h 27"/>
                <a:gd name="T56" fmla="*/ 5 w 21"/>
                <a:gd name="T57" fmla="*/ 7 h 27"/>
                <a:gd name="T58" fmla="*/ 6 w 21"/>
                <a:gd name="T59" fmla="*/ 6 h 27"/>
                <a:gd name="T60" fmla="*/ 6 w 21"/>
                <a:gd name="T61" fmla="*/ 4 h 27"/>
                <a:gd name="T62" fmla="*/ 4 w 21"/>
                <a:gd name="T63" fmla="*/ 3 h 27"/>
                <a:gd name="T64" fmla="*/ 4 w 21"/>
                <a:gd name="T65" fmla="*/ 0 h 27"/>
                <a:gd name="T66" fmla="*/ 5 w 21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27">
                  <a:moveTo>
                    <a:pt x="5" y="0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65" name="Freeform 392">
              <a:extLst>
                <a:ext uri="{FF2B5EF4-FFF2-40B4-BE49-F238E27FC236}">
                  <a16:creationId xmlns:a16="http://schemas.microsoft.com/office/drawing/2014/main" id="{7E537449-165D-4636-B720-02D0790F5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6752" y="3713031"/>
              <a:ext cx="124486" cy="95758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66" name="Freeform 393">
              <a:extLst>
                <a:ext uri="{FF2B5EF4-FFF2-40B4-BE49-F238E27FC236}">
                  <a16:creationId xmlns:a16="http://schemas.microsoft.com/office/drawing/2014/main" id="{E9D0696E-8811-4F4D-B54D-B18410727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716" y="3741759"/>
              <a:ext cx="86183" cy="74692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67" name="Freeform 394">
              <a:extLst>
                <a:ext uri="{FF2B5EF4-FFF2-40B4-BE49-F238E27FC236}">
                  <a16:creationId xmlns:a16="http://schemas.microsoft.com/office/drawing/2014/main" id="{B26BB9E2-BA78-42E3-BF87-46635F28B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752" y="3697709"/>
              <a:ext cx="67032" cy="44050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68" name="Freeform 395">
              <a:extLst>
                <a:ext uri="{FF2B5EF4-FFF2-40B4-BE49-F238E27FC236}">
                  <a16:creationId xmlns:a16="http://schemas.microsoft.com/office/drawing/2014/main" id="{AC204DB6-C3BB-4AB5-A393-CE97A6F05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53" y="3634509"/>
              <a:ext cx="158960" cy="76607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69" name="Freeform 396">
              <a:extLst>
                <a:ext uri="{FF2B5EF4-FFF2-40B4-BE49-F238E27FC236}">
                  <a16:creationId xmlns:a16="http://schemas.microsoft.com/office/drawing/2014/main" id="{9B128198-61D7-4DAE-9C70-16CCFAE79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582" y="3454483"/>
              <a:ext cx="206838" cy="172365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70" name="Freeform 397">
              <a:extLst>
                <a:ext uri="{FF2B5EF4-FFF2-40B4-BE49-F238E27FC236}">
                  <a16:creationId xmlns:a16="http://schemas.microsoft.com/office/drawing/2014/main" id="{BC0493FA-A15A-4C35-A2E5-57F63702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532" y="3575138"/>
              <a:ext cx="166621" cy="72776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71" name="Freeform 398">
              <a:extLst>
                <a:ext uri="{FF2B5EF4-FFF2-40B4-BE49-F238E27FC236}">
                  <a16:creationId xmlns:a16="http://schemas.microsoft.com/office/drawing/2014/main" id="{B8D28149-E6E2-4BD5-AEFC-3B871DEBA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216" y="3454483"/>
              <a:ext cx="191517" cy="225990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72" name="Freeform 399">
              <a:extLst>
                <a:ext uri="{FF2B5EF4-FFF2-40B4-BE49-F238E27FC236}">
                  <a16:creationId xmlns:a16="http://schemas.microsoft.com/office/drawing/2014/main" id="{CB82FF44-28FE-4E0D-AC7D-AE6A14F71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84" y="3682388"/>
              <a:ext cx="1916" cy="7661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73" name="Freeform 400">
              <a:extLst>
                <a:ext uri="{FF2B5EF4-FFF2-40B4-BE49-F238E27FC236}">
                  <a16:creationId xmlns:a16="http://schemas.microsoft.com/office/drawing/2014/main" id="{A3D8487D-44CB-4708-9072-E05906E03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962" y="3667067"/>
              <a:ext cx="99589" cy="59371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74" name="Freeform 401">
              <a:extLst>
                <a:ext uri="{FF2B5EF4-FFF2-40B4-BE49-F238E27FC236}">
                  <a16:creationId xmlns:a16="http://schemas.microsoft.com/office/drawing/2014/main" id="{4F6B0192-E20A-4857-B480-E8588A111D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0337" y="3504277"/>
              <a:ext cx="80437" cy="72776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75" name="Freeform 402">
              <a:extLst>
                <a:ext uri="{FF2B5EF4-FFF2-40B4-BE49-F238E27FC236}">
                  <a16:creationId xmlns:a16="http://schemas.microsoft.com/office/drawing/2014/main" id="{BF393254-A6D0-43FB-A089-AE4B006E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762" y="3565563"/>
              <a:ext cx="65115" cy="53625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76" name="Freeform 403">
              <a:extLst>
                <a:ext uri="{FF2B5EF4-FFF2-40B4-BE49-F238E27FC236}">
                  <a16:creationId xmlns:a16="http://schemas.microsoft.com/office/drawing/2014/main" id="{A8DB4DC1-65FC-49F6-BD7F-A7148DE8C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216" y="3601951"/>
              <a:ext cx="15321" cy="21067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77" name="Freeform 405">
              <a:extLst>
                <a:ext uri="{FF2B5EF4-FFF2-40B4-BE49-F238E27FC236}">
                  <a16:creationId xmlns:a16="http://schemas.microsoft.com/office/drawing/2014/main" id="{D24575C2-7A83-4047-A315-15803C931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638" y="3439162"/>
              <a:ext cx="91928" cy="120656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78" name="Freeform 407">
              <a:extLst>
                <a:ext uri="{FF2B5EF4-FFF2-40B4-BE49-F238E27FC236}">
                  <a16:creationId xmlns:a16="http://schemas.microsoft.com/office/drawing/2014/main" id="{F0191A15-52C2-421C-AD57-C61F5E790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262" y="3255306"/>
              <a:ext cx="197263" cy="358137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79" name="Freeform 408">
              <a:extLst>
                <a:ext uri="{FF2B5EF4-FFF2-40B4-BE49-F238E27FC236}">
                  <a16:creationId xmlns:a16="http://schemas.microsoft.com/office/drawing/2014/main" id="{FB4DB728-042D-4C77-B4BF-284D2C7866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379" y="3575138"/>
              <a:ext cx="294936" cy="273870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80" name="Freeform 409">
              <a:extLst>
                <a:ext uri="{FF2B5EF4-FFF2-40B4-BE49-F238E27FC236}">
                  <a16:creationId xmlns:a16="http://schemas.microsoft.com/office/drawing/2014/main" id="{89105F43-E0A2-4F3A-A64B-6AC697F4E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478" y="3998392"/>
              <a:ext cx="7661" cy="7661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81" name="Freeform 410">
              <a:extLst>
                <a:ext uri="{FF2B5EF4-FFF2-40B4-BE49-F238E27FC236}">
                  <a16:creationId xmlns:a16="http://schemas.microsoft.com/office/drawing/2014/main" id="{20193087-B72F-477B-B5FA-DD6C4C51B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1199" y="3690049"/>
              <a:ext cx="260463" cy="291105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82" name="Freeform 411">
              <a:extLst>
                <a:ext uri="{FF2B5EF4-FFF2-40B4-BE49-F238E27FC236}">
                  <a16:creationId xmlns:a16="http://schemas.microsoft.com/office/drawing/2014/main" id="{4A50A151-F71C-4005-9338-1B6B88B6E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5620" y="3783892"/>
              <a:ext cx="279615" cy="208754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83" name="Freeform 412">
              <a:extLst>
                <a:ext uri="{FF2B5EF4-FFF2-40B4-BE49-F238E27FC236}">
                  <a16:creationId xmlns:a16="http://schemas.microsoft.com/office/drawing/2014/main" id="{53A1C855-9D4D-4CE8-A444-DD0867B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960" y="3829856"/>
              <a:ext cx="70862" cy="137892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84" name="Freeform 413">
              <a:extLst>
                <a:ext uri="{FF2B5EF4-FFF2-40B4-BE49-F238E27FC236}">
                  <a16:creationId xmlns:a16="http://schemas.microsoft.com/office/drawing/2014/main" id="{B17002E3-7238-44BC-8261-01E40AE77C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6558" y="3833686"/>
              <a:ext cx="195347" cy="189602"/>
            </a:xfrm>
            <a:custGeom>
              <a:avLst/>
              <a:gdLst>
                <a:gd name="T0" fmla="*/ 56 w 102"/>
                <a:gd name="T1" fmla="*/ 91 h 99"/>
                <a:gd name="T2" fmla="*/ 73 w 102"/>
                <a:gd name="T3" fmla="*/ 92 h 99"/>
                <a:gd name="T4" fmla="*/ 80 w 102"/>
                <a:gd name="T5" fmla="*/ 92 h 99"/>
                <a:gd name="T6" fmla="*/ 63 w 102"/>
                <a:gd name="T7" fmla="*/ 99 h 99"/>
                <a:gd name="T8" fmla="*/ 48 w 102"/>
                <a:gd name="T9" fmla="*/ 92 h 99"/>
                <a:gd name="T10" fmla="*/ 91 w 102"/>
                <a:gd name="T11" fmla="*/ 92 h 99"/>
                <a:gd name="T12" fmla="*/ 91 w 102"/>
                <a:gd name="T13" fmla="*/ 86 h 99"/>
                <a:gd name="T14" fmla="*/ 41 w 102"/>
                <a:gd name="T15" fmla="*/ 79 h 99"/>
                <a:gd name="T16" fmla="*/ 96 w 102"/>
                <a:gd name="T17" fmla="*/ 86 h 99"/>
                <a:gd name="T18" fmla="*/ 41 w 102"/>
                <a:gd name="T19" fmla="*/ 78 h 99"/>
                <a:gd name="T20" fmla="*/ 79 w 102"/>
                <a:gd name="T21" fmla="*/ 77 h 99"/>
                <a:gd name="T22" fmla="*/ 67 w 102"/>
                <a:gd name="T23" fmla="*/ 70 h 99"/>
                <a:gd name="T24" fmla="*/ 69 w 102"/>
                <a:gd name="T25" fmla="*/ 69 h 99"/>
                <a:gd name="T26" fmla="*/ 58 w 102"/>
                <a:gd name="T27" fmla="*/ 67 h 99"/>
                <a:gd name="T28" fmla="*/ 55 w 102"/>
                <a:gd name="T29" fmla="*/ 65 h 99"/>
                <a:gd name="T30" fmla="*/ 77 w 102"/>
                <a:gd name="T31" fmla="*/ 63 h 99"/>
                <a:gd name="T32" fmla="*/ 84 w 102"/>
                <a:gd name="T33" fmla="*/ 61 h 99"/>
                <a:gd name="T34" fmla="*/ 79 w 102"/>
                <a:gd name="T35" fmla="*/ 61 h 99"/>
                <a:gd name="T36" fmla="*/ 13 w 102"/>
                <a:gd name="T37" fmla="*/ 61 h 99"/>
                <a:gd name="T38" fmla="*/ 59 w 102"/>
                <a:gd name="T39" fmla="*/ 60 h 99"/>
                <a:gd name="T40" fmla="*/ 16 w 102"/>
                <a:gd name="T41" fmla="*/ 57 h 99"/>
                <a:gd name="T42" fmla="*/ 9 w 102"/>
                <a:gd name="T43" fmla="*/ 53 h 99"/>
                <a:gd name="T44" fmla="*/ 73 w 102"/>
                <a:gd name="T45" fmla="*/ 54 h 99"/>
                <a:gd name="T46" fmla="*/ 14 w 102"/>
                <a:gd name="T47" fmla="*/ 48 h 99"/>
                <a:gd name="T48" fmla="*/ 59 w 102"/>
                <a:gd name="T49" fmla="*/ 44 h 99"/>
                <a:gd name="T50" fmla="*/ 46 w 102"/>
                <a:gd name="T51" fmla="*/ 45 h 99"/>
                <a:gd name="T52" fmla="*/ 54 w 102"/>
                <a:gd name="T53" fmla="*/ 56 h 99"/>
                <a:gd name="T54" fmla="*/ 52 w 102"/>
                <a:gd name="T55" fmla="*/ 56 h 99"/>
                <a:gd name="T56" fmla="*/ 42 w 102"/>
                <a:gd name="T57" fmla="*/ 46 h 99"/>
                <a:gd name="T58" fmla="*/ 47 w 102"/>
                <a:gd name="T59" fmla="*/ 42 h 99"/>
                <a:gd name="T60" fmla="*/ 77 w 102"/>
                <a:gd name="T61" fmla="*/ 37 h 99"/>
                <a:gd name="T62" fmla="*/ 76 w 102"/>
                <a:gd name="T63" fmla="*/ 41 h 99"/>
                <a:gd name="T64" fmla="*/ 73 w 102"/>
                <a:gd name="T65" fmla="*/ 38 h 99"/>
                <a:gd name="T66" fmla="*/ 5 w 102"/>
                <a:gd name="T67" fmla="*/ 37 h 99"/>
                <a:gd name="T68" fmla="*/ 64 w 102"/>
                <a:gd name="T69" fmla="*/ 28 h 99"/>
                <a:gd name="T70" fmla="*/ 66 w 102"/>
                <a:gd name="T71" fmla="*/ 27 h 99"/>
                <a:gd name="T72" fmla="*/ 58 w 102"/>
                <a:gd name="T73" fmla="*/ 17 h 99"/>
                <a:gd name="T74" fmla="*/ 76 w 102"/>
                <a:gd name="T75" fmla="*/ 3 h 99"/>
                <a:gd name="T76" fmla="*/ 62 w 102"/>
                <a:gd name="T77" fmla="*/ 12 h 99"/>
                <a:gd name="T78" fmla="*/ 47 w 102"/>
                <a:gd name="T79" fmla="*/ 17 h 99"/>
                <a:gd name="T80" fmla="*/ 47 w 102"/>
                <a:gd name="T81" fmla="*/ 25 h 99"/>
                <a:gd name="T82" fmla="*/ 42 w 102"/>
                <a:gd name="T83" fmla="*/ 28 h 99"/>
                <a:gd name="T84" fmla="*/ 33 w 102"/>
                <a:gd name="T85" fmla="*/ 27 h 99"/>
                <a:gd name="T86" fmla="*/ 39 w 102"/>
                <a:gd name="T87" fmla="*/ 41 h 99"/>
                <a:gd name="T88" fmla="*/ 34 w 102"/>
                <a:gd name="T89" fmla="*/ 44 h 99"/>
                <a:gd name="T90" fmla="*/ 50 w 102"/>
                <a:gd name="T91" fmla="*/ 57 h 99"/>
                <a:gd name="T92" fmla="*/ 42 w 102"/>
                <a:gd name="T93" fmla="*/ 62 h 99"/>
                <a:gd name="T94" fmla="*/ 41 w 102"/>
                <a:gd name="T95" fmla="*/ 66 h 99"/>
                <a:gd name="T96" fmla="*/ 43 w 102"/>
                <a:gd name="T97" fmla="*/ 78 h 99"/>
                <a:gd name="T98" fmla="*/ 30 w 102"/>
                <a:gd name="T99" fmla="*/ 73 h 99"/>
                <a:gd name="T100" fmla="*/ 26 w 102"/>
                <a:gd name="T101" fmla="*/ 66 h 99"/>
                <a:gd name="T102" fmla="*/ 29 w 102"/>
                <a:gd name="T103" fmla="*/ 53 h 99"/>
                <a:gd name="T104" fmla="*/ 34 w 102"/>
                <a:gd name="T105" fmla="*/ 53 h 99"/>
                <a:gd name="T106" fmla="*/ 17 w 102"/>
                <a:gd name="T107" fmla="*/ 49 h 99"/>
                <a:gd name="T108" fmla="*/ 9 w 102"/>
                <a:gd name="T109" fmla="*/ 29 h 99"/>
                <a:gd name="T110" fmla="*/ 33 w 102"/>
                <a:gd name="T111" fmla="*/ 12 h 99"/>
                <a:gd name="T112" fmla="*/ 55 w 102"/>
                <a:gd name="T113" fmla="*/ 7 h 99"/>
                <a:gd name="T114" fmla="*/ 72 w 102"/>
                <a:gd name="T115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9">
                  <a:moveTo>
                    <a:pt x="51" y="90"/>
                  </a:moveTo>
                  <a:lnTo>
                    <a:pt x="51" y="90"/>
                  </a:lnTo>
                  <a:lnTo>
                    <a:pt x="51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1"/>
                  </a:lnTo>
                  <a:lnTo>
                    <a:pt x="55" y="91"/>
                  </a:lnTo>
                  <a:lnTo>
                    <a:pt x="56" y="91"/>
                  </a:lnTo>
                  <a:lnTo>
                    <a:pt x="58" y="92"/>
                  </a:lnTo>
                  <a:lnTo>
                    <a:pt x="59" y="94"/>
                  </a:lnTo>
                  <a:lnTo>
                    <a:pt x="62" y="92"/>
                  </a:lnTo>
                  <a:lnTo>
                    <a:pt x="64" y="91"/>
                  </a:lnTo>
                  <a:lnTo>
                    <a:pt x="67" y="91"/>
                  </a:lnTo>
                  <a:lnTo>
                    <a:pt x="69" y="92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5" y="94"/>
                  </a:lnTo>
                  <a:lnTo>
                    <a:pt x="75" y="95"/>
                  </a:lnTo>
                  <a:lnTo>
                    <a:pt x="76" y="95"/>
                  </a:lnTo>
                  <a:lnTo>
                    <a:pt x="77" y="95"/>
                  </a:lnTo>
                  <a:lnTo>
                    <a:pt x="77" y="95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5"/>
                  </a:lnTo>
                  <a:lnTo>
                    <a:pt x="80" y="96"/>
                  </a:lnTo>
                  <a:lnTo>
                    <a:pt x="77" y="98"/>
                  </a:lnTo>
                  <a:lnTo>
                    <a:pt x="75" y="98"/>
                  </a:lnTo>
                  <a:lnTo>
                    <a:pt x="71" y="98"/>
                  </a:lnTo>
                  <a:lnTo>
                    <a:pt x="68" y="98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62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5" y="96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50" y="91"/>
                  </a:lnTo>
                  <a:lnTo>
                    <a:pt x="51" y="91"/>
                  </a:lnTo>
                  <a:lnTo>
                    <a:pt x="50" y="90"/>
                  </a:lnTo>
                  <a:lnTo>
                    <a:pt x="51" y="90"/>
                  </a:lnTo>
                  <a:close/>
                  <a:moveTo>
                    <a:pt x="89" y="87"/>
                  </a:moveTo>
                  <a:lnTo>
                    <a:pt x="89" y="89"/>
                  </a:lnTo>
                  <a:lnTo>
                    <a:pt x="91" y="91"/>
                  </a:lnTo>
                  <a:lnTo>
                    <a:pt x="91" y="92"/>
                  </a:lnTo>
                  <a:lnTo>
                    <a:pt x="89" y="92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9" y="87"/>
                  </a:lnTo>
                  <a:close/>
                  <a:moveTo>
                    <a:pt x="91" y="86"/>
                  </a:moveTo>
                  <a:lnTo>
                    <a:pt x="91" y="87"/>
                  </a:lnTo>
                  <a:lnTo>
                    <a:pt x="89" y="87"/>
                  </a:lnTo>
                  <a:lnTo>
                    <a:pt x="89" y="87"/>
                  </a:lnTo>
                  <a:lnTo>
                    <a:pt x="91" y="86"/>
                  </a:lnTo>
                  <a:close/>
                  <a:moveTo>
                    <a:pt x="41" y="79"/>
                  </a:moveTo>
                  <a:lnTo>
                    <a:pt x="42" y="81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1" y="83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9"/>
                  </a:lnTo>
                  <a:close/>
                  <a:moveTo>
                    <a:pt x="102" y="78"/>
                  </a:moveTo>
                  <a:lnTo>
                    <a:pt x="101" y="79"/>
                  </a:lnTo>
                  <a:lnTo>
                    <a:pt x="101" y="81"/>
                  </a:lnTo>
                  <a:lnTo>
                    <a:pt x="101" y="82"/>
                  </a:lnTo>
                  <a:lnTo>
                    <a:pt x="100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7" y="85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5" y="86"/>
                  </a:lnTo>
                  <a:lnTo>
                    <a:pt x="96" y="85"/>
                  </a:lnTo>
                  <a:lnTo>
                    <a:pt x="95" y="83"/>
                  </a:lnTo>
                  <a:lnTo>
                    <a:pt x="95" y="82"/>
                  </a:lnTo>
                  <a:lnTo>
                    <a:pt x="97" y="81"/>
                  </a:lnTo>
                  <a:lnTo>
                    <a:pt x="100" y="79"/>
                  </a:lnTo>
                  <a:lnTo>
                    <a:pt x="102" y="78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81" y="75"/>
                  </a:moveTo>
                  <a:lnTo>
                    <a:pt x="81" y="77"/>
                  </a:lnTo>
                  <a:lnTo>
                    <a:pt x="81" y="78"/>
                  </a:lnTo>
                  <a:lnTo>
                    <a:pt x="80" y="78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81" y="75"/>
                  </a:lnTo>
                  <a:close/>
                  <a:moveTo>
                    <a:pt x="56" y="75"/>
                  </a:moveTo>
                  <a:lnTo>
                    <a:pt x="59" y="75"/>
                  </a:lnTo>
                  <a:lnTo>
                    <a:pt x="58" y="77"/>
                  </a:lnTo>
                  <a:lnTo>
                    <a:pt x="56" y="78"/>
                  </a:lnTo>
                  <a:lnTo>
                    <a:pt x="55" y="78"/>
                  </a:lnTo>
                  <a:lnTo>
                    <a:pt x="56" y="75"/>
                  </a:lnTo>
                  <a:close/>
                  <a:moveTo>
                    <a:pt x="66" y="70"/>
                  </a:moveTo>
                  <a:lnTo>
                    <a:pt x="67" y="70"/>
                  </a:lnTo>
                  <a:lnTo>
                    <a:pt x="67" y="70"/>
                  </a:lnTo>
                  <a:lnTo>
                    <a:pt x="66" y="73"/>
                  </a:lnTo>
                  <a:lnTo>
                    <a:pt x="64" y="71"/>
                  </a:lnTo>
                  <a:lnTo>
                    <a:pt x="66" y="70"/>
                  </a:lnTo>
                  <a:close/>
                  <a:moveTo>
                    <a:pt x="58" y="70"/>
                  </a:moveTo>
                  <a:lnTo>
                    <a:pt x="58" y="71"/>
                  </a:lnTo>
                  <a:lnTo>
                    <a:pt x="56" y="70"/>
                  </a:lnTo>
                  <a:lnTo>
                    <a:pt x="58" y="70"/>
                  </a:lnTo>
                  <a:close/>
                  <a:moveTo>
                    <a:pt x="69" y="69"/>
                  </a:moveTo>
                  <a:lnTo>
                    <a:pt x="71" y="69"/>
                  </a:lnTo>
                  <a:lnTo>
                    <a:pt x="71" y="70"/>
                  </a:lnTo>
                  <a:lnTo>
                    <a:pt x="69" y="71"/>
                  </a:lnTo>
                  <a:lnTo>
                    <a:pt x="68" y="71"/>
                  </a:lnTo>
                  <a:lnTo>
                    <a:pt x="68" y="70"/>
                  </a:lnTo>
                  <a:lnTo>
                    <a:pt x="69" y="69"/>
                  </a:lnTo>
                  <a:close/>
                  <a:moveTo>
                    <a:pt x="56" y="66"/>
                  </a:moveTo>
                  <a:lnTo>
                    <a:pt x="58" y="66"/>
                  </a:lnTo>
                  <a:lnTo>
                    <a:pt x="58" y="67"/>
                  </a:lnTo>
                  <a:lnTo>
                    <a:pt x="56" y="67"/>
                  </a:lnTo>
                  <a:lnTo>
                    <a:pt x="56" y="66"/>
                  </a:lnTo>
                  <a:close/>
                  <a:moveTo>
                    <a:pt x="68" y="66"/>
                  </a:moveTo>
                  <a:lnTo>
                    <a:pt x="69" y="66"/>
                  </a:lnTo>
                  <a:lnTo>
                    <a:pt x="68" y="66"/>
                  </a:lnTo>
                  <a:lnTo>
                    <a:pt x="68" y="66"/>
                  </a:lnTo>
                  <a:close/>
                  <a:moveTo>
                    <a:pt x="55" y="63"/>
                  </a:moveTo>
                  <a:lnTo>
                    <a:pt x="56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3"/>
                  </a:lnTo>
                  <a:close/>
                  <a:moveTo>
                    <a:pt x="66" y="63"/>
                  </a:moveTo>
                  <a:lnTo>
                    <a:pt x="67" y="65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4" y="63"/>
                  </a:lnTo>
                  <a:lnTo>
                    <a:pt x="66" y="63"/>
                  </a:lnTo>
                  <a:close/>
                  <a:moveTo>
                    <a:pt x="77" y="63"/>
                  </a:moveTo>
                  <a:lnTo>
                    <a:pt x="77" y="63"/>
                  </a:lnTo>
                  <a:lnTo>
                    <a:pt x="75" y="66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7" y="63"/>
                  </a:lnTo>
                  <a:close/>
                  <a:moveTo>
                    <a:pt x="81" y="60"/>
                  </a:moveTo>
                  <a:lnTo>
                    <a:pt x="83" y="60"/>
                  </a:lnTo>
                  <a:lnTo>
                    <a:pt x="84" y="61"/>
                  </a:lnTo>
                  <a:lnTo>
                    <a:pt x="84" y="61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3"/>
                  </a:lnTo>
                  <a:lnTo>
                    <a:pt x="83" y="63"/>
                  </a:lnTo>
                  <a:lnTo>
                    <a:pt x="81" y="62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1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1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4" y="60"/>
                  </a:lnTo>
                  <a:close/>
                  <a:moveTo>
                    <a:pt x="60" y="60"/>
                  </a:moveTo>
                  <a:lnTo>
                    <a:pt x="62" y="61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0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0"/>
                  </a:lnTo>
                  <a:close/>
                  <a:moveTo>
                    <a:pt x="12" y="50"/>
                  </a:moveTo>
                  <a:lnTo>
                    <a:pt x="13" y="50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4" y="58"/>
                  </a:lnTo>
                  <a:lnTo>
                    <a:pt x="13" y="57"/>
                  </a:lnTo>
                  <a:lnTo>
                    <a:pt x="12" y="57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6"/>
                  </a:lnTo>
                  <a:lnTo>
                    <a:pt x="10" y="57"/>
                  </a:lnTo>
                  <a:lnTo>
                    <a:pt x="9" y="56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2" y="50"/>
                  </a:lnTo>
                  <a:close/>
                  <a:moveTo>
                    <a:pt x="73" y="48"/>
                  </a:moveTo>
                  <a:lnTo>
                    <a:pt x="75" y="49"/>
                  </a:lnTo>
                  <a:lnTo>
                    <a:pt x="75" y="49"/>
                  </a:lnTo>
                  <a:lnTo>
                    <a:pt x="76" y="52"/>
                  </a:lnTo>
                  <a:lnTo>
                    <a:pt x="75" y="54"/>
                  </a:lnTo>
                  <a:lnTo>
                    <a:pt x="73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3" y="48"/>
                  </a:lnTo>
                  <a:close/>
                  <a:moveTo>
                    <a:pt x="13" y="46"/>
                  </a:moveTo>
                  <a:lnTo>
                    <a:pt x="14" y="48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6"/>
                  </a:lnTo>
                  <a:lnTo>
                    <a:pt x="13" y="46"/>
                  </a:lnTo>
                  <a:close/>
                  <a:moveTo>
                    <a:pt x="56" y="42"/>
                  </a:moveTo>
                  <a:lnTo>
                    <a:pt x="58" y="44"/>
                  </a:lnTo>
                  <a:lnTo>
                    <a:pt x="59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6" y="42"/>
                  </a:lnTo>
                  <a:lnTo>
                    <a:pt x="56" y="42"/>
                  </a:lnTo>
                  <a:close/>
                  <a:moveTo>
                    <a:pt x="42" y="42"/>
                  </a:moveTo>
                  <a:lnTo>
                    <a:pt x="43" y="45"/>
                  </a:lnTo>
                  <a:lnTo>
                    <a:pt x="46" y="45"/>
                  </a:lnTo>
                  <a:lnTo>
                    <a:pt x="47" y="46"/>
                  </a:lnTo>
                  <a:lnTo>
                    <a:pt x="48" y="46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2" y="49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3"/>
                  </a:lnTo>
                  <a:lnTo>
                    <a:pt x="54" y="56"/>
                  </a:lnTo>
                  <a:lnTo>
                    <a:pt x="55" y="57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2" y="42"/>
                  </a:lnTo>
                  <a:close/>
                  <a:moveTo>
                    <a:pt x="46" y="40"/>
                  </a:moveTo>
                  <a:lnTo>
                    <a:pt x="47" y="41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4" y="40"/>
                  </a:lnTo>
                  <a:lnTo>
                    <a:pt x="46" y="40"/>
                  </a:lnTo>
                  <a:close/>
                  <a:moveTo>
                    <a:pt x="43" y="40"/>
                  </a:moveTo>
                  <a:lnTo>
                    <a:pt x="44" y="40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3" y="40"/>
                  </a:lnTo>
                  <a:close/>
                  <a:moveTo>
                    <a:pt x="77" y="37"/>
                  </a:moveTo>
                  <a:lnTo>
                    <a:pt x="79" y="37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1"/>
                  </a:lnTo>
                  <a:lnTo>
                    <a:pt x="79" y="42"/>
                  </a:lnTo>
                  <a:lnTo>
                    <a:pt x="76" y="44"/>
                  </a:lnTo>
                  <a:lnTo>
                    <a:pt x="75" y="42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38"/>
                  </a:lnTo>
                  <a:lnTo>
                    <a:pt x="75" y="40"/>
                  </a:lnTo>
                  <a:lnTo>
                    <a:pt x="75" y="41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7"/>
                  </a:lnTo>
                  <a:lnTo>
                    <a:pt x="77" y="37"/>
                  </a:lnTo>
                  <a:close/>
                  <a:moveTo>
                    <a:pt x="1" y="32"/>
                  </a:moveTo>
                  <a:lnTo>
                    <a:pt x="2" y="32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" y="32"/>
                  </a:lnTo>
                  <a:close/>
                  <a:moveTo>
                    <a:pt x="66" y="27"/>
                  </a:moveTo>
                  <a:lnTo>
                    <a:pt x="66" y="27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3" y="31"/>
                  </a:lnTo>
                  <a:lnTo>
                    <a:pt x="62" y="31"/>
                  </a:lnTo>
                  <a:lnTo>
                    <a:pt x="62" y="29"/>
                  </a:lnTo>
                  <a:lnTo>
                    <a:pt x="60" y="28"/>
                  </a:lnTo>
                  <a:lnTo>
                    <a:pt x="62" y="27"/>
                  </a:lnTo>
                  <a:lnTo>
                    <a:pt x="63" y="27"/>
                  </a:lnTo>
                  <a:lnTo>
                    <a:pt x="64" y="28"/>
                  </a:lnTo>
                  <a:lnTo>
                    <a:pt x="66" y="27"/>
                  </a:lnTo>
                  <a:close/>
                  <a:moveTo>
                    <a:pt x="68" y="20"/>
                  </a:moveTo>
                  <a:lnTo>
                    <a:pt x="69" y="20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7" y="20"/>
                  </a:lnTo>
                  <a:lnTo>
                    <a:pt x="68" y="20"/>
                  </a:lnTo>
                  <a:close/>
                  <a:moveTo>
                    <a:pt x="56" y="16"/>
                  </a:moveTo>
                  <a:lnTo>
                    <a:pt x="58" y="17"/>
                  </a:lnTo>
                  <a:lnTo>
                    <a:pt x="58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6" y="16"/>
                  </a:lnTo>
                  <a:close/>
                  <a:moveTo>
                    <a:pt x="7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1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68" y="13"/>
                  </a:lnTo>
                  <a:lnTo>
                    <a:pt x="63" y="13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6" y="19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3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42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1" y="28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2" y="38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5" y="40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7" y="44"/>
                  </a:lnTo>
                  <a:lnTo>
                    <a:pt x="34" y="44"/>
                  </a:lnTo>
                  <a:lnTo>
                    <a:pt x="37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42" y="48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50" y="53"/>
                  </a:lnTo>
                  <a:lnTo>
                    <a:pt x="50" y="54"/>
                  </a:lnTo>
                  <a:lnTo>
                    <a:pt x="50" y="57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3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66"/>
                  </a:lnTo>
                  <a:lnTo>
                    <a:pt x="46" y="67"/>
                  </a:lnTo>
                  <a:lnTo>
                    <a:pt x="43" y="66"/>
                  </a:lnTo>
                  <a:lnTo>
                    <a:pt x="42" y="67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2" y="75"/>
                  </a:lnTo>
                  <a:lnTo>
                    <a:pt x="43" y="78"/>
                  </a:lnTo>
                  <a:lnTo>
                    <a:pt x="39" y="75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5" y="77"/>
                  </a:lnTo>
                  <a:lnTo>
                    <a:pt x="35" y="79"/>
                  </a:lnTo>
                  <a:lnTo>
                    <a:pt x="34" y="78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0" y="73"/>
                  </a:lnTo>
                  <a:lnTo>
                    <a:pt x="30" y="70"/>
                  </a:lnTo>
                  <a:lnTo>
                    <a:pt x="29" y="73"/>
                  </a:lnTo>
                  <a:lnTo>
                    <a:pt x="30" y="74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6" y="54"/>
                  </a:lnTo>
                  <a:lnTo>
                    <a:pt x="29" y="53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4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22" y="50"/>
                  </a:lnTo>
                  <a:lnTo>
                    <a:pt x="19" y="53"/>
                  </a:lnTo>
                  <a:lnTo>
                    <a:pt x="18" y="53"/>
                  </a:lnTo>
                  <a:lnTo>
                    <a:pt x="17" y="49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0" y="40"/>
                  </a:lnTo>
                  <a:lnTo>
                    <a:pt x="6" y="37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4" y="24"/>
                  </a:lnTo>
                  <a:lnTo>
                    <a:pt x="16" y="21"/>
                  </a:lnTo>
                  <a:lnTo>
                    <a:pt x="17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9" y="8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8"/>
                  </a:lnTo>
                  <a:lnTo>
                    <a:pt x="50" y="7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8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2" y="4"/>
                  </a:lnTo>
                  <a:lnTo>
                    <a:pt x="72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rgbClr val="B0B0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85" name="Freeform 414">
              <a:extLst>
                <a:ext uri="{FF2B5EF4-FFF2-40B4-BE49-F238E27FC236}">
                  <a16:creationId xmlns:a16="http://schemas.microsoft.com/office/drawing/2014/main" id="{ED5E2CA7-C527-4C6C-BE05-672B3236D4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8552" y="3822196"/>
              <a:ext cx="122571" cy="103419"/>
            </a:xfrm>
            <a:custGeom>
              <a:avLst/>
              <a:gdLst>
                <a:gd name="T0" fmla="*/ 6 w 64"/>
                <a:gd name="T1" fmla="*/ 35 h 54"/>
                <a:gd name="T2" fmla="*/ 9 w 64"/>
                <a:gd name="T3" fmla="*/ 34 h 54"/>
                <a:gd name="T4" fmla="*/ 14 w 64"/>
                <a:gd name="T5" fmla="*/ 38 h 54"/>
                <a:gd name="T6" fmla="*/ 20 w 64"/>
                <a:gd name="T7" fmla="*/ 48 h 54"/>
                <a:gd name="T8" fmla="*/ 13 w 64"/>
                <a:gd name="T9" fmla="*/ 46 h 54"/>
                <a:gd name="T10" fmla="*/ 9 w 64"/>
                <a:gd name="T11" fmla="*/ 42 h 54"/>
                <a:gd name="T12" fmla="*/ 4 w 64"/>
                <a:gd name="T13" fmla="*/ 38 h 54"/>
                <a:gd name="T14" fmla="*/ 2 w 64"/>
                <a:gd name="T15" fmla="*/ 35 h 54"/>
                <a:gd name="T16" fmla="*/ 0 w 64"/>
                <a:gd name="T17" fmla="*/ 34 h 54"/>
                <a:gd name="T18" fmla="*/ 1 w 64"/>
                <a:gd name="T19" fmla="*/ 33 h 54"/>
                <a:gd name="T20" fmla="*/ 42 w 64"/>
                <a:gd name="T21" fmla="*/ 0 h 54"/>
                <a:gd name="T22" fmla="*/ 47 w 64"/>
                <a:gd name="T23" fmla="*/ 6 h 54"/>
                <a:gd name="T24" fmla="*/ 50 w 64"/>
                <a:gd name="T25" fmla="*/ 12 h 54"/>
                <a:gd name="T26" fmla="*/ 54 w 64"/>
                <a:gd name="T27" fmla="*/ 17 h 54"/>
                <a:gd name="T28" fmla="*/ 59 w 64"/>
                <a:gd name="T29" fmla="*/ 18 h 54"/>
                <a:gd name="T30" fmla="*/ 64 w 64"/>
                <a:gd name="T31" fmla="*/ 22 h 54"/>
                <a:gd name="T32" fmla="*/ 60 w 64"/>
                <a:gd name="T33" fmla="*/ 23 h 54"/>
                <a:gd name="T34" fmla="*/ 54 w 64"/>
                <a:gd name="T35" fmla="*/ 26 h 54"/>
                <a:gd name="T36" fmla="*/ 55 w 64"/>
                <a:gd name="T37" fmla="*/ 31 h 54"/>
                <a:gd name="T38" fmla="*/ 54 w 64"/>
                <a:gd name="T39" fmla="*/ 35 h 54"/>
                <a:gd name="T40" fmla="*/ 54 w 64"/>
                <a:gd name="T41" fmla="*/ 38 h 54"/>
                <a:gd name="T42" fmla="*/ 52 w 64"/>
                <a:gd name="T43" fmla="*/ 43 h 54"/>
                <a:gd name="T44" fmla="*/ 51 w 64"/>
                <a:gd name="T45" fmla="*/ 43 h 54"/>
                <a:gd name="T46" fmla="*/ 51 w 64"/>
                <a:gd name="T47" fmla="*/ 39 h 54"/>
                <a:gd name="T48" fmla="*/ 49 w 64"/>
                <a:gd name="T49" fmla="*/ 42 h 54"/>
                <a:gd name="T50" fmla="*/ 50 w 64"/>
                <a:gd name="T51" fmla="*/ 47 h 54"/>
                <a:gd name="T52" fmla="*/ 50 w 64"/>
                <a:gd name="T53" fmla="*/ 52 h 54"/>
                <a:gd name="T54" fmla="*/ 47 w 64"/>
                <a:gd name="T55" fmla="*/ 52 h 54"/>
                <a:gd name="T56" fmla="*/ 45 w 64"/>
                <a:gd name="T57" fmla="*/ 51 h 54"/>
                <a:gd name="T58" fmla="*/ 45 w 64"/>
                <a:gd name="T59" fmla="*/ 43 h 54"/>
                <a:gd name="T60" fmla="*/ 41 w 64"/>
                <a:gd name="T61" fmla="*/ 41 h 54"/>
                <a:gd name="T62" fmla="*/ 41 w 64"/>
                <a:gd name="T63" fmla="*/ 38 h 54"/>
                <a:gd name="T64" fmla="*/ 39 w 64"/>
                <a:gd name="T65" fmla="*/ 37 h 54"/>
                <a:gd name="T66" fmla="*/ 38 w 64"/>
                <a:gd name="T67" fmla="*/ 35 h 54"/>
                <a:gd name="T68" fmla="*/ 34 w 64"/>
                <a:gd name="T69" fmla="*/ 38 h 54"/>
                <a:gd name="T70" fmla="*/ 30 w 64"/>
                <a:gd name="T71" fmla="*/ 41 h 54"/>
                <a:gd name="T72" fmla="*/ 27 w 64"/>
                <a:gd name="T73" fmla="*/ 43 h 54"/>
                <a:gd name="T74" fmla="*/ 26 w 64"/>
                <a:gd name="T75" fmla="*/ 46 h 54"/>
                <a:gd name="T76" fmla="*/ 22 w 64"/>
                <a:gd name="T77" fmla="*/ 46 h 54"/>
                <a:gd name="T78" fmla="*/ 22 w 64"/>
                <a:gd name="T79" fmla="*/ 43 h 54"/>
                <a:gd name="T80" fmla="*/ 22 w 64"/>
                <a:gd name="T81" fmla="*/ 39 h 54"/>
                <a:gd name="T82" fmla="*/ 22 w 64"/>
                <a:gd name="T83" fmla="*/ 35 h 54"/>
                <a:gd name="T84" fmla="*/ 13 w 64"/>
                <a:gd name="T85" fmla="*/ 33 h 54"/>
                <a:gd name="T86" fmla="*/ 13 w 64"/>
                <a:gd name="T87" fmla="*/ 27 h 54"/>
                <a:gd name="T88" fmla="*/ 8 w 64"/>
                <a:gd name="T89" fmla="*/ 21 h 54"/>
                <a:gd name="T90" fmla="*/ 9 w 64"/>
                <a:gd name="T91" fmla="*/ 16 h 54"/>
                <a:gd name="T92" fmla="*/ 2 w 64"/>
                <a:gd name="T93" fmla="*/ 13 h 54"/>
                <a:gd name="T94" fmla="*/ 0 w 64"/>
                <a:gd name="T95" fmla="*/ 9 h 54"/>
                <a:gd name="T96" fmla="*/ 12 w 64"/>
                <a:gd name="T97" fmla="*/ 12 h 54"/>
                <a:gd name="T98" fmla="*/ 20 w 64"/>
                <a:gd name="T99" fmla="*/ 13 h 54"/>
                <a:gd name="T100" fmla="*/ 18 w 64"/>
                <a:gd name="T101" fmla="*/ 6 h 54"/>
                <a:gd name="T102" fmla="*/ 17 w 64"/>
                <a:gd name="T103" fmla="*/ 1 h 54"/>
                <a:gd name="T104" fmla="*/ 26 w 64"/>
                <a:gd name="T105" fmla="*/ 5 h 54"/>
                <a:gd name="T106" fmla="*/ 33 w 64"/>
                <a:gd name="T107" fmla="*/ 9 h 54"/>
                <a:gd name="T108" fmla="*/ 37 w 64"/>
                <a:gd name="T10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54">
                  <a:moveTo>
                    <a:pt x="4" y="31"/>
                  </a:moveTo>
                  <a:lnTo>
                    <a:pt x="6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6" y="46"/>
                  </a:lnTo>
                  <a:lnTo>
                    <a:pt x="13" y="46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4" y="31"/>
                  </a:lnTo>
                  <a:close/>
                  <a:moveTo>
                    <a:pt x="42" y="0"/>
                  </a:moveTo>
                  <a:lnTo>
                    <a:pt x="45" y="1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4" y="14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9" y="18"/>
                  </a:lnTo>
                  <a:lnTo>
                    <a:pt x="63" y="19"/>
                  </a:lnTo>
                  <a:lnTo>
                    <a:pt x="64" y="22"/>
                  </a:lnTo>
                  <a:lnTo>
                    <a:pt x="63" y="22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5" y="31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5" y="51"/>
                  </a:lnTo>
                  <a:lnTo>
                    <a:pt x="41" y="46"/>
                  </a:lnTo>
                  <a:lnTo>
                    <a:pt x="45" y="43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30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3"/>
                  </a:lnTo>
                  <a:lnTo>
                    <a:pt x="24" y="42"/>
                  </a:lnTo>
                  <a:lnTo>
                    <a:pt x="22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8" y="35"/>
                  </a:lnTo>
                  <a:lnTo>
                    <a:pt x="13" y="33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5" y="8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20" y="13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6" y="5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6" y="5"/>
                  </a:lnTo>
                  <a:lnTo>
                    <a:pt x="27" y="8"/>
                  </a:lnTo>
                  <a:lnTo>
                    <a:pt x="33" y="9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86" name="Freeform 415">
              <a:extLst>
                <a:ext uri="{FF2B5EF4-FFF2-40B4-BE49-F238E27FC236}">
                  <a16:creationId xmlns:a16="http://schemas.microsoft.com/office/drawing/2014/main" id="{9F51FE00-0201-4055-B17B-785584B57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145" y="3887311"/>
              <a:ext cx="467301" cy="373458"/>
            </a:xfrm>
            <a:custGeom>
              <a:avLst/>
              <a:gdLst>
                <a:gd name="T0" fmla="*/ 11 w 244"/>
                <a:gd name="T1" fmla="*/ 4 h 195"/>
                <a:gd name="T2" fmla="*/ 23 w 244"/>
                <a:gd name="T3" fmla="*/ 12 h 195"/>
                <a:gd name="T4" fmla="*/ 31 w 244"/>
                <a:gd name="T5" fmla="*/ 12 h 195"/>
                <a:gd name="T6" fmla="*/ 37 w 244"/>
                <a:gd name="T7" fmla="*/ 7 h 195"/>
                <a:gd name="T8" fmla="*/ 45 w 244"/>
                <a:gd name="T9" fmla="*/ 1 h 195"/>
                <a:gd name="T10" fmla="*/ 48 w 244"/>
                <a:gd name="T11" fmla="*/ 7 h 195"/>
                <a:gd name="T12" fmla="*/ 53 w 244"/>
                <a:gd name="T13" fmla="*/ 17 h 195"/>
                <a:gd name="T14" fmla="*/ 59 w 244"/>
                <a:gd name="T15" fmla="*/ 22 h 195"/>
                <a:gd name="T16" fmla="*/ 63 w 244"/>
                <a:gd name="T17" fmla="*/ 32 h 195"/>
                <a:gd name="T18" fmla="*/ 75 w 244"/>
                <a:gd name="T19" fmla="*/ 33 h 195"/>
                <a:gd name="T20" fmla="*/ 94 w 244"/>
                <a:gd name="T21" fmla="*/ 42 h 195"/>
                <a:gd name="T22" fmla="*/ 121 w 244"/>
                <a:gd name="T23" fmla="*/ 41 h 195"/>
                <a:gd name="T24" fmla="*/ 127 w 244"/>
                <a:gd name="T25" fmla="*/ 30 h 195"/>
                <a:gd name="T26" fmla="*/ 141 w 244"/>
                <a:gd name="T27" fmla="*/ 20 h 195"/>
                <a:gd name="T28" fmla="*/ 154 w 244"/>
                <a:gd name="T29" fmla="*/ 18 h 195"/>
                <a:gd name="T30" fmla="*/ 173 w 244"/>
                <a:gd name="T31" fmla="*/ 25 h 195"/>
                <a:gd name="T32" fmla="*/ 185 w 244"/>
                <a:gd name="T33" fmla="*/ 32 h 195"/>
                <a:gd name="T34" fmla="*/ 203 w 244"/>
                <a:gd name="T35" fmla="*/ 45 h 195"/>
                <a:gd name="T36" fmla="*/ 204 w 244"/>
                <a:gd name="T37" fmla="*/ 57 h 195"/>
                <a:gd name="T38" fmla="*/ 204 w 244"/>
                <a:gd name="T39" fmla="*/ 63 h 195"/>
                <a:gd name="T40" fmla="*/ 200 w 244"/>
                <a:gd name="T41" fmla="*/ 72 h 195"/>
                <a:gd name="T42" fmla="*/ 207 w 244"/>
                <a:gd name="T43" fmla="*/ 80 h 195"/>
                <a:gd name="T44" fmla="*/ 206 w 244"/>
                <a:gd name="T45" fmla="*/ 101 h 195"/>
                <a:gd name="T46" fmla="*/ 220 w 244"/>
                <a:gd name="T47" fmla="*/ 116 h 195"/>
                <a:gd name="T48" fmla="*/ 219 w 244"/>
                <a:gd name="T49" fmla="*/ 145 h 195"/>
                <a:gd name="T50" fmla="*/ 232 w 244"/>
                <a:gd name="T51" fmla="*/ 153 h 195"/>
                <a:gd name="T52" fmla="*/ 236 w 244"/>
                <a:gd name="T53" fmla="*/ 163 h 195"/>
                <a:gd name="T54" fmla="*/ 241 w 244"/>
                <a:gd name="T55" fmla="*/ 174 h 195"/>
                <a:gd name="T56" fmla="*/ 227 w 244"/>
                <a:gd name="T57" fmla="*/ 179 h 195"/>
                <a:gd name="T58" fmla="*/ 227 w 244"/>
                <a:gd name="T59" fmla="*/ 193 h 195"/>
                <a:gd name="T60" fmla="*/ 216 w 244"/>
                <a:gd name="T61" fmla="*/ 192 h 195"/>
                <a:gd name="T62" fmla="*/ 211 w 244"/>
                <a:gd name="T63" fmla="*/ 191 h 195"/>
                <a:gd name="T64" fmla="*/ 192 w 244"/>
                <a:gd name="T65" fmla="*/ 189 h 195"/>
                <a:gd name="T66" fmla="*/ 181 w 244"/>
                <a:gd name="T67" fmla="*/ 187 h 195"/>
                <a:gd name="T68" fmla="*/ 170 w 244"/>
                <a:gd name="T69" fmla="*/ 178 h 195"/>
                <a:gd name="T70" fmla="*/ 165 w 244"/>
                <a:gd name="T71" fmla="*/ 168 h 195"/>
                <a:gd name="T72" fmla="*/ 153 w 244"/>
                <a:gd name="T73" fmla="*/ 170 h 195"/>
                <a:gd name="T74" fmla="*/ 136 w 244"/>
                <a:gd name="T75" fmla="*/ 174 h 195"/>
                <a:gd name="T76" fmla="*/ 123 w 244"/>
                <a:gd name="T77" fmla="*/ 170 h 195"/>
                <a:gd name="T78" fmla="*/ 116 w 244"/>
                <a:gd name="T79" fmla="*/ 163 h 195"/>
                <a:gd name="T80" fmla="*/ 103 w 244"/>
                <a:gd name="T81" fmla="*/ 159 h 195"/>
                <a:gd name="T82" fmla="*/ 94 w 244"/>
                <a:gd name="T83" fmla="*/ 147 h 195"/>
                <a:gd name="T84" fmla="*/ 92 w 244"/>
                <a:gd name="T85" fmla="*/ 145 h 195"/>
                <a:gd name="T86" fmla="*/ 83 w 244"/>
                <a:gd name="T87" fmla="*/ 130 h 195"/>
                <a:gd name="T88" fmla="*/ 75 w 244"/>
                <a:gd name="T89" fmla="*/ 130 h 195"/>
                <a:gd name="T90" fmla="*/ 71 w 244"/>
                <a:gd name="T91" fmla="*/ 128 h 195"/>
                <a:gd name="T92" fmla="*/ 69 w 244"/>
                <a:gd name="T93" fmla="*/ 132 h 195"/>
                <a:gd name="T94" fmla="*/ 62 w 244"/>
                <a:gd name="T95" fmla="*/ 128 h 195"/>
                <a:gd name="T96" fmla="*/ 56 w 244"/>
                <a:gd name="T97" fmla="*/ 112 h 195"/>
                <a:gd name="T98" fmla="*/ 49 w 244"/>
                <a:gd name="T99" fmla="*/ 99 h 195"/>
                <a:gd name="T100" fmla="*/ 33 w 244"/>
                <a:gd name="T101" fmla="*/ 92 h 195"/>
                <a:gd name="T102" fmla="*/ 32 w 244"/>
                <a:gd name="T103" fmla="*/ 83 h 195"/>
                <a:gd name="T104" fmla="*/ 27 w 244"/>
                <a:gd name="T105" fmla="*/ 79 h 195"/>
                <a:gd name="T106" fmla="*/ 28 w 244"/>
                <a:gd name="T107" fmla="*/ 66 h 195"/>
                <a:gd name="T108" fmla="*/ 31 w 244"/>
                <a:gd name="T109" fmla="*/ 58 h 195"/>
                <a:gd name="T110" fmla="*/ 32 w 244"/>
                <a:gd name="T111" fmla="*/ 55 h 195"/>
                <a:gd name="T112" fmla="*/ 20 w 244"/>
                <a:gd name="T113" fmla="*/ 51 h 195"/>
                <a:gd name="T114" fmla="*/ 15 w 244"/>
                <a:gd name="T115" fmla="*/ 41 h 195"/>
                <a:gd name="T116" fmla="*/ 11 w 244"/>
                <a:gd name="T117" fmla="*/ 33 h 195"/>
                <a:gd name="T118" fmla="*/ 7 w 244"/>
                <a:gd name="T119" fmla="*/ 20 h 195"/>
                <a:gd name="T120" fmla="*/ 3 w 244"/>
                <a:gd name="T121" fmla="*/ 8 h 195"/>
                <a:gd name="T122" fmla="*/ 7 w 244"/>
                <a:gd name="T1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195"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8" y="28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32"/>
                  </a:lnTo>
                  <a:lnTo>
                    <a:pt x="66" y="32"/>
                  </a:lnTo>
                  <a:lnTo>
                    <a:pt x="69" y="32"/>
                  </a:lnTo>
                  <a:lnTo>
                    <a:pt x="71" y="32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7" y="35"/>
                  </a:lnTo>
                  <a:lnTo>
                    <a:pt x="78" y="38"/>
                  </a:lnTo>
                  <a:lnTo>
                    <a:pt x="84" y="39"/>
                  </a:lnTo>
                  <a:lnTo>
                    <a:pt x="87" y="41"/>
                  </a:lnTo>
                  <a:lnTo>
                    <a:pt x="94" y="42"/>
                  </a:lnTo>
                  <a:lnTo>
                    <a:pt x="98" y="42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9" y="3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19" y="32"/>
                  </a:lnTo>
                  <a:lnTo>
                    <a:pt x="121" y="30"/>
                  </a:lnTo>
                  <a:lnTo>
                    <a:pt x="127" y="30"/>
                  </a:lnTo>
                  <a:lnTo>
                    <a:pt x="128" y="26"/>
                  </a:lnTo>
                  <a:lnTo>
                    <a:pt x="129" y="25"/>
                  </a:lnTo>
                  <a:lnTo>
                    <a:pt x="132" y="25"/>
                  </a:lnTo>
                  <a:lnTo>
                    <a:pt x="136" y="21"/>
                  </a:lnTo>
                  <a:lnTo>
                    <a:pt x="141" y="20"/>
                  </a:lnTo>
                  <a:lnTo>
                    <a:pt x="146" y="21"/>
                  </a:lnTo>
                  <a:lnTo>
                    <a:pt x="146" y="17"/>
                  </a:lnTo>
                  <a:lnTo>
                    <a:pt x="149" y="17"/>
                  </a:lnTo>
                  <a:lnTo>
                    <a:pt x="152" y="18"/>
                  </a:lnTo>
                  <a:lnTo>
                    <a:pt x="154" y="18"/>
                  </a:lnTo>
                  <a:lnTo>
                    <a:pt x="158" y="21"/>
                  </a:lnTo>
                  <a:lnTo>
                    <a:pt x="162" y="22"/>
                  </a:lnTo>
                  <a:lnTo>
                    <a:pt x="169" y="26"/>
                  </a:lnTo>
                  <a:lnTo>
                    <a:pt x="171" y="26"/>
                  </a:lnTo>
                  <a:lnTo>
                    <a:pt x="173" y="25"/>
                  </a:lnTo>
                  <a:lnTo>
                    <a:pt x="178" y="28"/>
                  </a:lnTo>
                  <a:lnTo>
                    <a:pt x="179" y="28"/>
                  </a:lnTo>
                  <a:lnTo>
                    <a:pt x="181" y="32"/>
                  </a:lnTo>
                  <a:lnTo>
                    <a:pt x="182" y="32"/>
                  </a:lnTo>
                  <a:lnTo>
                    <a:pt x="185" y="32"/>
                  </a:lnTo>
                  <a:lnTo>
                    <a:pt x="189" y="33"/>
                  </a:lnTo>
                  <a:lnTo>
                    <a:pt x="194" y="39"/>
                  </a:lnTo>
                  <a:lnTo>
                    <a:pt x="199" y="39"/>
                  </a:lnTo>
                  <a:lnTo>
                    <a:pt x="202" y="41"/>
                  </a:lnTo>
                  <a:lnTo>
                    <a:pt x="203" y="45"/>
                  </a:lnTo>
                  <a:lnTo>
                    <a:pt x="203" y="46"/>
                  </a:lnTo>
                  <a:lnTo>
                    <a:pt x="203" y="49"/>
                  </a:lnTo>
                  <a:lnTo>
                    <a:pt x="203" y="50"/>
                  </a:lnTo>
                  <a:lnTo>
                    <a:pt x="204" y="53"/>
                  </a:lnTo>
                  <a:lnTo>
                    <a:pt x="204" y="57"/>
                  </a:lnTo>
                  <a:lnTo>
                    <a:pt x="204" y="58"/>
                  </a:lnTo>
                  <a:lnTo>
                    <a:pt x="204" y="59"/>
                  </a:lnTo>
                  <a:lnTo>
                    <a:pt x="206" y="62"/>
                  </a:lnTo>
                  <a:lnTo>
                    <a:pt x="204" y="62"/>
                  </a:lnTo>
                  <a:lnTo>
                    <a:pt x="204" y="63"/>
                  </a:lnTo>
                  <a:lnTo>
                    <a:pt x="202" y="66"/>
                  </a:lnTo>
                  <a:lnTo>
                    <a:pt x="199" y="66"/>
                  </a:lnTo>
                  <a:lnTo>
                    <a:pt x="200" y="68"/>
                  </a:lnTo>
                  <a:lnTo>
                    <a:pt x="202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2" y="78"/>
                  </a:lnTo>
                  <a:lnTo>
                    <a:pt x="202" y="80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3" y="86"/>
                  </a:lnTo>
                  <a:lnTo>
                    <a:pt x="202" y="88"/>
                  </a:lnTo>
                  <a:lnTo>
                    <a:pt x="206" y="95"/>
                  </a:lnTo>
                  <a:lnTo>
                    <a:pt x="207" y="100"/>
                  </a:lnTo>
                  <a:lnTo>
                    <a:pt x="206" y="101"/>
                  </a:lnTo>
                  <a:lnTo>
                    <a:pt x="207" y="104"/>
                  </a:lnTo>
                  <a:lnTo>
                    <a:pt x="208" y="108"/>
                  </a:lnTo>
                  <a:lnTo>
                    <a:pt x="217" y="108"/>
                  </a:lnTo>
                  <a:lnTo>
                    <a:pt x="220" y="112"/>
                  </a:lnTo>
                  <a:lnTo>
                    <a:pt x="220" y="116"/>
                  </a:lnTo>
                  <a:lnTo>
                    <a:pt x="221" y="120"/>
                  </a:lnTo>
                  <a:lnTo>
                    <a:pt x="220" y="122"/>
                  </a:lnTo>
                  <a:lnTo>
                    <a:pt x="211" y="134"/>
                  </a:lnTo>
                  <a:lnTo>
                    <a:pt x="217" y="142"/>
                  </a:lnTo>
                  <a:lnTo>
                    <a:pt x="219" y="145"/>
                  </a:lnTo>
                  <a:lnTo>
                    <a:pt x="221" y="147"/>
                  </a:lnTo>
                  <a:lnTo>
                    <a:pt x="224" y="150"/>
                  </a:lnTo>
                  <a:lnTo>
                    <a:pt x="225" y="151"/>
                  </a:lnTo>
                  <a:lnTo>
                    <a:pt x="229" y="151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6" y="154"/>
                  </a:lnTo>
                  <a:lnTo>
                    <a:pt x="236" y="158"/>
                  </a:lnTo>
                  <a:lnTo>
                    <a:pt x="236" y="161"/>
                  </a:lnTo>
                  <a:lnTo>
                    <a:pt x="236" y="163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3" y="167"/>
                  </a:lnTo>
                  <a:lnTo>
                    <a:pt x="244" y="172"/>
                  </a:lnTo>
                  <a:lnTo>
                    <a:pt x="241" y="174"/>
                  </a:lnTo>
                  <a:lnTo>
                    <a:pt x="239" y="172"/>
                  </a:lnTo>
                  <a:lnTo>
                    <a:pt x="233" y="174"/>
                  </a:lnTo>
                  <a:lnTo>
                    <a:pt x="232" y="175"/>
                  </a:lnTo>
                  <a:lnTo>
                    <a:pt x="228" y="178"/>
                  </a:lnTo>
                  <a:lnTo>
                    <a:pt x="227" y="179"/>
                  </a:lnTo>
                  <a:lnTo>
                    <a:pt x="228" y="182"/>
                  </a:lnTo>
                  <a:lnTo>
                    <a:pt x="225" y="184"/>
                  </a:lnTo>
                  <a:lnTo>
                    <a:pt x="227" y="187"/>
                  </a:lnTo>
                  <a:lnTo>
                    <a:pt x="227" y="191"/>
                  </a:lnTo>
                  <a:lnTo>
                    <a:pt x="227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4" y="195"/>
                  </a:lnTo>
                  <a:lnTo>
                    <a:pt x="220" y="193"/>
                  </a:lnTo>
                  <a:lnTo>
                    <a:pt x="216" y="192"/>
                  </a:lnTo>
                  <a:lnTo>
                    <a:pt x="215" y="191"/>
                  </a:lnTo>
                  <a:lnTo>
                    <a:pt x="214" y="191"/>
                  </a:lnTo>
                  <a:lnTo>
                    <a:pt x="214" y="192"/>
                  </a:lnTo>
                  <a:lnTo>
                    <a:pt x="212" y="192"/>
                  </a:lnTo>
                  <a:lnTo>
                    <a:pt x="211" y="191"/>
                  </a:lnTo>
                  <a:lnTo>
                    <a:pt x="210" y="192"/>
                  </a:lnTo>
                  <a:lnTo>
                    <a:pt x="208" y="191"/>
                  </a:lnTo>
                  <a:lnTo>
                    <a:pt x="203" y="191"/>
                  </a:lnTo>
                  <a:lnTo>
                    <a:pt x="199" y="189"/>
                  </a:lnTo>
                  <a:lnTo>
                    <a:pt x="192" y="189"/>
                  </a:lnTo>
                  <a:lnTo>
                    <a:pt x="190" y="187"/>
                  </a:lnTo>
                  <a:lnTo>
                    <a:pt x="189" y="187"/>
                  </a:lnTo>
                  <a:lnTo>
                    <a:pt x="186" y="189"/>
                  </a:lnTo>
                  <a:lnTo>
                    <a:pt x="183" y="187"/>
                  </a:lnTo>
                  <a:lnTo>
                    <a:pt x="181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3" y="186"/>
                  </a:lnTo>
                  <a:lnTo>
                    <a:pt x="173" y="182"/>
                  </a:lnTo>
                  <a:lnTo>
                    <a:pt x="170" y="178"/>
                  </a:lnTo>
                  <a:lnTo>
                    <a:pt x="169" y="174"/>
                  </a:lnTo>
                  <a:lnTo>
                    <a:pt x="166" y="170"/>
                  </a:lnTo>
                  <a:lnTo>
                    <a:pt x="166" y="168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1" y="167"/>
                  </a:lnTo>
                  <a:lnTo>
                    <a:pt x="158" y="168"/>
                  </a:lnTo>
                  <a:lnTo>
                    <a:pt x="156" y="171"/>
                  </a:lnTo>
                  <a:lnTo>
                    <a:pt x="153" y="171"/>
                  </a:lnTo>
                  <a:lnTo>
                    <a:pt x="153" y="170"/>
                  </a:lnTo>
                  <a:lnTo>
                    <a:pt x="153" y="171"/>
                  </a:lnTo>
                  <a:lnTo>
                    <a:pt x="148" y="174"/>
                  </a:lnTo>
                  <a:lnTo>
                    <a:pt x="144" y="178"/>
                  </a:lnTo>
                  <a:lnTo>
                    <a:pt x="140" y="175"/>
                  </a:lnTo>
                  <a:lnTo>
                    <a:pt x="136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27" y="171"/>
                  </a:lnTo>
                  <a:lnTo>
                    <a:pt x="125" y="171"/>
                  </a:lnTo>
                  <a:lnTo>
                    <a:pt x="123" y="170"/>
                  </a:lnTo>
                  <a:lnTo>
                    <a:pt x="120" y="168"/>
                  </a:lnTo>
                  <a:lnTo>
                    <a:pt x="117" y="164"/>
                  </a:lnTo>
                  <a:lnTo>
                    <a:pt x="119" y="163"/>
                  </a:lnTo>
                  <a:lnTo>
                    <a:pt x="119" y="163"/>
                  </a:lnTo>
                  <a:lnTo>
                    <a:pt x="116" y="163"/>
                  </a:lnTo>
                  <a:lnTo>
                    <a:pt x="115" y="162"/>
                  </a:lnTo>
                  <a:lnTo>
                    <a:pt x="112" y="162"/>
                  </a:lnTo>
                  <a:lnTo>
                    <a:pt x="111" y="161"/>
                  </a:lnTo>
                  <a:lnTo>
                    <a:pt x="107" y="159"/>
                  </a:lnTo>
                  <a:lnTo>
                    <a:pt x="103" y="159"/>
                  </a:lnTo>
                  <a:lnTo>
                    <a:pt x="100" y="158"/>
                  </a:lnTo>
                  <a:lnTo>
                    <a:pt x="96" y="150"/>
                  </a:lnTo>
                  <a:lnTo>
                    <a:pt x="96" y="149"/>
                  </a:lnTo>
                  <a:lnTo>
                    <a:pt x="95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4" y="145"/>
                  </a:lnTo>
                  <a:lnTo>
                    <a:pt x="92" y="145"/>
                  </a:lnTo>
                  <a:lnTo>
                    <a:pt x="91" y="145"/>
                  </a:lnTo>
                  <a:lnTo>
                    <a:pt x="91" y="141"/>
                  </a:lnTo>
                  <a:lnTo>
                    <a:pt x="87" y="136"/>
                  </a:lnTo>
                  <a:lnTo>
                    <a:pt x="86" y="133"/>
                  </a:lnTo>
                  <a:lnTo>
                    <a:pt x="83" y="130"/>
                  </a:lnTo>
                  <a:lnTo>
                    <a:pt x="83" y="129"/>
                  </a:lnTo>
                  <a:lnTo>
                    <a:pt x="79" y="132"/>
                  </a:lnTo>
                  <a:lnTo>
                    <a:pt x="78" y="132"/>
                  </a:lnTo>
                  <a:lnTo>
                    <a:pt x="77" y="130"/>
                  </a:lnTo>
                  <a:lnTo>
                    <a:pt x="75" y="130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4" y="126"/>
                  </a:lnTo>
                  <a:lnTo>
                    <a:pt x="73" y="128"/>
                  </a:lnTo>
                  <a:lnTo>
                    <a:pt x="71" y="128"/>
                  </a:lnTo>
                  <a:lnTo>
                    <a:pt x="70" y="128"/>
                  </a:lnTo>
                  <a:lnTo>
                    <a:pt x="71" y="129"/>
                  </a:lnTo>
                  <a:lnTo>
                    <a:pt x="71" y="130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7" y="130"/>
                  </a:lnTo>
                  <a:lnTo>
                    <a:pt x="67" y="129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2" y="128"/>
                  </a:lnTo>
                  <a:lnTo>
                    <a:pt x="61" y="126"/>
                  </a:lnTo>
                  <a:lnTo>
                    <a:pt x="59" y="118"/>
                  </a:lnTo>
                  <a:lnTo>
                    <a:pt x="56" y="118"/>
                  </a:lnTo>
                  <a:lnTo>
                    <a:pt x="56" y="116"/>
                  </a:lnTo>
                  <a:lnTo>
                    <a:pt x="56" y="112"/>
                  </a:lnTo>
                  <a:lnTo>
                    <a:pt x="58" y="111"/>
                  </a:lnTo>
                  <a:lnTo>
                    <a:pt x="56" y="105"/>
                  </a:lnTo>
                  <a:lnTo>
                    <a:pt x="53" y="104"/>
                  </a:lnTo>
                  <a:lnTo>
                    <a:pt x="50" y="100"/>
                  </a:lnTo>
                  <a:lnTo>
                    <a:pt x="49" y="99"/>
                  </a:lnTo>
                  <a:lnTo>
                    <a:pt x="48" y="99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3" y="92"/>
                  </a:lnTo>
                  <a:lnTo>
                    <a:pt x="34" y="91"/>
                  </a:lnTo>
                  <a:lnTo>
                    <a:pt x="33" y="89"/>
                  </a:lnTo>
                  <a:lnTo>
                    <a:pt x="34" y="87"/>
                  </a:lnTo>
                  <a:lnTo>
                    <a:pt x="32" y="86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5" y="79"/>
                  </a:lnTo>
                  <a:lnTo>
                    <a:pt x="27" y="79"/>
                  </a:lnTo>
                  <a:lnTo>
                    <a:pt x="27" y="78"/>
                  </a:lnTo>
                  <a:lnTo>
                    <a:pt x="27" y="75"/>
                  </a:lnTo>
                  <a:lnTo>
                    <a:pt x="27" y="71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2" y="62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8" y="55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2" y="37"/>
                  </a:lnTo>
                  <a:lnTo>
                    <a:pt x="11" y="33"/>
                  </a:lnTo>
                  <a:lnTo>
                    <a:pt x="8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87" name="Freeform 416">
              <a:extLst>
                <a:ext uri="{FF2B5EF4-FFF2-40B4-BE49-F238E27FC236}">
                  <a16:creationId xmlns:a16="http://schemas.microsoft.com/office/drawing/2014/main" id="{682C0022-D490-47A5-85D6-CAB38403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163" y="3841347"/>
              <a:ext cx="84268" cy="68946"/>
            </a:xfrm>
            <a:custGeom>
              <a:avLst/>
              <a:gdLst>
                <a:gd name="T0" fmla="*/ 10 w 44"/>
                <a:gd name="T1" fmla="*/ 0 h 36"/>
                <a:gd name="T2" fmla="*/ 11 w 44"/>
                <a:gd name="T3" fmla="*/ 0 h 36"/>
                <a:gd name="T4" fmla="*/ 19 w 44"/>
                <a:gd name="T5" fmla="*/ 0 h 36"/>
                <a:gd name="T6" fmla="*/ 21 w 44"/>
                <a:gd name="T7" fmla="*/ 3 h 36"/>
                <a:gd name="T8" fmla="*/ 25 w 44"/>
                <a:gd name="T9" fmla="*/ 3 h 36"/>
                <a:gd name="T10" fmla="*/ 28 w 44"/>
                <a:gd name="T11" fmla="*/ 6 h 36"/>
                <a:gd name="T12" fmla="*/ 27 w 44"/>
                <a:gd name="T13" fmla="*/ 8 h 36"/>
                <a:gd name="T14" fmla="*/ 27 w 44"/>
                <a:gd name="T15" fmla="*/ 11 h 36"/>
                <a:gd name="T16" fmla="*/ 32 w 44"/>
                <a:gd name="T17" fmla="*/ 15 h 36"/>
                <a:gd name="T18" fmla="*/ 32 w 44"/>
                <a:gd name="T19" fmla="*/ 17 h 36"/>
                <a:gd name="T20" fmla="*/ 31 w 44"/>
                <a:gd name="T21" fmla="*/ 19 h 36"/>
                <a:gd name="T22" fmla="*/ 32 w 44"/>
                <a:gd name="T23" fmla="*/ 23 h 36"/>
                <a:gd name="T24" fmla="*/ 37 w 44"/>
                <a:gd name="T25" fmla="*/ 25 h 36"/>
                <a:gd name="T26" fmla="*/ 41 w 44"/>
                <a:gd name="T27" fmla="*/ 25 h 36"/>
                <a:gd name="T28" fmla="*/ 44 w 44"/>
                <a:gd name="T29" fmla="*/ 28 h 36"/>
                <a:gd name="T30" fmla="*/ 41 w 44"/>
                <a:gd name="T31" fmla="*/ 29 h 36"/>
                <a:gd name="T32" fmla="*/ 43 w 44"/>
                <a:gd name="T33" fmla="*/ 32 h 36"/>
                <a:gd name="T34" fmla="*/ 41 w 44"/>
                <a:gd name="T35" fmla="*/ 33 h 36"/>
                <a:gd name="T36" fmla="*/ 41 w 44"/>
                <a:gd name="T37" fmla="*/ 36 h 36"/>
                <a:gd name="T38" fmla="*/ 39 w 44"/>
                <a:gd name="T39" fmla="*/ 36 h 36"/>
                <a:gd name="T40" fmla="*/ 33 w 44"/>
                <a:gd name="T41" fmla="*/ 28 h 36"/>
                <a:gd name="T42" fmla="*/ 31 w 44"/>
                <a:gd name="T43" fmla="*/ 27 h 36"/>
                <a:gd name="T44" fmla="*/ 28 w 44"/>
                <a:gd name="T45" fmla="*/ 24 h 36"/>
                <a:gd name="T46" fmla="*/ 27 w 44"/>
                <a:gd name="T47" fmla="*/ 24 h 36"/>
                <a:gd name="T48" fmla="*/ 25 w 44"/>
                <a:gd name="T49" fmla="*/ 25 h 36"/>
                <a:gd name="T50" fmla="*/ 23 w 44"/>
                <a:gd name="T51" fmla="*/ 21 h 36"/>
                <a:gd name="T52" fmla="*/ 20 w 44"/>
                <a:gd name="T53" fmla="*/ 23 h 36"/>
                <a:gd name="T54" fmla="*/ 19 w 44"/>
                <a:gd name="T55" fmla="*/ 23 h 36"/>
                <a:gd name="T56" fmla="*/ 17 w 44"/>
                <a:gd name="T57" fmla="*/ 21 h 36"/>
                <a:gd name="T58" fmla="*/ 15 w 44"/>
                <a:gd name="T59" fmla="*/ 20 h 36"/>
                <a:gd name="T60" fmla="*/ 14 w 44"/>
                <a:gd name="T61" fmla="*/ 20 h 36"/>
                <a:gd name="T62" fmla="*/ 10 w 44"/>
                <a:gd name="T63" fmla="*/ 20 h 36"/>
                <a:gd name="T64" fmla="*/ 6 w 44"/>
                <a:gd name="T65" fmla="*/ 17 h 36"/>
                <a:gd name="T66" fmla="*/ 6 w 44"/>
                <a:gd name="T67" fmla="*/ 12 h 36"/>
                <a:gd name="T68" fmla="*/ 7 w 44"/>
                <a:gd name="T69" fmla="*/ 9 h 36"/>
                <a:gd name="T70" fmla="*/ 6 w 44"/>
                <a:gd name="T71" fmla="*/ 7 h 36"/>
                <a:gd name="T72" fmla="*/ 3 w 44"/>
                <a:gd name="T73" fmla="*/ 6 h 36"/>
                <a:gd name="T74" fmla="*/ 3 w 44"/>
                <a:gd name="T75" fmla="*/ 4 h 36"/>
                <a:gd name="T76" fmla="*/ 0 w 44"/>
                <a:gd name="T77" fmla="*/ 3 h 36"/>
                <a:gd name="T78" fmla="*/ 4 w 44"/>
                <a:gd name="T79" fmla="*/ 2 h 36"/>
                <a:gd name="T80" fmla="*/ 10 w 44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36">
                  <a:moveTo>
                    <a:pt x="10" y="0"/>
                  </a:moveTo>
                  <a:lnTo>
                    <a:pt x="11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41" y="29"/>
                  </a:lnTo>
                  <a:lnTo>
                    <a:pt x="43" y="32"/>
                  </a:lnTo>
                  <a:lnTo>
                    <a:pt x="41" y="33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3" y="28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5" y="25"/>
                  </a:lnTo>
                  <a:lnTo>
                    <a:pt x="23" y="21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7" y="9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88" name="Freeform 417">
              <a:extLst>
                <a:ext uri="{FF2B5EF4-FFF2-40B4-BE49-F238E27FC236}">
                  <a16:creationId xmlns:a16="http://schemas.microsoft.com/office/drawing/2014/main" id="{A9EF5D3C-1A68-469B-A9F1-B9AB354C3E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790" y="3824110"/>
              <a:ext cx="421337" cy="168534"/>
            </a:xfrm>
            <a:custGeom>
              <a:avLst/>
              <a:gdLst>
                <a:gd name="T0" fmla="*/ 27 w 220"/>
                <a:gd name="T1" fmla="*/ 82 h 88"/>
                <a:gd name="T2" fmla="*/ 1 w 220"/>
                <a:gd name="T3" fmla="*/ 30 h 88"/>
                <a:gd name="T4" fmla="*/ 13 w 220"/>
                <a:gd name="T5" fmla="*/ 1 h 88"/>
                <a:gd name="T6" fmla="*/ 25 w 220"/>
                <a:gd name="T7" fmla="*/ 7 h 88"/>
                <a:gd name="T8" fmla="*/ 36 w 220"/>
                <a:gd name="T9" fmla="*/ 16 h 88"/>
                <a:gd name="T10" fmla="*/ 25 w 220"/>
                <a:gd name="T11" fmla="*/ 18 h 88"/>
                <a:gd name="T12" fmla="*/ 7 w 220"/>
                <a:gd name="T13" fmla="*/ 29 h 88"/>
                <a:gd name="T14" fmla="*/ 9 w 220"/>
                <a:gd name="T15" fmla="*/ 24 h 88"/>
                <a:gd name="T16" fmla="*/ 3 w 220"/>
                <a:gd name="T17" fmla="*/ 20 h 88"/>
                <a:gd name="T18" fmla="*/ 11 w 220"/>
                <a:gd name="T19" fmla="*/ 9 h 88"/>
                <a:gd name="T20" fmla="*/ 13 w 220"/>
                <a:gd name="T21" fmla="*/ 1 h 88"/>
                <a:gd name="T22" fmla="*/ 109 w 220"/>
                <a:gd name="T23" fmla="*/ 7 h 88"/>
                <a:gd name="T24" fmla="*/ 116 w 220"/>
                <a:gd name="T25" fmla="*/ 8 h 88"/>
                <a:gd name="T26" fmla="*/ 127 w 220"/>
                <a:gd name="T27" fmla="*/ 12 h 88"/>
                <a:gd name="T28" fmla="*/ 142 w 220"/>
                <a:gd name="T29" fmla="*/ 17 h 88"/>
                <a:gd name="T30" fmla="*/ 156 w 220"/>
                <a:gd name="T31" fmla="*/ 15 h 88"/>
                <a:gd name="T32" fmla="*/ 169 w 220"/>
                <a:gd name="T33" fmla="*/ 13 h 88"/>
                <a:gd name="T34" fmla="*/ 178 w 220"/>
                <a:gd name="T35" fmla="*/ 5 h 88"/>
                <a:gd name="T36" fmla="*/ 186 w 220"/>
                <a:gd name="T37" fmla="*/ 8 h 88"/>
                <a:gd name="T38" fmla="*/ 199 w 220"/>
                <a:gd name="T39" fmla="*/ 13 h 88"/>
                <a:gd name="T40" fmla="*/ 202 w 220"/>
                <a:gd name="T41" fmla="*/ 26 h 88"/>
                <a:gd name="T42" fmla="*/ 215 w 220"/>
                <a:gd name="T43" fmla="*/ 33 h 88"/>
                <a:gd name="T44" fmla="*/ 211 w 220"/>
                <a:gd name="T45" fmla="*/ 41 h 88"/>
                <a:gd name="T46" fmla="*/ 215 w 220"/>
                <a:gd name="T47" fmla="*/ 53 h 88"/>
                <a:gd name="T48" fmla="*/ 219 w 220"/>
                <a:gd name="T49" fmla="*/ 66 h 88"/>
                <a:gd name="T50" fmla="*/ 215 w 220"/>
                <a:gd name="T51" fmla="*/ 68 h 88"/>
                <a:gd name="T52" fmla="*/ 200 w 220"/>
                <a:gd name="T53" fmla="*/ 68 h 88"/>
                <a:gd name="T54" fmla="*/ 185 w 220"/>
                <a:gd name="T55" fmla="*/ 72 h 88"/>
                <a:gd name="T56" fmla="*/ 167 w 220"/>
                <a:gd name="T57" fmla="*/ 75 h 88"/>
                <a:gd name="T58" fmla="*/ 153 w 220"/>
                <a:gd name="T59" fmla="*/ 75 h 88"/>
                <a:gd name="T60" fmla="*/ 136 w 220"/>
                <a:gd name="T61" fmla="*/ 79 h 88"/>
                <a:gd name="T62" fmla="*/ 129 w 220"/>
                <a:gd name="T63" fmla="*/ 84 h 88"/>
                <a:gd name="T64" fmla="*/ 123 w 220"/>
                <a:gd name="T65" fmla="*/ 87 h 88"/>
                <a:gd name="T66" fmla="*/ 124 w 220"/>
                <a:gd name="T67" fmla="*/ 76 h 88"/>
                <a:gd name="T68" fmla="*/ 112 w 220"/>
                <a:gd name="T69" fmla="*/ 78 h 88"/>
                <a:gd name="T70" fmla="*/ 99 w 220"/>
                <a:gd name="T71" fmla="*/ 86 h 88"/>
                <a:gd name="T72" fmla="*/ 80 w 220"/>
                <a:gd name="T73" fmla="*/ 86 h 88"/>
                <a:gd name="T74" fmla="*/ 59 w 220"/>
                <a:gd name="T75" fmla="*/ 78 h 88"/>
                <a:gd name="T76" fmla="*/ 57 w 220"/>
                <a:gd name="T77" fmla="*/ 84 h 88"/>
                <a:gd name="T78" fmla="*/ 46 w 220"/>
                <a:gd name="T79" fmla="*/ 86 h 88"/>
                <a:gd name="T80" fmla="*/ 42 w 220"/>
                <a:gd name="T81" fmla="*/ 80 h 88"/>
                <a:gd name="T82" fmla="*/ 36 w 220"/>
                <a:gd name="T83" fmla="*/ 79 h 88"/>
                <a:gd name="T84" fmla="*/ 29 w 220"/>
                <a:gd name="T85" fmla="*/ 80 h 88"/>
                <a:gd name="T86" fmla="*/ 21 w 220"/>
                <a:gd name="T87" fmla="*/ 79 h 88"/>
                <a:gd name="T88" fmla="*/ 30 w 220"/>
                <a:gd name="T89" fmla="*/ 75 h 88"/>
                <a:gd name="T90" fmla="*/ 23 w 220"/>
                <a:gd name="T91" fmla="*/ 75 h 88"/>
                <a:gd name="T92" fmla="*/ 17 w 220"/>
                <a:gd name="T93" fmla="*/ 67 h 88"/>
                <a:gd name="T94" fmla="*/ 12 w 220"/>
                <a:gd name="T95" fmla="*/ 59 h 88"/>
                <a:gd name="T96" fmla="*/ 9 w 220"/>
                <a:gd name="T97" fmla="*/ 54 h 88"/>
                <a:gd name="T98" fmla="*/ 15 w 220"/>
                <a:gd name="T99" fmla="*/ 54 h 88"/>
                <a:gd name="T100" fmla="*/ 17 w 220"/>
                <a:gd name="T101" fmla="*/ 49 h 88"/>
                <a:gd name="T102" fmla="*/ 15 w 220"/>
                <a:gd name="T103" fmla="*/ 46 h 88"/>
                <a:gd name="T104" fmla="*/ 11 w 220"/>
                <a:gd name="T105" fmla="*/ 40 h 88"/>
                <a:gd name="T106" fmla="*/ 7 w 220"/>
                <a:gd name="T107" fmla="*/ 36 h 88"/>
                <a:gd name="T108" fmla="*/ 16 w 220"/>
                <a:gd name="T109" fmla="*/ 26 h 88"/>
                <a:gd name="T110" fmla="*/ 25 w 220"/>
                <a:gd name="T111" fmla="*/ 28 h 88"/>
                <a:gd name="T112" fmla="*/ 37 w 220"/>
                <a:gd name="T113" fmla="*/ 26 h 88"/>
                <a:gd name="T114" fmla="*/ 45 w 220"/>
                <a:gd name="T115" fmla="*/ 22 h 88"/>
                <a:gd name="T116" fmla="*/ 37 w 220"/>
                <a:gd name="T117" fmla="*/ 15 h 88"/>
                <a:gd name="T118" fmla="*/ 50 w 220"/>
                <a:gd name="T119" fmla="*/ 13 h 88"/>
                <a:gd name="T120" fmla="*/ 63 w 220"/>
                <a:gd name="T121" fmla="*/ 13 h 88"/>
                <a:gd name="T122" fmla="*/ 71 w 220"/>
                <a:gd name="T123" fmla="*/ 5 h 88"/>
                <a:gd name="T124" fmla="*/ 92 w 220"/>
                <a:gd name="T12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8">
                  <a:moveTo>
                    <a:pt x="27" y="82"/>
                  </a:moveTo>
                  <a:lnTo>
                    <a:pt x="28" y="82"/>
                  </a:lnTo>
                  <a:lnTo>
                    <a:pt x="28" y="82"/>
                  </a:lnTo>
                  <a:lnTo>
                    <a:pt x="27" y="83"/>
                  </a:lnTo>
                  <a:lnTo>
                    <a:pt x="27" y="82"/>
                  </a:lnTo>
                  <a:lnTo>
                    <a:pt x="27" y="82"/>
                  </a:lnTo>
                  <a:close/>
                  <a:moveTo>
                    <a:pt x="3" y="28"/>
                  </a:moveTo>
                  <a:lnTo>
                    <a:pt x="4" y="28"/>
                  </a:lnTo>
                  <a:lnTo>
                    <a:pt x="4" y="29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close/>
                  <a:moveTo>
                    <a:pt x="13" y="1"/>
                  </a:moveTo>
                  <a:lnTo>
                    <a:pt x="17" y="1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3"/>
                  </a:lnTo>
                  <a:lnTo>
                    <a:pt x="108" y="7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6" y="5"/>
                  </a:lnTo>
                  <a:lnTo>
                    <a:pt x="116" y="8"/>
                  </a:lnTo>
                  <a:lnTo>
                    <a:pt x="119" y="11"/>
                  </a:lnTo>
                  <a:lnTo>
                    <a:pt x="120" y="11"/>
                  </a:lnTo>
                  <a:lnTo>
                    <a:pt x="121" y="9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29" y="13"/>
                  </a:lnTo>
                  <a:lnTo>
                    <a:pt x="134" y="15"/>
                  </a:lnTo>
                  <a:lnTo>
                    <a:pt x="136" y="15"/>
                  </a:lnTo>
                  <a:lnTo>
                    <a:pt x="138" y="16"/>
                  </a:lnTo>
                  <a:lnTo>
                    <a:pt x="142" y="17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4" y="13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5"/>
                  </a:lnTo>
                  <a:lnTo>
                    <a:pt x="162" y="16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9" y="13"/>
                  </a:lnTo>
                  <a:lnTo>
                    <a:pt x="173" y="11"/>
                  </a:lnTo>
                  <a:lnTo>
                    <a:pt x="175" y="9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9" y="8"/>
                  </a:lnTo>
                  <a:lnTo>
                    <a:pt x="181" y="8"/>
                  </a:lnTo>
                  <a:lnTo>
                    <a:pt x="182" y="7"/>
                  </a:lnTo>
                  <a:lnTo>
                    <a:pt x="185" y="8"/>
                  </a:lnTo>
                  <a:lnTo>
                    <a:pt x="186" y="8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5" y="11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199" y="15"/>
                  </a:lnTo>
                  <a:lnTo>
                    <a:pt x="202" y="16"/>
                  </a:lnTo>
                  <a:lnTo>
                    <a:pt x="203" y="18"/>
                  </a:lnTo>
                  <a:lnTo>
                    <a:pt x="202" y="21"/>
                  </a:lnTo>
                  <a:lnTo>
                    <a:pt x="202" y="26"/>
                  </a:lnTo>
                  <a:lnTo>
                    <a:pt x="206" y="29"/>
                  </a:lnTo>
                  <a:lnTo>
                    <a:pt x="210" y="29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5" y="33"/>
                  </a:lnTo>
                  <a:lnTo>
                    <a:pt x="213" y="34"/>
                  </a:lnTo>
                  <a:lnTo>
                    <a:pt x="212" y="37"/>
                  </a:lnTo>
                  <a:lnTo>
                    <a:pt x="208" y="37"/>
                  </a:lnTo>
                  <a:lnTo>
                    <a:pt x="210" y="38"/>
                  </a:lnTo>
                  <a:lnTo>
                    <a:pt x="211" y="41"/>
                  </a:lnTo>
                  <a:lnTo>
                    <a:pt x="211" y="45"/>
                  </a:lnTo>
                  <a:lnTo>
                    <a:pt x="211" y="47"/>
                  </a:lnTo>
                  <a:lnTo>
                    <a:pt x="211" y="50"/>
                  </a:lnTo>
                  <a:lnTo>
                    <a:pt x="213" y="51"/>
                  </a:lnTo>
                  <a:lnTo>
                    <a:pt x="215" y="53"/>
                  </a:lnTo>
                  <a:lnTo>
                    <a:pt x="213" y="55"/>
                  </a:lnTo>
                  <a:lnTo>
                    <a:pt x="213" y="59"/>
                  </a:lnTo>
                  <a:lnTo>
                    <a:pt x="213" y="61"/>
                  </a:lnTo>
                  <a:lnTo>
                    <a:pt x="216" y="62"/>
                  </a:lnTo>
                  <a:lnTo>
                    <a:pt x="219" y="66"/>
                  </a:lnTo>
                  <a:lnTo>
                    <a:pt x="220" y="70"/>
                  </a:lnTo>
                  <a:lnTo>
                    <a:pt x="219" y="71"/>
                  </a:lnTo>
                  <a:lnTo>
                    <a:pt x="216" y="72"/>
                  </a:lnTo>
                  <a:lnTo>
                    <a:pt x="215" y="71"/>
                  </a:lnTo>
                  <a:lnTo>
                    <a:pt x="215" y="68"/>
                  </a:lnTo>
                  <a:lnTo>
                    <a:pt x="213" y="67"/>
                  </a:lnTo>
                  <a:lnTo>
                    <a:pt x="210" y="68"/>
                  </a:lnTo>
                  <a:lnTo>
                    <a:pt x="206" y="67"/>
                  </a:lnTo>
                  <a:lnTo>
                    <a:pt x="202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4" y="71"/>
                  </a:lnTo>
                  <a:lnTo>
                    <a:pt x="192" y="70"/>
                  </a:lnTo>
                  <a:lnTo>
                    <a:pt x="190" y="71"/>
                  </a:lnTo>
                  <a:lnTo>
                    <a:pt x="185" y="72"/>
                  </a:lnTo>
                  <a:lnTo>
                    <a:pt x="179" y="72"/>
                  </a:lnTo>
                  <a:lnTo>
                    <a:pt x="177" y="72"/>
                  </a:lnTo>
                  <a:lnTo>
                    <a:pt x="174" y="72"/>
                  </a:lnTo>
                  <a:lnTo>
                    <a:pt x="169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3" y="78"/>
                  </a:lnTo>
                  <a:lnTo>
                    <a:pt x="158" y="78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2" y="75"/>
                  </a:lnTo>
                  <a:lnTo>
                    <a:pt x="145" y="75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36" y="79"/>
                  </a:lnTo>
                  <a:lnTo>
                    <a:pt x="134" y="78"/>
                  </a:lnTo>
                  <a:lnTo>
                    <a:pt x="131" y="78"/>
                  </a:lnTo>
                  <a:lnTo>
                    <a:pt x="131" y="79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9" y="87"/>
                  </a:lnTo>
                  <a:lnTo>
                    <a:pt x="127" y="88"/>
                  </a:lnTo>
                  <a:lnTo>
                    <a:pt x="124" y="88"/>
                  </a:lnTo>
                  <a:lnTo>
                    <a:pt x="121" y="88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3"/>
                  </a:lnTo>
                  <a:lnTo>
                    <a:pt x="123" y="80"/>
                  </a:lnTo>
                  <a:lnTo>
                    <a:pt x="124" y="78"/>
                  </a:lnTo>
                  <a:lnTo>
                    <a:pt x="124" y="76"/>
                  </a:lnTo>
                  <a:lnTo>
                    <a:pt x="121" y="76"/>
                  </a:lnTo>
                  <a:lnTo>
                    <a:pt x="119" y="78"/>
                  </a:lnTo>
                  <a:lnTo>
                    <a:pt x="119" y="79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2" y="83"/>
                  </a:lnTo>
                  <a:lnTo>
                    <a:pt x="100" y="84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4" y="87"/>
                  </a:lnTo>
                  <a:lnTo>
                    <a:pt x="83" y="88"/>
                  </a:lnTo>
                  <a:lnTo>
                    <a:pt x="80" y="86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69" y="78"/>
                  </a:lnTo>
                  <a:lnTo>
                    <a:pt x="65" y="78"/>
                  </a:lnTo>
                  <a:lnTo>
                    <a:pt x="59" y="78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8" y="86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6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6" y="86"/>
                  </a:lnTo>
                  <a:lnTo>
                    <a:pt x="45" y="87"/>
                  </a:lnTo>
                  <a:lnTo>
                    <a:pt x="42" y="84"/>
                  </a:lnTo>
                  <a:lnTo>
                    <a:pt x="42" y="83"/>
                  </a:lnTo>
                  <a:lnTo>
                    <a:pt x="41" y="82"/>
                  </a:lnTo>
                  <a:lnTo>
                    <a:pt x="42" y="80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4" y="78"/>
                  </a:lnTo>
                  <a:lnTo>
                    <a:pt x="33" y="78"/>
                  </a:lnTo>
                  <a:lnTo>
                    <a:pt x="30" y="79"/>
                  </a:lnTo>
                  <a:lnTo>
                    <a:pt x="29" y="82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8" y="79"/>
                  </a:lnTo>
                  <a:lnTo>
                    <a:pt x="25" y="79"/>
                  </a:lnTo>
                  <a:lnTo>
                    <a:pt x="23" y="80"/>
                  </a:lnTo>
                  <a:lnTo>
                    <a:pt x="21" y="79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29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3" y="75"/>
                  </a:lnTo>
                  <a:lnTo>
                    <a:pt x="24" y="74"/>
                  </a:lnTo>
                  <a:lnTo>
                    <a:pt x="21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17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11" y="57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4"/>
                  </a:lnTo>
                  <a:lnTo>
                    <a:pt x="16" y="53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5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8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6" y="15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1" y="5"/>
                  </a:lnTo>
                  <a:lnTo>
                    <a:pt x="75" y="5"/>
                  </a:lnTo>
                  <a:lnTo>
                    <a:pt x="78" y="4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92" y="1"/>
                  </a:lnTo>
                  <a:lnTo>
                    <a:pt x="94" y="1"/>
                  </a:lnTo>
                  <a:lnTo>
                    <a:pt x="96" y="1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89" name="Freeform 418">
              <a:extLst>
                <a:ext uri="{FF2B5EF4-FFF2-40B4-BE49-F238E27FC236}">
                  <a16:creationId xmlns:a16="http://schemas.microsoft.com/office/drawing/2014/main" id="{72867A51-7F67-4E08-8D38-AADFA33D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387" y="3952427"/>
              <a:ext cx="222159" cy="212584"/>
            </a:xfrm>
            <a:custGeom>
              <a:avLst/>
              <a:gdLst>
                <a:gd name="T0" fmla="*/ 48 w 116"/>
                <a:gd name="T1" fmla="*/ 0 h 111"/>
                <a:gd name="T2" fmla="*/ 55 w 116"/>
                <a:gd name="T3" fmla="*/ 0 h 111"/>
                <a:gd name="T4" fmla="*/ 57 w 116"/>
                <a:gd name="T5" fmla="*/ 4 h 111"/>
                <a:gd name="T6" fmla="*/ 62 w 116"/>
                <a:gd name="T7" fmla="*/ 4 h 111"/>
                <a:gd name="T8" fmla="*/ 65 w 116"/>
                <a:gd name="T9" fmla="*/ 7 h 111"/>
                <a:gd name="T10" fmla="*/ 66 w 116"/>
                <a:gd name="T11" fmla="*/ 12 h 111"/>
                <a:gd name="T12" fmla="*/ 69 w 116"/>
                <a:gd name="T13" fmla="*/ 15 h 111"/>
                <a:gd name="T14" fmla="*/ 73 w 116"/>
                <a:gd name="T15" fmla="*/ 19 h 111"/>
                <a:gd name="T16" fmla="*/ 78 w 116"/>
                <a:gd name="T17" fmla="*/ 21 h 111"/>
                <a:gd name="T18" fmla="*/ 82 w 116"/>
                <a:gd name="T19" fmla="*/ 21 h 111"/>
                <a:gd name="T20" fmla="*/ 84 w 116"/>
                <a:gd name="T21" fmla="*/ 23 h 111"/>
                <a:gd name="T22" fmla="*/ 82 w 116"/>
                <a:gd name="T23" fmla="*/ 24 h 111"/>
                <a:gd name="T24" fmla="*/ 81 w 116"/>
                <a:gd name="T25" fmla="*/ 27 h 111"/>
                <a:gd name="T26" fmla="*/ 82 w 116"/>
                <a:gd name="T27" fmla="*/ 32 h 111"/>
                <a:gd name="T28" fmla="*/ 78 w 116"/>
                <a:gd name="T29" fmla="*/ 32 h 111"/>
                <a:gd name="T30" fmla="*/ 77 w 116"/>
                <a:gd name="T31" fmla="*/ 37 h 111"/>
                <a:gd name="T32" fmla="*/ 77 w 116"/>
                <a:gd name="T33" fmla="*/ 44 h 111"/>
                <a:gd name="T34" fmla="*/ 75 w 116"/>
                <a:gd name="T35" fmla="*/ 45 h 111"/>
                <a:gd name="T36" fmla="*/ 78 w 116"/>
                <a:gd name="T37" fmla="*/ 48 h 111"/>
                <a:gd name="T38" fmla="*/ 82 w 116"/>
                <a:gd name="T39" fmla="*/ 49 h 111"/>
                <a:gd name="T40" fmla="*/ 84 w 116"/>
                <a:gd name="T41" fmla="*/ 53 h 111"/>
                <a:gd name="T42" fmla="*/ 84 w 116"/>
                <a:gd name="T43" fmla="*/ 57 h 111"/>
                <a:gd name="T44" fmla="*/ 86 w 116"/>
                <a:gd name="T45" fmla="*/ 61 h 111"/>
                <a:gd name="T46" fmla="*/ 90 w 116"/>
                <a:gd name="T47" fmla="*/ 59 h 111"/>
                <a:gd name="T48" fmla="*/ 99 w 116"/>
                <a:gd name="T49" fmla="*/ 65 h 111"/>
                <a:gd name="T50" fmla="*/ 103 w 116"/>
                <a:gd name="T51" fmla="*/ 70 h 111"/>
                <a:gd name="T52" fmla="*/ 108 w 116"/>
                <a:gd name="T53" fmla="*/ 77 h 111"/>
                <a:gd name="T54" fmla="*/ 106 w 116"/>
                <a:gd name="T55" fmla="*/ 82 h 111"/>
                <a:gd name="T56" fmla="*/ 109 w 116"/>
                <a:gd name="T57" fmla="*/ 84 h 111"/>
                <a:gd name="T58" fmla="*/ 112 w 116"/>
                <a:gd name="T59" fmla="*/ 94 h 111"/>
                <a:gd name="T60" fmla="*/ 116 w 116"/>
                <a:gd name="T61" fmla="*/ 95 h 111"/>
                <a:gd name="T62" fmla="*/ 113 w 116"/>
                <a:gd name="T63" fmla="*/ 99 h 111"/>
                <a:gd name="T64" fmla="*/ 109 w 116"/>
                <a:gd name="T65" fmla="*/ 99 h 111"/>
                <a:gd name="T66" fmla="*/ 100 w 116"/>
                <a:gd name="T67" fmla="*/ 100 h 111"/>
                <a:gd name="T68" fmla="*/ 95 w 116"/>
                <a:gd name="T69" fmla="*/ 111 h 111"/>
                <a:gd name="T70" fmla="*/ 17 w 116"/>
                <a:gd name="T71" fmla="*/ 71 h 111"/>
                <a:gd name="T72" fmla="*/ 2 w 116"/>
                <a:gd name="T73" fmla="*/ 55 h 111"/>
                <a:gd name="T74" fmla="*/ 2 w 116"/>
                <a:gd name="T75" fmla="*/ 55 h 111"/>
                <a:gd name="T76" fmla="*/ 23 w 116"/>
                <a:gd name="T77" fmla="*/ 38 h 111"/>
                <a:gd name="T78" fmla="*/ 25 w 116"/>
                <a:gd name="T79" fmla="*/ 32 h 111"/>
                <a:gd name="T80" fmla="*/ 27 w 116"/>
                <a:gd name="T81" fmla="*/ 27 h 111"/>
                <a:gd name="T82" fmla="*/ 24 w 116"/>
                <a:gd name="T83" fmla="*/ 19 h 111"/>
                <a:gd name="T84" fmla="*/ 27 w 116"/>
                <a:gd name="T85" fmla="*/ 11 h 111"/>
                <a:gd name="T86" fmla="*/ 33 w 116"/>
                <a:gd name="T87" fmla="*/ 7 h 111"/>
                <a:gd name="T88" fmla="*/ 36 w 116"/>
                <a:gd name="T89" fmla="*/ 4 h 111"/>
                <a:gd name="T90" fmla="*/ 38 w 116"/>
                <a:gd name="T91" fmla="*/ 1 h 111"/>
                <a:gd name="T92" fmla="*/ 44 w 116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111">
                  <a:moveTo>
                    <a:pt x="44" y="0"/>
                  </a:moveTo>
                  <a:lnTo>
                    <a:pt x="48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6" y="12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8" y="21"/>
                  </a:lnTo>
                  <a:lnTo>
                    <a:pt x="79" y="21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1" y="27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1" y="33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7" y="37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5" y="48"/>
                  </a:lnTo>
                  <a:lnTo>
                    <a:pt x="78" y="48"/>
                  </a:lnTo>
                  <a:lnTo>
                    <a:pt x="79" y="49"/>
                  </a:lnTo>
                  <a:lnTo>
                    <a:pt x="82" y="49"/>
                  </a:lnTo>
                  <a:lnTo>
                    <a:pt x="82" y="52"/>
                  </a:lnTo>
                  <a:lnTo>
                    <a:pt x="84" y="53"/>
                  </a:lnTo>
                  <a:lnTo>
                    <a:pt x="83" y="55"/>
                  </a:lnTo>
                  <a:lnTo>
                    <a:pt x="84" y="57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7" y="59"/>
                  </a:lnTo>
                  <a:lnTo>
                    <a:pt x="90" y="59"/>
                  </a:lnTo>
                  <a:lnTo>
                    <a:pt x="98" y="65"/>
                  </a:lnTo>
                  <a:lnTo>
                    <a:pt x="99" y="65"/>
                  </a:lnTo>
                  <a:lnTo>
                    <a:pt x="100" y="66"/>
                  </a:lnTo>
                  <a:lnTo>
                    <a:pt x="103" y="70"/>
                  </a:lnTo>
                  <a:lnTo>
                    <a:pt x="106" y="71"/>
                  </a:lnTo>
                  <a:lnTo>
                    <a:pt x="108" y="77"/>
                  </a:lnTo>
                  <a:lnTo>
                    <a:pt x="106" y="78"/>
                  </a:lnTo>
                  <a:lnTo>
                    <a:pt x="106" y="82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1" y="92"/>
                  </a:lnTo>
                  <a:lnTo>
                    <a:pt x="112" y="94"/>
                  </a:lnTo>
                  <a:lnTo>
                    <a:pt x="115" y="95"/>
                  </a:lnTo>
                  <a:lnTo>
                    <a:pt x="116" y="95"/>
                  </a:lnTo>
                  <a:lnTo>
                    <a:pt x="115" y="96"/>
                  </a:lnTo>
                  <a:lnTo>
                    <a:pt x="113" y="99"/>
                  </a:lnTo>
                  <a:lnTo>
                    <a:pt x="112" y="98"/>
                  </a:lnTo>
                  <a:lnTo>
                    <a:pt x="109" y="99"/>
                  </a:lnTo>
                  <a:lnTo>
                    <a:pt x="106" y="98"/>
                  </a:lnTo>
                  <a:lnTo>
                    <a:pt x="100" y="100"/>
                  </a:lnTo>
                  <a:lnTo>
                    <a:pt x="98" y="105"/>
                  </a:lnTo>
                  <a:lnTo>
                    <a:pt x="95" y="111"/>
                  </a:lnTo>
                  <a:lnTo>
                    <a:pt x="73" y="111"/>
                  </a:lnTo>
                  <a:lnTo>
                    <a:pt x="17" y="71"/>
                  </a:lnTo>
                  <a:lnTo>
                    <a:pt x="7" y="71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5" y="36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90" name="Freeform 419">
              <a:extLst>
                <a:ext uri="{FF2B5EF4-FFF2-40B4-BE49-F238E27FC236}">
                  <a16:creationId xmlns:a16="http://schemas.microsoft.com/office/drawing/2014/main" id="{A8C6A15E-E47D-4A9D-A888-4F6799AFC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328" y="4140114"/>
              <a:ext cx="40219" cy="40219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7 w 21"/>
                <a:gd name="T5" fmla="*/ 0 h 21"/>
                <a:gd name="T6" fmla="*/ 18 w 21"/>
                <a:gd name="T7" fmla="*/ 1 h 21"/>
                <a:gd name="T8" fmla="*/ 18 w 21"/>
                <a:gd name="T9" fmla="*/ 1 h 21"/>
                <a:gd name="T10" fmla="*/ 20 w 21"/>
                <a:gd name="T11" fmla="*/ 6 h 21"/>
                <a:gd name="T12" fmla="*/ 13 w 21"/>
                <a:gd name="T13" fmla="*/ 7 h 21"/>
                <a:gd name="T14" fmla="*/ 17 w 21"/>
                <a:gd name="T15" fmla="*/ 11 h 21"/>
                <a:gd name="T16" fmla="*/ 18 w 21"/>
                <a:gd name="T17" fmla="*/ 10 h 21"/>
                <a:gd name="T18" fmla="*/ 18 w 21"/>
                <a:gd name="T19" fmla="*/ 11 h 21"/>
                <a:gd name="T20" fmla="*/ 18 w 21"/>
                <a:gd name="T21" fmla="*/ 14 h 21"/>
                <a:gd name="T22" fmla="*/ 20 w 21"/>
                <a:gd name="T23" fmla="*/ 15 h 21"/>
                <a:gd name="T24" fmla="*/ 20 w 21"/>
                <a:gd name="T25" fmla="*/ 15 h 21"/>
                <a:gd name="T26" fmla="*/ 20 w 21"/>
                <a:gd name="T27" fmla="*/ 15 h 21"/>
                <a:gd name="T28" fmla="*/ 21 w 21"/>
                <a:gd name="T29" fmla="*/ 17 h 21"/>
                <a:gd name="T30" fmla="*/ 13 w 21"/>
                <a:gd name="T31" fmla="*/ 21 h 21"/>
                <a:gd name="T32" fmla="*/ 13 w 21"/>
                <a:gd name="T33" fmla="*/ 17 h 21"/>
                <a:gd name="T34" fmla="*/ 1 w 21"/>
                <a:gd name="T35" fmla="*/ 13 h 21"/>
                <a:gd name="T36" fmla="*/ 0 w 21"/>
                <a:gd name="T37" fmla="*/ 13 h 21"/>
                <a:gd name="T38" fmla="*/ 3 w 21"/>
                <a:gd name="T39" fmla="*/ 7 h 21"/>
                <a:gd name="T40" fmla="*/ 5 w 21"/>
                <a:gd name="T41" fmla="*/ 2 h 21"/>
                <a:gd name="T42" fmla="*/ 11 w 2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0" y="6"/>
                  </a:lnTo>
                  <a:lnTo>
                    <a:pt x="13" y="7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13" y="21"/>
                  </a:lnTo>
                  <a:lnTo>
                    <a:pt x="13" y="17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91" name="Freeform 420">
              <a:extLst>
                <a:ext uri="{FF2B5EF4-FFF2-40B4-BE49-F238E27FC236}">
                  <a16:creationId xmlns:a16="http://schemas.microsoft.com/office/drawing/2014/main" id="{88B3D8FD-16DD-4C10-B672-D195D9961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833" y="4004136"/>
              <a:ext cx="47880" cy="26812"/>
            </a:xfrm>
            <a:custGeom>
              <a:avLst/>
              <a:gdLst>
                <a:gd name="T0" fmla="*/ 25 w 25"/>
                <a:gd name="T1" fmla="*/ 0 h 14"/>
                <a:gd name="T2" fmla="*/ 25 w 25"/>
                <a:gd name="T3" fmla="*/ 0 h 14"/>
                <a:gd name="T4" fmla="*/ 25 w 25"/>
                <a:gd name="T5" fmla="*/ 1 h 14"/>
                <a:gd name="T6" fmla="*/ 21 w 25"/>
                <a:gd name="T7" fmla="*/ 2 h 14"/>
                <a:gd name="T8" fmla="*/ 18 w 25"/>
                <a:gd name="T9" fmla="*/ 5 h 14"/>
                <a:gd name="T10" fmla="*/ 20 w 25"/>
                <a:gd name="T11" fmla="*/ 7 h 14"/>
                <a:gd name="T12" fmla="*/ 20 w 25"/>
                <a:gd name="T13" fmla="*/ 10 h 14"/>
                <a:gd name="T14" fmla="*/ 17 w 25"/>
                <a:gd name="T15" fmla="*/ 9 h 14"/>
                <a:gd name="T16" fmla="*/ 14 w 25"/>
                <a:gd name="T17" fmla="*/ 10 h 14"/>
                <a:gd name="T18" fmla="*/ 12 w 25"/>
                <a:gd name="T19" fmla="*/ 13 h 14"/>
                <a:gd name="T20" fmla="*/ 9 w 25"/>
                <a:gd name="T21" fmla="*/ 13 h 14"/>
                <a:gd name="T22" fmla="*/ 8 w 25"/>
                <a:gd name="T23" fmla="*/ 14 h 14"/>
                <a:gd name="T24" fmla="*/ 6 w 25"/>
                <a:gd name="T25" fmla="*/ 13 h 14"/>
                <a:gd name="T26" fmla="*/ 4 w 25"/>
                <a:gd name="T27" fmla="*/ 14 h 14"/>
                <a:gd name="T28" fmla="*/ 1 w 25"/>
                <a:gd name="T29" fmla="*/ 11 h 14"/>
                <a:gd name="T30" fmla="*/ 0 w 25"/>
                <a:gd name="T31" fmla="*/ 10 h 14"/>
                <a:gd name="T32" fmla="*/ 0 w 25"/>
                <a:gd name="T33" fmla="*/ 7 h 14"/>
                <a:gd name="T34" fmla="*/ 1 w 25"/>
                <a:gd name="T35" fmla="*/ 6 h 14"/>
                <a:gd name="T36" fmla="*/ 2 w 25"/>
                <a:gd name="T37" fmla="*/ 5 h 14"/>
                <a:gd name="T38" fmla="*/ 4 w 25"/>
                <a:gd name="T39" fmla="*/ 6 h 14"/>
                <a:gd name="T40" fmla="*/ 6 w 25"/>
                <a:gd name="T41" fmla="*/ 5 h 14"/>
                <a:gd name="T42" fmla="*/ 6 w 25"/>
                <a:gd name="T43" fmla="*/ 3 h 14"/>
                <a:gd name="T44" fmla="*/ 6 w 25"/>
                <a:gd name="T45" fmla="*/ 2 h 14"/>
                <a:gd name="T46" fmla="*/ 9 w 25"/>
                <a:gd name="T47" fmla="*/ 2 h 14"/>
                <a:gd name="T48" fmla="*/ 12 w 25"/>
                <a:gd name="T49" fmla="*/ 3 h 14"/>
                <a:gd name="T50" fmla="*/ 14 w 25"/>
                <a:gd name="T51" fmla="*/ 3 h 14"/>
                <a:gd name="T52" fmla="*/ 20 w 25"/>
                <a:gd name="T53" fmla="*/ 1 h 14"/>
                <a:gd name="T54" fmla="*/ 24 w 25"/>
                <a:gd name="T55" fmla="*/ 0 h 14"/>
                <a:gd name="T56" fmla="*/ 25 w 25"/>
                <a:gd name="T5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92" name="Freeform 421">
              <a:extLst>
                <a:ext uri="{FF2B5EF4-FFF2-40B4-BE49-F238E27FC236}">
                  <a16:creationId xmlns:a16="http://schemas.microsoft.com/office/drawing/2014/main" id="{98F2258A-1DCB-4A41-ABDC-D292E6657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10" y="3958172"/>
              <a:ext cx="141722" cy="128317"/>
            </a:xfrm>
            <a:custGeom>
              <a:avLst/>
              <a:gdLst>
                <a:gd name="T0" fmla="*/ 74 w 74"/>
                <a:gd name="T1" fmla="*/ 1 h 67"/>
                <a:gd name="T2" fmla="*/ 71 w 74"/>
                <a:gd name="T3" fmla="*/ 4 h 67"/>
                <a:gd name="T4" fmla="*/ 65 w 74"/>
                <a:gd name="T5" fmla="*/ 8 h 67"/>
                <a:gd name="T6" fmla="*/ 62 w 74"/>
                <a:gd name="T7" fmla="*/ 16 h 67"/>
                <a:gd name="T8" fmla="*/ 65 w 74"/>
                <a:gd name="T9" fmla="*/ 24 h 67"/>
                <a:gd name="T10" fmla="*/ 63 w 74"/>
                <a:gd name="T11" fmla="*/ 29 h 67"/>
                <a:gd name="T12" fmla="*/ 61 w 74"/>
                <a:gd name="T13" fmla="*/ 35 h 67"/>
                <a:gd name="T14" fmla="*/ 40 w 74"/>
                <a:gd name="T15" fmla="*/ 52 h 67"/>
                <a:gd name="T16" fmla="*/ 16 w 74"/>
                <a:gd name="T17" fmla="*/ 67 h 67"/>
                <a:gd name="T18" fmla="*/ 13 w 74"/>
                <a:gd name="T19" fmla="*/ 66 h 67"/>
                <a:gd name="T20" fmla="*/ 7 w 74"/>
                <a:gd name="T21" fmla="*/ 62 h 67"/>
                <a:gd name="T22" fmla="*/ 7 w 74"/>
                <a:gd name="T23" fmla="*/ 60 h 67"/>
                <a:gd name="T24" fmla="*/ 4 w 74"/>
                <a:gd name="T25" fmla="*/ 54 h 67"/>
                <a:gd name="T26" fmla="*/ 4 w 74"/>
                <a:gd name="T27" fmla="*/ 54 h 67"/>
                <a:gd name="T28" fmla="*/ 7 w 74"/>
                <a:gd name="T29" fmla="*/ 47 h 67"/>
                <a:gd name="T30" fmla="*/ 11 w 74"/>
                <a:gd name="T31" fmla="*/ 46 h 67"/>
                <a:gd name="T32" fmla="*/ 11 w 74"/>
                <a:gd name="T33" fmla="*/ 43 h 67"/>
                <a:gd name="T34" fmla="*/ 9 w 74"/>
                <a:gd name="T35" fmla="*/ 39 h 67"/>
                <a:gd name="T36" fmla="*/ 3 w 74"/>
                <a:gd name="T37" fmla="*/ 37 h 67"/>
                <a:gd name="T38" fmla="*/ 4 w 74"/>
                <a:gd name="T39" fmla="*/ 30 h 67"/>
                <a:gd name="T40" fmla="*/ 0 w 74"/>
                <a:gd name="T41" fmla="*/ 22 h 67"/>
                <a:gd name="T42" fmla="*/ 1 w 74"/>
                <a:gd name="T43" fmla="*/ 18 h 67"/>
                <a:gd name="T44" fmla="*/ 4 w 74"/>
                <a:gd name="T45" fmla="*/ 18 h 67"/>
                <a:gd name="T46" fmla="*/ 9 w 74"/>
                <a:gd name="T47" fmla="*/ 17 h 67"/>
                <a:gd name="T48" fmla="*/ 11 w 74"/>
                <a:gd name="T49" fmla="*/ 14 h 67"/>
                <a:gd name="T50" fmla="*/ 11 w 74"/>
                <a:gd name="T51" fmla="*/ 8 h 67"/>
                <a:gd name="T52" fmla="*/ 16 w 74"/>
                <a:gd name="T53" fmla="*/ 9 h 67"/>
                <a:gd name="T54" fmla="*/ 24 w 74"/>
                <a:gd name="T55" fmla="*/ 6 h 67"/>
                <a:gd name="T56" fmla="*/ 32 w 74"/>
                <a:gd name="T57" fmla="*/ 5 h 67"/>
                <a:gd name="T58" fmla="*/ 34 w 74"/>
                <a:gd name="T59" fmla="*/ 6 h 67"/>
                <a:gd name="T60" fmla="*/ 43 w 74"/>
                <a:gd name="T61" fmla="*/ 8 h 67"/>
                <a:gd name="T62" fmla="*/ 47 w 74"/>
                <a:gd name="T63" fmla="*/ 5 h 67"/>
                <a:gd name="T64" fmla="*/ 54 w 74"/>
                <a:gd name="T65" fmla="*/ 2 h 67"/>
                <a:gd name="T66" fmla="*/ 59 w 74"/>
                <a:gd name="T67" fmla="*/ 2 h 67"/>
                <a:gd name="T68" fmla="*/ 70 w 74"/>
                <a:gd name="T6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67">
                  <a:moveTo>
                    <a:pt x="72" y="0"/>
                  </a:moveTo>
                  <a:lnTo>
                    <a:pt x="74" y="1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70" y="6"/>
                  </a:lnTo>
                  <a:lnTo>
                    <a:pt x="65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5" y="24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3" y="66"/>
                  </a:lnTo>
                  <a:lnTo>
                    <a:pt x="11" y="64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5" y="51"/>
                  </a:lnTo>
                  <a:lnTo>
                    <a:pt x="7" y="47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8" y="8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9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93" name="Freeform 422">
              <a:extLst>
                <a:ext uri="{FF2B5EF4-FFF2-40B4-BE49-F238E27FC236}">
                  <a16:creationId xmlns:a16="http://schemas.microsoft.com/office/drawing/2014/main" id="{3CAC25AC-B78A-4F98-9AB2-977F1C87B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798" y="4061591"/>
              <a:ext cx="34473" cy="97674"/>
            </a:xfrm>
            <a:custGeom>
              <a:avLst/>
              <a:gdLst>
                <a:gd name="T0" fmla="*/ 18 w 18"/>
                <a:gd name="T1" fmla="*/ 0 h 51"/>
                <a:gd name="T2" fmla="*/ 17 w 18"/>
                <a:gd name="T3" fmla="*/ 1 h 51"/>
                <a:gd name="T4" fmla="*/ 17 w 18"/>
                <a:gd name="T5" fmla="*/ 4 h 51"/>
                <a:gd name="T6" fmla="*/ 15 w 18"/>
                <a:gd name="T7" fmla="*/ 8 h 51"/>
                <a:gd name="T8" fmla="*/ 17 w 18"/>
                <a:gd name="T9" fmla="*/ 9 h 51"/>
                <a:gd name="T10" fmla="*/ 17 w 18"/>
                <a:gd name="T11" fmla="*/ 10 h 51"/>
                <a:gd name="T12" fmla="*/ 17 w 18"/>
                <a:gd name="T13" fmla="*/ 10 h 51"/>
                <a:gd name="T14" fmla="*/ 17 w 18"/>
                <a:gd name="T15" fmla="*/ 12 h 51"/>
                <a:gd name="T16" fmla="*/ 15 w 18"/>
                <a:gd name="T17" fmla="*/ 13 h 51"/>
                <a:gd name="T18" fmla="*/ 14 w 18"/>
                <a:gd name="T19" fmla="*/ 13 h 51"/>
                <a:gd name="T20" fmla="*/ 14 w 18"/>
                <a:gd name="T21" fmla="*/ 12 h 51"/>
                <a:gd name="T22" fmla="*/ 10 w 18"/>
                <a:gd name="T23" fmla="*/ 12 h 51"/>
                <a:gd name="T24" fmla="*/ 10 w 18"/>
                <a:gd name="T25" fmla="*/ 14 h 51"/>
                <a:gd name="T26" fmla="*/ 11 w 18"/>
                <a:gd name="T27" fmla="*/ 16 h 51"/>
                <a:gd name="T28" fmla="*/ 11 w 18"/>
                <a:gd name="T29" fmla="*/ 21 h 51"/>
                <a:gd name="T30" fmla="*/ 10 w 18"/>
                <a:gd name="T31" fmla="*/ 25 h 51"/>
                <a:gd name="T32" fmla="*/ 11 w 18"/>
                <a:gd name="T33" fmla="*/ 26 h 51"/>
                <a:gd name="T34" fmla="*/ 14 w 18"/>
                <a:gd name="T35" fmla="*/ 25 h 51"/>
                <a:gd name="T36" fmla="*/ 15 w 18"/>
                <a:gd name="T37" fmla="*/ 25 h 51"/>
                <a:gd name="T38" fmla="*/ 15 w 18"/>
                <a:gd name="T39" fmla="*/ 25 h 51"/>
                <a:gd name="T40" fmla="*/ 15 w 18"/>
                <a:gd name="T41" fmla="*/ 30 h 51"/>
                <a:gd name="T42" fmla="*/ 15 w 18"/>
                <a:gd name="T43" fmla="*/ 31 h 51"/>
                <a:gd name="T44" fmla="*/ 15 w 18"/>
                <a:gd name="T45" fmla="*/ 34 h 51"/>
                <a:gd name="T46" fmla="*/ 15 w 18"/>
                <a:gd name="T47" fmla="*/ 37 h 51"/>
                <a:gd name="T48" fmla="*/ 14 w 18"/>
                <a:gd name="T49" fmla="*/ 37 h 51"/>
                <a:gd name="T50" fmla="*/ 14 w 18"/>
                <a:gd name="T51" fmla="*/ 41 h 51"/>
                <a:gd name="T52" fmla="*/ 13 w 18"/>
                <a:gd name="T53" fmla="*/ 43 h 51"/>
                <a:gd name="T54" fmla="*/ 13 w 18"/>
                <a:gd name="T55" fmla="*/ 46 h 51"/>
                <a:gd name="T56" fmla="*/ 13 w 18"/>
                <a:gd name="T57" fmla="*/ 47 h 51"/>
                <a:gd name="T58" fmla="*/ 13 w 18"/>
                <a:gd name="T59" fmla="*/ 48 h 51"/>
                <a:gd name="T60" fmla="*/ 13 w 18"/>
                <a:gd name="T61" fmla="*/ 50 h 51"/>
                <a:gd name="T62" fmla="*/ 10 w 18"/>
                <a:gd name="T63" fmla="*/ 51 h 51"/>
                <a:gd name="T64" fmla="*/ 9 w 18"/>
                <a:gd name="T65" fmla="*/ 47 h 51"/>
                <a:gd name="T66" fmla="*/ 10 w 18"/>
                <a:gd name="T67" fmla="*/ 45 h 51"/>
                <a:gd name="T68" fmla="*/ 7 w 18"/>
                <a:gd name="T69" fmla="*/ 38 h 51"/>
                <a:gd name="T70" fmla="*/ 5 w 18"/>
                <a:gd name="T71" fmla="*/ 34 h 51"/>
                <a:gd name="T72" fmla="*/ 3 w 18"/>
                <a:gd name="T73" fmla="*/ 29 h 51"/>
                <a:gd name="T74" fmla="*/ 1 w 18"/>
                <a:gd name="T75" fmla="*/ 26 h 51"/>
                <a:gd name="T76" fmla="*/ 0 w 18"/>
                <a:gd name="T77" fmla="*/ 25 h 51"/>
                <a:gd name="T78" fmla="*/ 3 w 18"/>
                <a:gd name="T79" fmla="*/ 20 h 51"/>
                <a:gd name="T80" fmla="*/ 6 w 18"/>
                <a:gd name="T81" fmla="*/ 13 h 51"/>
                <a:gd name="T82" fmla="*/ 7 w 18"/>
                <a:gd name="T83" fmla="*/ 5 h 51"/>
                <a:gd name="T84" fmla="*/ 10 w 18"/>
                <a:gd name="T85" fmla="*/ 2 h 51"/>
                <a:gd name="T86" fmla="*/ 11 w 18"/>
                <a:gd name="T87" fmla="*/ 2 h 51"/>
                <a:gd name="T88" fmla="*/ 15 w 18"/>
                <a:gd name="T89" fmla="*/ 2 h 51"/>
                <a:gd name="T90" fmla="*/ 17 w 18"/>
                <a:gd name="T91" fmla="*/ 0 h 51"/>
                <a:gd name="T92" fmla="*/ 18 w 18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" h="51">
                  <a:moveTo>
                    <a:pt x="18" y="0"/>
                  </a:moveTo>
                  <a:lnTo>
                    <a:pt x="17" y="1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4" y="41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0" y="51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7" y="38"/>
                  </a:lnTo>
                  <a:lnTo>
                    <a:pt x="5" y="34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94" name="Freeform 423">
              <a:extLst>
                <a:ext uri="{FF2B5EF4-FFF2-40B4-BE49-F238E27FC236}">
                  <a16:creationId xmlns:a16="http://schemas.microsoft.com/office/drawing/2014/main" id="{0837850B-1C9D-4ED7-ABAD-87C28B0F3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526" y="4061591"/>
              <a:ext cx="11491" cy="19151"/>
            </a:xfrm>
            <a:custGeom>
              <a:avLst/>
              <a:gdLst>
                <a:gd name="T0" fmla="*/ 3 w 6"/>
                <a:gd name="T1" fmla="*/ 0 h 10"/>
                <a:gd name="T2" fmla="*/ 3 w 6"/>
                <a:gd name="T3" fmla="*/ 0 h 10"/>
                <a:gd name="T4" fmla="*/ 6 w 6"/>
                <a:gd name="T5" fmla="*/ 2 h 10"/>
                <a:gd name="T6" fmla="*/ 6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3 w 6"/>
                <a:gd name="T13" fmla="*/ 9 h 10"/>
                <a:gd name="T14" fmla="*/ 2 w 6"/>
                <a:gd name="T15" fmla="*/ 10 h 10"/>
                <a:gd name="T16" fmla="*/ 2 w 6"/>
                <a:gd name="T17" fmla="*/ 10 h 10"/>
                <a:gd name="T18" fmla="*/ 2 w 6"/>
                <a:gd name="T19" fmla="*/ 9 h 10"/>
                <a:gd name="T20" fmla="*/ 0 w 6"/>
                <a:gd name="T21" fmla="*/ 8 h 10"/>
                <a:gd name="T22" fmla="*/ 2 w 6"/>
                <a:gd name="T23" fmla="*/ 4 h 10"/>
                <a:gd name="T24" fmla="*/ 2 w 6"/>
                <a:gd name="T25" fmla="*/ 1 h 10"/>
                <a:gd name="T26" fmla="*/ 3 w 6"/>
                <a:gd name="T27" fmla="*/ 0 h 10"/>
                <a:gd name="T28" fmla="*/ 3 w 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95" name="Freeform 424">
              <a:extLst>
                <a:ext uri="{FF2B5EF4-FFF2-40B4-BE49-F238E27FC236}">
                  <a16:creationId xmlns:a16="http://schemas.microsoft.com/office/drawing/2014/main" id="{7C81E19C-A93E-45E1-B952-D205A78A3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949" y="4084573"/>
              <a:ext cx="13407" cy="26812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0 h 14"/>
                <a:gd name="T4" fmla="*/ 4 w 7"/>
                <a:gd name="T5" fmla="*/ 1 h 14"/>
                <a:gd name="T6" fmla="*/ 5 w 7"/>
                <a:gd name="T7" fmla="*/ 1 h 14"/>
                <a:gd name="T8" fmla="*/ 7 w 7"/>
                <a:gd name="T9" fmla="*/ 0 h 14"/>
                <a:gd name="T10" fmla="*/ 7 w 7"/>
                <a:gd name="T11" fmla="*/ 1 h 14"/>
                <a:gd name="T12" fmla="*/ 7 w 7"/>
                <a:gd name="T13" fmla="*/ 2 h 14"/>
                <a:gd name="T14" fmla="*/ 7 w 7"/>
                <a:gd name="T15" fmla="*/ 4 h 14"/>
                <a:gd name="T16" fmla="*/ 7 w 7"/>
                <a:gd name="T17" fmla="*/ 6 h 14"/>
                <a:gd name="T18" fmla="*/ 7 w 7"/>
                <a:gd name="T19" fmla="*/ 8 h 14"/>
                <a:gd name="T20" fmla="*/ 5 w 7"/>
                <a:gd name="T21" fmla="*/ 13 h 14"/>
                <a:gd name="T22" fmla="*/ 5 w 7"/>
                <a:gd name="T23" fmla="*/ 13 h 14"/>
                <a:gd name="T24" fmla="*/ 4 w 7"/>
                <a:gd name="T25" fmla="*/ 13 h 14"/>
                <a:gd name="T26" fmla="*/ 1 w 7"/>
                <a:gd name="T27" fmla="*/ 14 h 14"/>
                <a:gd name="T28" fmla="*/ 0 w 7"/>
                <a:gd name="T29" fmla="*/ 13 h 14"/>
                <a:gd name="T30" fmla="*/ 1 w 7"/>
                <a:gd name="T31" fmla="*/ 9 h 14"/>
                <a:gd name="T32" fmla="*/ 1 w 7"/>
                <a:gd name="T33" fmla="*/ 4 h 14"/>
                <a:gd name="T34" fmla="*/ 0 w 7"/>
                <a:gd name="T35" fmla="*/ 2 h 14"/>
                <a:gd name="T36" fmla="*/ 0 w 7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96" name="Freeform 425">
              <a:extLst>
                <a:ext uri="{FF2B5EF4-FFF2-40B4-BE49-F238E27FC236}">
                  <a16:creationId xmlns:a16="http://schemas.microsoft.com/office/drawing/2014/main" id="{6813B778-6D22-4CAC-A69A-11B024BBE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949" y="4029034"/>
              <a:ext cx="30643" cy="36389"/>
            </a:xfrm>
            <a:custGeom>
              <a:avLst/>
              <a:gdLst>
                <a:gd name="T0" fmla="*/ 7 w 16"/>
                <a:gd name="T1" fmla="*/ 0 h 19"/>
                <a:gd name="T2" fmla="*/ 12 w 16"/>
                <a:gd name="T3" fmla="*/ 0 h 19"/>
                <a:gd name="T4" fmla="*/ 13 w 16"/>
                <a:gd name="T5" fmla="*/ 2 h 19"/>
                <a:gd name="T6" fmla="*/ 15 w 16"/>
                <a:gd name="T7" fmla="*/ 4 h 19"/>
                <a:gd name="T8" fmla="*/ 15 w 16"/>
                <a:gd name="T9" fmla="*/ 6 h 19"/>
                <a:gd name="T10" fmla="*/ 16 w 16"/>
                <a:gd name="T11" fmla="*/ 9 h 19"/>
                <a:gd name="T12" fmla="*/ 15 w 16"/>
                <a:gd name="T13" fmla="*/ 9 h 19"/>
                <a:gd name="T14" fmla="*/ 13 w 16"/>
                <a:gd name="T15" fmla="*/ 9 h 19"/>
                <a:gd name="T16" fmla="*/ 11 w 16"/>
                <a:gd name="T17" fmla="*/ 10 h 19"/>
                <a:gd name="T18" fmla="*/ 9 w 16"/>
                <a:gd name="T19" fmla="*/ 14 h 19"/>
                <a:gd name="T20" fmla="*/ 8 w 16"/>
                <a:gd name="T21" fmla="*/ 17 h 19"/>
                <a:gd name="T22" fmla="*/ 7 w 16"/>
                <a:gd name="T23" fmla="*/ 17 h 19"/>
                <a:gd name="T24" fmla="*/ 5 w 16"/>
                <a:gd name="T25" fmla="*/ 19 h 19"/>
                <a:gd name="T26" fmla="*/ 1 w 16"/>
                <a:gd name="T27" fmla="*/ 19 h 19"/>
                <a:gd name="T28" fmla="*/ 0 w 16"/>
                <a:gd name="T29" fmla="*/ 19 h 19"/>
                <a:gd name="T30" fmla="*/ 0 w 16"/>
                <a:gd name="T31" fmla="*/ 18 h 19"/>
                <a:gd name="T32" fmla="*/ 0 w 16"/>
                <a:gd name="T33" fmla="*/ 15 h 19"/>
                <a:gd name="T34" fmla="*/ 3 w 16"/>
                <a:gd name="T35" fmla="*/ 13 h 19"/>
                <a:gd name="T36" fmla="*/ 4 w 16"/>
                <a:gd name="T37" fmla="*/ 9 h 19"/>
                <a:gd name="T38" fmla="*/ 5 w 16"/>
                <a:gd name="T39" fmla="*/ 1 h 19"/>
                <a:gd name="T40" fmla="*/ 7 w 16"/>
                <a:gd name="T41" fmla="*/ 1 h 19"/>
                <a:gd name="T42" fmla="*/ 7 w 16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7" y="0"/>
                  </a:move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4" y="9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97" name="Freeform 426">
              <a:extLst>
                <a:ext uri="{FF2B5EF4-FFF2-40B4-BE49-F238E27FC236}">
                  <a16:creationId xmlns:a16="http://schemas.microsoft.com/office/drawing/2014/main" id="{7DA27638-208F-41BF-9103-2A6B404E0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865" y="4057761"/>
              <a:ext cx="91928" cy="114910"/>
            </a:xfrm>
            <a:custGeom>
              <a:avLst/>
              <a:gdLst>
                <a:gd name="T0" fmla="*/ 43 w 48"/>
                <a:gd name="T1" fmla="*/ 0 h 60"/>
                <a:gd name="T2" fmla="*/ 48 w 48"/>
                <a:gd name="T3" fmla="*/ 16 h 60"/>
                <a:gd name="T4" fmla="*/ 48 w 48"/>
                <a:gd name="T5" fmla="*/ 15 h 60"/>
                <a:gd name="T6" fmla="*/ 43 w 48"/>
                <a:gd name="T7" fmla="*/ 20 h 60"/>
                <a:gd name="T8" fmla="*/ 25 w 48"/>
                <a:gd name="T9" fmla="*/ 25 h 60"/>
                <a:gd name="T10" fmla="*/ 39 w 48"/>
                <a:gd name="T11" fmla="*/ 40 h 60"/>
                <a:gd name="T12" fmla="*/ 33 w 48"/>
                <a:gd name="T13" fmla="*/ 47 h 60"/>
                <a:gd name="T14" fmla="*/ 33 w 48"/>
                <a:gd name="T15" fmla="*/ 49 h 60"/>
                <a:gd name="T16" fmla="*/ 24 w 48"/>
                <a:gd name="T17" fmla="*/ 50 h 60"/>
                <a:gd name="T18" fmla="*/ 16 w 48"/>
                <a:gd name="T19" fmla="*/ 60 h 60"/>
                <a:gd name="T20" fmla="*/ 4 w 48"/>
                <a:gd name="T21" fmla="*/ 56 h 60"/>
                <a:gd name="T22" fmla="*/ 0 w 48"/>
                <a:gd name="T23" fmla="*/ 56 h 60"/>
                <a:gd name="T24" fmla="*/ 0 w 48"/>
                <a:gd name="T25" fmla="*/ 56 h 60"/>
                <a:gd name="T26" fmla="*/ 2 w 48"/>
                <a:gd name="T27" fmla="*/ 52 h 60"/>
                <a:gd name="T28" fmla="*/ 2 w 48"/>
                <a:gd name="T29" fmla="*/ 52 h 60"/>
                <a:gd name="T30" fmla="*/ 2 w 48"/>
                <a:gd name="T31" fmla="*/ 52 h 60"/>
                <a:gd name="T32" fmla="*/ 2 w 48"/>
                <a:gd name="T33" fmla="*/ 50 h 60"/>
                <a:gd name="T34" fmla="*/ 2 w 48"/>
                <a:gd name="T35" fmla="*/ 49 h 60"/>
                <a:gd name="T36" fmla="*/ 2 w 48"/>
                <a:gd name="T37" fmla="*/ 48 h 60"/>
                <a:gd name="T38" fmla="*/ 2 w 48"/>
                <a:gd name="T39" fmla="*/ 45 h 60"/>
                <a:gd name="T40" fmla="*/ 3 w 48"/>
                <a:gd name="T41" fmla="*/ 43 h 60"/>
                <a:gd name="T42" fmla="*/ 3 w 48"/>
                <a:gd name="T43" fmla="*/ 39 h 60"/>
                <a:gd name="T44" fmla="*/ 4 w 48"/>
                <a:gd name="T45" fmla="*/ 39 h 60"/>
                <a:gd name="T46" fmla="*/ 4 w 48"/>
                <a:gd name="T47" fmla="*/ 36 h 60"/>
                <a:gd name="T48" fmla="*/ 4 w 48"/>
                <a:gd name="T49" fmla="*/ 33 h 60"/>
                <a:gd name="T50" fmla="*/ 4 w 48"/>
                <a:gd name="T51" fmla="*/ 32 h 60"/>
                <a:gd name="T52" fmla="*/ 6 w 48"/>
                <a:gd name="T53" fmla="*/ 22 h 60"/>
                <a:gd name="T54" fmla="*/ 6 w 48"/>
                <a:gd name="T55" fmla="*/ 20 h 60"/>
                <a:gd name="T56" fmla="*/ 6 w 48"/>
                <a:gd name="T57" fmla="*/ 18 h 60"/>
                <a:gd name="T58" fmla="*/ 6 w 48"/>
                <a:gd name="T59" fmla="*/ 16 h 60"/>
                <a:gd name="T60" fmla="*/ 6 w 48"/>
                <a:gd name="T61" fmla="*/ 15 h 60"/>
                <a:gd name="T62" fmla="*/ 6 w 48"/>
                <a:gd name="T63" fmla="*/ 12 h 60"/>
                <a:gd name="T64" fmla="*/ 6 w 48"/>
                <a:gd name="T65" fmla="*/ 12 h 60"/>
                <a:gd name="T66" fmla="*/ 7 w 48"/>
                <a:gd name="T67" fmla="*/ 11 h 60"/>
                <a:gd name="T68" fmla="*/ 8 w 48"/>
                <a:gd name="T69" fmla="*/ 10 h 60"/>
                <a:gd name="T70" fmla="*/ 10 w 48"/>
                <a:gd name="T71" fmla="*/ 10 h 60"/>
                <a:gd name="T72" fmla="*/ 14 w 48"/>
                <a:gd name="T73" fmla="*/ 12 h 60"/>
                <a:gd name="T74" fmla="*/ 16 w 48"/>
                <a:gd name="T75" fmla="*/ 14 h 60"/>
                <a:gd name="T76" fmla="*/ 17 w 48"/>
                <a:gd name="T77" fmla="*/ 14 h 60"/>
                <a:gd name="T78" fmla="*/ 19 w 48"/>
                <a:gd name="T79" fmla="*/ 15 h 60"/>
                <a:gd name="T80" fmla="*/ 43 w 48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0">
                  <a:moveTo>
                    <a:pt x="43" y="0"/>
                  </a:moveTo>
                  <a:lnTo>
                    <a:pt x="48" y="16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25" y="25"/>
                  </a:lnTo>
                  <a:lnTo>
                    <a:pt x="39" y="40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24" y="50"/>
                  </a:lnTo>
                  <a:lnTo>
                    <a:pt x="16" y="60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98" name="Freeform 427">
              <a:extLst>
                <a:ext uri="{FF2B5EF4-FFF2-40B4-BE49-F238E27FC236}">
                  <a16:creationId xmlns:a16="http://schemas.microsoft.com/office/drawing/2014/main" id="{2F197C01-D62A-48F2-8918-5A767E3CE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949" y="4086489"/>
              <a:ext cx="471131" cy="398355"/>
            </a:xfrm>
            <a:custGeom>
              <a:avLst/>
              <a:gdLst>
                <a:gd name="T0" fmla="*/ 115 w 246"/>
                <a:gd name="T1" fmla="*/ 41 h 208"/>
                <a:gd name="T2" fmla="*/ 150 w 246"/>
                <a:gd name="T3" fmla="*/ 49 h 208"/>
                <a:gd name="T4" fmla="*/ 159 w 246"/>
                <a:gd name="T5" fmla="*/ 46 h 208"/>
                <a:gd name="T6" fmla="*/ 162 w 246"/>
                <a:gd name="T7" fmla="*/ 51 h 208"/>
                <a:gd name="T8" fmla="*/ 170 w 246"/>
                <a:gd name="T9" fmla="*/ 59 h 208"/>
                <a:gd name="T10" fmla="*/ 170 w 246"/>
                <a:gd name="T11" fmla="*/ 59 h 208"/>
                <a:gd name="T12" fmla="*/ 173 w 246"/>
                <a:gd name="T13" fmla="*/ 63 h 208"/>
                <a:gd name="T14" fmla="*/ 179 w 246"/>
                <a:gd name="T15" fmla="*/ 71 h 208"/>
                <a:gd name="T16" fmla="*/ 180 w 246"/>
                <a:gd name="T17" fmla="*/ 79 h 208"/>
                <a:gd name="T18" fmla="*/ 187 w 246"/>
                <a:gd name="T19" fmla="*/ 89 h 208"/>
                <a:gd name="T20" fmla="*/ 191 w 246"/>
                <a:gd name="T21" fmla="*/ 95 h 208"/>
                <a:gd name="T22" fmla="*/ 196 w 246"/>
                <a:gd name="T23" fmla="*/ 97 h 208"/>
                <a:gd name="T24" fmla="*/ 198 w 246"/>
                <a:gd name="T25" fmla="*/ 99 h 208"/>
                <a:gd name="T26" fmla="*/ 199 w 246"/>
                <a:gd name="T27" fmla="*/ 101 h 208"/>
                <a:gd name="T28" fmla="*/ 203 w 246"/>
                <a:gd name="T29" fmla="*/ 109 h 208"/>
                <a:gd name="T30" fmla="*/ 244 w 246"/>
                <a:gd name="T31" fmla="*/ 120 h 208"/>
                <a:gd name="T32" fmla="*/ 245 w 246"/>
                <a:gd name="T33" fmla="*/ 155 h 208"/>
                <a:gd name="T34" fmla="*/ 144 w 246"/>
                <a:gd name="T35" fmla="*/ 197 h 208"/>
                <a:gd name="T36" fmla="*/ 116 w 246"/>
                <a:gd name="T37" fmla="*/ 188 h 208"/>
                <a:gd name="T38" fmla="*/ 108 w 246"/>
                <a:gd name="T39" fmla="*/ 192 h 208"/>
                <a:gd name="T40" fmla="*/ 105 w 246"/>
                <a:gd name="T41" fmla="*/ 200 h 208"/>
                <a:gd name="T42" fmla="*/ 99 w 246"/>
                <a:gd name="T43" fmla="*/ 193 h 208"/>
                <a:gd name="T44" fmla="*/ 94 w 246"/>
                <a:gd name="T45" fmla="*/ 187 h 208"/>
                <a:gd name="T46" fmla="*/ 82 w 246"/>
                <a:gd name="T47" fmla="*/ 174 h 208"/>
                <a:gd name="T48" fmla="*/ 78 w 246"/>
                <a:gd name="T49" fmla="*/ 160 h 208"/>
                <a:gd name="T50" fmla="*/ 71 w 246"/>
                <a:gd name="T51" fmla="*/ 155 h 208"/>
                <a:gd name="T52" fmla="*/ 66 w 246"/>
                <a:gd name="T53" fmla="*/ 154 h 208"/>
                <a:gd name="T54" fmla="*/ 58 w 246"/>
                <a:gd name="T55" fmla="*/ 145 h 208"/>
                <a:gd name="T56" fmla="*/ 54 w 246"/>
                <a:gd name="T57" fmla="*/ 134 h 208"/>
                <a:gd name="T58" fmla="*/ 55 w 246"/>
                <a:gd name="T59" fmla="*/ 128 h 208"/>
                <a:gd name="T60" fmla="*/ 51 w 246"/>
                <a:gd name="T61" fmla="*/ 120 h 208"/>
                <a:gd name="T62" fmla="*/ 49 w 246"/>
                <a:gd name="T63" fmla="*/ 112 h 208"/>
                <a:gd name="T64" fmla="*/ 44 w 246"/>
                <a:gd name="T65" fmla="*/ 107 h 208"/>
                <a:gd name="T66" fmla="*/ 36 w 246"/>
                <a:gd name="T67" fmla="*/ 104 h 208"/>
                <a:gd name="T68" fmla="*/ 32 w 246"/>
                <a:gd name="T69" fmla="*/ 99 h 208"/>
                <a:gd name="T70" fmla="*/ 32 w 246"/>
                <a:gd name="T71" fmla="*/ 92 h 208"/>
                <a:gd name="T72" fmla="*/ 25 w 246"/>
                <a:gd name="T73" fmla="*/ 84 h 208"/>
                <a:gd name="T74" fmla="*/ 21 w 246"/>
                <a:gd name="T75" fmla="*/ 79 h 208"/>
                <a:gd name="T76" fmla="*/ 17 w 246"/>
                <a:gd name="T77" fmla="*/ 70 h 208"/>
                <a:gd name="T78" fmla="*/ 13 w 246"/>
                <a:gd name="T79" fmla="*/ 64 h 208"/>
                <a:gd name="T80" fmla="*/ 5 w 246"/>
                <a:gd name="T81" fmla="*/ 57 h 208"/>
                <a:gd name="T82" fmla="*/ 3 w 246"/>
                <a:gd name="T83" fmla="*/ 55 h 208"/>
                <a:gd name="T84" fmla="*/ 0 w 246"/>
                <a:gd name="T85" fmla="*/ 54 h 208"/>
                <a:gd name="T86" fmla="*/ 1 w 246"/>
                <a:gd name="T87" fmla="*/ 41 h 208"/>
                <a:gd name="T88" fmla="*/ 25 w 246"/>
                <a:gd name="T89" fmla="*/ 35 h 208"/>
                <a:gd name="T90" fmla="*/ 40 w 246"/>
                <a:gd name="T91" fmla="*/ 25 h 208"/>
                <a:gd name="T92" fmla="*/ 49 w 246"/>
                <a:gd name="T9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08">
                  <a:moveTo>
                    <a:pt x="49" y="0"/>
                  </a:moveTo>
                  <a:lnTo>
                    <a:pt x="59" y="1"/>
                  </a:lnTo>
                  <a:lnTo>
                    <a:pt x="115" y="41"/>
                  </a:lnTo>
                  <a:lnTo>
                    <a:pt x="138" y="41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8" y="45"/>
                  </a:lnTo>
                  <a:lnTo>
                    <a:pt x="158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1" y="49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69" y="60"/>
                  </a:lnTo>
                  <a:lnTo>
                    <a:pt x="171" y="62"/>
                  </a:lnTo>
                  <a:lnTo>
                    <a:pt x="173" y="63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82" y="82"/>
                  </a:lnTo>
                  <a:lnTo>
                    <a:pt x="187" y="89"/>
                  </a:lnTo>
                  <a:lnTo>
                    <a:pt x="188" y="92"/>
                  </a:lnTo>
                  <a:lnTo>
                    <a:pt x="190" y="95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95" y="97"/>
                  </a:lnTo>
                  <a:lnTo>
                    <a:pt x="196" y="97"/>
                  </a:lnTo>
                  <a:lnTo>
                    <a:pt x="198" y="97"/>
                  </a:lnTo>
                  <a:lnTo>
                    <a:pt x="199" y="97"/>
                  </a:lnTo>
                  <a:lnTo>
                    <a:pt x="198" y="99"/>
                  </a:lnTo>
                  <a:lnTo>
                    <a:pt x="198" y="100"/>
                  </a:lnTo>
                  <a:lnTo>
                    <a:pt x="199" y="103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199" y="107"/>
                  </a:lnTo>
                  <a:lnTo>
                    <a:pt x="203" y="109"/>
                  </a:lnTo>
                  <a:lnTo>
                    <a:pt x="205" y="118"/>
                  </a:lnTo>
                  <a:lnTo>
                    <a:pt x="240" y="124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5" y="155"/>
                  </a:lnTo>
                  <a:lnTo>
                    <a:pt x="166" y="179"/>
                  </a:lnTo>
                  <a:lnTo>
                    <a:pt x="145" y="208"/>
                  </a:lnTo>
                  <a:lnTo>
                    <a:pt x="144" y="197"/>
                  </a:lnTo>
                  <a:lnTo>
                    <a:pt x="133" y="192"/>
                  </a:lnTo>
                  <a:lnTo>
                    <a:pt x="124" y="188"/>
                  </a:lnTo>
                  <a:lnTo>
                    <a:pt x="116" y="188"/>
                  </a:lnTo>
                  <a:lnTo>
                    <a:pt x="112" y="185"/>
                  </a:lnTo>
                  <a:lnTo>
                    <a:pt x="109" y="187"/>
                  </a:lnTo>
                  <a:lnTo>
                    <a:pt x="108" y="192"/>
                  </a:lnTo>
                  <a:lnTo>
                    <a:pt x="109" y="196"/>
                  </a:lnTo>
                  <a:lnTo>
                    <a:pt x="107" y="199"/>
                  </a:lnTo>
                  <a:lnTo>
                    <a:pt x="105" y="200"/>
                  </a:lnTo>
                  <a:lnTo>
                    <a:pt x="104" y="200"/>
                  </a:lnTo>
                  <a:lnTo>
                    <a:pt x="101" y="200"/>
                  </a:lnTo>
                  <a:lnTo>
                    <a:pt x="99" y="193"/>
                  </a:lnTo>
                  <a:lnTo>
                    <a:pt x="96" y="192"/>
                  </a:lnTo>
                  <a:lnTo>
                    <a:pt x="95" y="187"/>
                  </a:lnTo>
                  <a:lnTo>
                    <a:pt x="94" y="187"/>
                  </a:lnTo>
                  <a:lnTo>
                    <a:pt x="84" y="178"/>
                  </a:lnTo>
                  <a:lnTo>
                    <a:pt x="84" y="175"/>
                  </a:lnTo>
                  <a:lnTo>
                    <a:pt x="82" y="174"/>
                  </a:lnTo>
                  <a:lnTo>
                    <a:pt x="79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5" y="160"/>
                  </a:lnTo>
                  <a:lnTo>
                    <a:pt x="75" y="159"/>
                  </a:lnTo>
                  <a:lnTo>
                    <a:pt x="71" y="155"/>
                  </a:lnTo>
                  <a:lnTo>
                    <a:pt x="70" y="155"/>
                  </a:lnTo>
                  <a:lnTo>
                    <a:pt x="69" y="154"/>
                  </a:lnTo>
                  <a:lnTo>
                    <a:pt x="66" y="154"/>
                  </a:lnTo>
                  <a:lnTo>
                    <a:pt x="65" y="153"/>
                  </a:lnTo>
                  <a:lnTo>
                    <a:pt x="58" y="146"/>
                  </a:lnTo>
                  <a:lnTo>
                    <a:pt x="58" y="145"/>
                  </a:lnTo>
                  <a:lnTo>
                    <a:pt x="55" y="142"/>
                  </a:lnTo>
                  <a:lnTo>
                    <a:pt x="55" y="138"/>
                  </a:lnTo>
                  <a:lnTo>
                    <a:pt x="54" y="134"/>
                  </a:lnTo>
                  <a:lnTo>
                    <a:pt x="53" y="132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4" y="126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7" y="112"/>
                  </a:lnTo>
                  <a:lnTo>
                    <a:pt x="46" y="109"/>
                  </a:lnTo>
                  <a:lnTo>
                    <a:pt x="44" y="107"/>
                  </a:lnTo>
                  <a:lnTo>
                    <a:pt x="40" y="104"/>
                  </a:lnTo>
                  <a:lnTo>
                    <a:pt x="37" y="103"/>
                  </a:lnTo>
                  <a:lnTo>
                    <a:pt x="36" y="104"/>
                  </a:lnTo>
                  <a:lnTo>
                    <a:pt x="34" y="103"/>
                  </a:lnTo>
                  <a:lnTo>
                    <a:pt x="34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0" y="91"/>
                  </a:lnTo>
                  <a:lnTo>
                    <a:pt x="28" y="85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2"/>
                  </a:lnTo>
                  <a:lnTo>
                    <a:pt x="5" y="57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1" y="41"/>
                  </a:lnTo>
                  <a:lnTo>
                    <a:pt x="5" y="41"/>
                  </a:lnTo>
                  <a:lnTo>
                    <a:pt x="17" y="45"/>
                  </a:lnTo>
                  <a:lnTo>
                    <a:pt x="25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40" y="25"/>
                  </a:lnTo>
                  <a:lnTo>
                    <a:pt x="26" y="10"/>
                  </a:lnTo>
                  <a:lnTo>
                    <a:pt x="44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99" name="Freeform 428">
              <a:extLst>
                <a:ext uri="{FF2B5EF4-FFF2-40B4-BE49-F238E27FC236}">
                  <a16:creationId xmlns:a16="http://schemas.microsoft.com/office/drawing/2014/main" id="{08C38B9D-B491-4D7A-B7F2-D7D7047EA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831" y="4235872"/>
              <a:ext cx="17237" cy="36389"/>
            </a:xfrm>
            <a:custGeom>
              <a:avLst/>
              <a:gdLst>
                <a:gd name="T0" fmla="*/ 4 w 9"/>
                <a:gd name="T1" fmla="*/ 0 h 19"/>
                <a:gd name="T2" fmla="*/ 4 w 9"/>
                <a:gd name="T3" fmla="*/ 0 h 19"/>
                <a:gd name="T4" fmla="*/ 6 w 9"/>
                <a:gd name="T5" fmla="*/ 1 h 19"/>
                <a:gd name="T6" fmla="*/ 6 w 9"/>
                <a:gd name="T7" fmla="*/ 2 h 19"/>
                <a:gd name="T8" fmla="*/ 8 w 9"/>
                <a:gd name="T9" fmla="*/ 2 h 19"/>
                <a:gd name="T10" fmla="*/ 8 w 9"/>
                <a:gd name="T11" fmla="*/ 4 h 19"/>
                <a:gd name="T12" fmla="*/ 6 w 9"/>
                <a:gd name="T13" fmla="*/ 7 h 19"/>
                <a:gd name="T14" fmla="*/ 6 w 9"/>
                <a:gd name="T15" fmla="*/ 7 h 19"/>
                <a:gd name="T16" fmla="*/ 6 w 9"/>
                <a:gd name="T17" fmla="*/ 11 h 19"/>
                <a:gd name="T18" fmla="*/ 8 w 9"/>
                <a:gd name="T19" fmla="*/ 11 h 19"/>
                <a:gd name="T20" fmla="*/ 9 w 9"/>
                <a:gd name="T21" fmla="*/ 13 h 19"/>
                <a:gd name="T22" fmla="*/ 8 w 9"/>
                <a:gd name="T23" fmla="*/ 19 h 19"/>
                <a:gd name="T24" fmla="*/ 6 w 9"/>
                <a:gd name="T25" fmla="*/ 19 h 19"/>
                <a:gd name="T26" fmla="*/ 6 w 9"/>
                <a:gd name="T27" fmla="*/ 19 h 19"/>
                <a:gd name="T28" fmla="*/ 5 w 9"/>
                <a:gd name="T29" fmla="*/ 19 h 19"/>
                <a:gd name="T30" fmla="*/ 1 w 9"/>
                <a:gd name="T31" fmla="*/ 17 h 19"/>
                <a:gd name="T32" fmla="*/ 1 w 9"/>
                <a:gd name="T33" fmla="*/ 17 h 19"/>
                <a:gd name="T34" fmla="*/ 1 w 9"/>
                <a:gd name="T35" fmla="*/ 15 h 19"/>
                <a:gd name="T36" fmla="*/ 1 w 9"/>
                <a:gd name="T37" fmla="*/ 13 h 19"/>
                <a:gd name="T38" fmla="*/ 0 w 9"/>
                <a:gd name="T39" fmla="*/ 13 h 19"/>
                <a:gd name="T40" fmla="*/ 0 w 9"/>
                <a:gd name="T41" fmla="*/ 10 h 19"/>
                <a:gd name="T42" fmla="*/ 0 w 9"/>
                <a:gd name="T43" fmla="*/ 7 h 19"/>
                <a:gd name="T44" fmla="*/ 1 w 9"/>
                <a:gd name="T45" fmla="*/ 7 h 19"/>
                <a:gd name="T46" fmla="*/ 1 w 9"/>
                <a:gd name="T47" fmla="*/ 7 h 19"/>
                <a:gd name="T48" fmla="*/ 1 w 9"/>
                <a:gd name="T49" fmla="*/ 4 h 19"/>
                <a:gd name="T50" fmla="*/ 1 w 9"/>
                <a:gd name="T51" fmla="*/ 4 h 19"/>
                <a:gd name="T52" fmla="*/ 1 w 9"/>
                <a:gd name="T53" fmla="*/ 2 h 19"/>
                <a:gd name="T54" fmla="*/ 2 w 9"/>
                <a:gd name="T55" fmla="*/ 1 h 19"/>
                <a:gd name="T56" fmla="*/ 2 w 9"/>
                <a:gd name="T57" fmla="*/ 1 h 19"/>
                <a:gd name="T58" fmla="*/ 2 w 9"/>
                <a:gd name="T59" fmla="*/ 1 h 19"/>
                <a:gd name="T60" fmla="*/ 4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00" name="Freeform 429">
              <a:extLst>
                <a:ext uri="{FF2B5EF4-FFF2-40B4-BE49-F238E27FC236}">
                  <a16:creationId xmlns:a16="http://schemas.microsoft.com/office/drawing/2014/main" id="{E9CD9811-463A-47A8-B2B5-27B827978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068" y="4237787"/>
              <a:ext cx="107250" cy="86183"/>
            </a:xfrm>
            <a:custGeom>
              <a:avLst/>
              <a:gdLst>
                <a:gd name="T0" fmla="*/ 51 w 56"/>
                <a:gd name="T1" fmla="*/ 0 h 45"/>
                <a:gd name="T2" fmla="*/ 53 w 56"/>
                <a:gd name="T3" fmla="*/ 0 h 45"/>
                <a:gd name="T4" fmla="*/ 54 w 56"/>
                <a:gd name="T5" fmla="*/ 5 h 45"/>
                <a:gd name="T6" fmla="*/ 55 w 56"/>
                <a:gd name="T7" fmla="*/ 5 h 45"/>
                <a:gd name="T8" fmla="*/ 55 w 56"/>
                <a:gd name="T9" fmla="*/ 5 h 45"/>
                <a:gd name="T10" fmla="*/ 55 w 56"/>
                <a:gd name="T11" fmla="*/ 5 h 45"/>
                <a:gd name="T12" fmla="*/ 56 w 56"/>
                <a:gd name="T13" fmla="*/ 5 h 45"/>
                <a:gd name="T14" fmla="*/ 56 w 56"/>
                <a:gd name="T15" fmla="*/ 6 h 45"/>
                <a:gd name="T16" fmla="*/ 56 w 56"/>
                <a:gd name="T17" fmla="*/ 9 h 45"/>
                <a:gd name="T18" fmla="*/ 55 w 56"/>
                <a:gd name="T19" fmla="*/ 10 h 45"/>
                <a:gd name="T20" fmla="*/ 45 w 56"/>
                <a:gd name="T21" fmla="*/ 41 h 45"/>
                <a:gd name="T22" fmla="*/ 41 w 56"/>
                <a:gd name="T23" fmla="*/ 45 h 45"/>
                <a:gd name="T24" fmla="*/ 6 w 56"/>
                <a:gd name="T25" fmla="*/ 39 h 45"/>
                <a:gd name="T26" fmla="*/ 4 w 56"/>
                <a:gd name="T27" fmla="*/ 30 h 45"/>
                <a:gd name="T28" fmla="*/ 0 w 56"/>
                <a:gd name="T29" fmla="*/ 28 h 45"/>
                <a:gd name="T30" fmla="*/ 0 w 56"/>
                <a:gd name="T31" fmla="*/ 22 h 45"/>
                <a:gd name="T32" fmla="*/ 1 w 56"/>
                <a:gd name="T33" fmla="*/ 24 h 45"/>
                <a:gd name="T34" fmla="*/ 3 w 56"/>
                <a:gd name="T35" fmla="*/ 22 h 45"/>
                <a:gd name="T36" fmla="*/ 3 w 56"/>
                <a:gd name="T37" fmla="*/ 28 h 45"/>
                <a:gd name="T38" fmla="*/ 5 w 56"/>
                <a:gd name="T39" fmla="*/ 28 h 45"/>
                <a:gd name="T40" fmla="*/ 6 w 56"/>
                <a:gd name="T41" fmla="*/ 28 h 45"/>
                <a:gd name="T42" fmla="*/ 9 w 56"/>
                <a:gd name="T43" fmla="*/ 28 h 45"/>
                <a:gd name="T44" fmla="*/ 13 w 56"/>
                <a:gd name="T45" fmla="*/ 24 h 45"/>
                <a:gd name="T46" fmla="*/ 17 w 56"/>
                <a:gd name="T47" fmla="*/ 25 h 45"/>
                <a:gd name="T48" fmla="*/ 20 w 56"/>
                <a:gd name="T49" fmla="*/ 25 h 45"/>
                <a:gd name="T50" fmla="*/ 20 w 56"/>
                <a:gd name="T51" fmla="*/ 25 h 45"/>
                <a:gd name="T52" fmla="*/ 22 w 56"/>
                <a:gd name="T53" fmla="*/ 25 h 45"/>
                <a:gd name="T54" fmla="*/ 24 w 56"/>
                <a:gd name="T55" fmla="*/ 26 h 45"/>
                <a:gd name="T56" fmla="*/ 26 w 56"/>
                <a:gd name="T57" fmla="*/ 26 h 45"/>
                <a:gd name="T58" fmla="*/ 30 w 56"/>
                <a:gd name="T59" fmla="*/ 25 h 45"/>
                <a:gd name="T60" fmla="*/ 30 w 56"/>
                <a:gd name="T61" fmla="*/ 24 h 45"/>
                <a:gd name="T62" fmla="*/ 31 w 56"/>
                <a:gd name="T63" fmla="*/ 24 h 45"/>
                <a:gd name="T64" fmla="*/ 30 w 56"/>
                <a:gd name="T65" fmla="*/ 22 h 45"/>
                <a:gd name="T66" fmla="*/ 33 w 56"/>
                <a:gd name="T67" fmla="*/ 22 h 45"/>
                <a:gd name="T68" fmla="*/ 33 w 56"/>
                <a:gd name="T69" fmla="*/ 21 h 45"/>
                <a:gd name="T70" fmla="*/ 34 w 56"/>
                <a:gd name="T71" fmla="*/ 24 h 45"/>
                <a:gd name="T72" fmla="*/ 37 w 56"/>
                <a:gd name="T73" fmla="*/ 20 h 45"/>
                <a:gd name="T74" fmla="*/ 37 w 56"/>
                <a:gd name="T75" fmla="*/ 18 h 45"/>
                <a:gd name="T76" fmla="*/ 35 w 56"/>
                <a:gd name="T77" fmla="*/ 18 h 45"/>
                <a:gd name="T78" fmla="*/ 37 w 56"/>
                <a:gd name="T79" fmla="*/ 16 h 45"/>
                <a:gd name="T80" fmla="*/ 43 w 56"/>
                <a:gd name="T81" fmla="*/ 10 h 45"/>
                <a:gd name="T82" fmla="*/ 43 w 56"/>
                <a:gd name="T83" fmla="*/ 8 h 45"/>
                <a:gd name="T84" fmla="*/ 51 w 56"/>
                <a:gd name="T85" fmla="*/ 3 h 45"/>
                <a:gd name="T86" fmla="*/ 51 w 56"/>
                <a:gd name="T87" fmla="*/ 1 h 45"/>
                <a:gd name="T88" fmla="*/ 51 w 56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5">
                  <a:moveTo>
                    <a:pt x="51" y="0"/>
                  </a:moveTo>
                  <a:lnTo>
                    <a:pt x="53" y="0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6" y="9"/>
                  </a:lnTo>
                  <a:lnTo>
                    <a:pt x="55" y="10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6" y="39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30" y="25"/>
                  </a:lnTo>
                  <a:lnTo>
                    <a:pt x="30" y="24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1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01" name="Freeform 430">
              <a:extLst>
                <a:ext uri="{FF2B5EF4-FFF2-40B4-BE49-F238E27FC236}">
                  <a16:creationId xmlns:a16="http://schemas.microsoft.com/office/drawing/2014/main" id="{D03BDE34-24EA-47C6-B478-D318F072C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3298" y="3874861"/>
              <a:ext cx="67032" cy="30643"/>
            </a:xfrm>
            <a:custGeom>
              <a:avLst/>
              <a:gdLst>
                <a:gd name="T0" fmla="*/ 33 w 35"/>
                <a:gd name="T1" fmla="*/ 13 h 16"/>
                <a:gd name="T2" fmla="*/ 34 w 35"/>
                <a:gd name="T3" fmla="*/ 13 h 16"/>
                <a:gd name="T4" fmla="*/ 35 w 35"/>
                <a:gd name="T5" fmla="*/ 14 h 16"/>
                <a:gd name="T6" fmla="*/ 34 w 35"/>
                <a:gd name="T7" fmla="*/ 16 h 16"/>
                <a:gd name="T8" fmla="*/ 31 w 35"/>
                <a:gd name="T9" fmla="*/ 14 h 16"/>
                <a:gd name="T10" fmla="*/ 31 w 35"/>
                <a:gd name="T11" fmla="*/ 13 h 16"/>
                <a:gd name="T12" fmla="*/ 33 w 35"/>
                <a:gd name="T13" fmla="*/ 13 h 16"/>
                <a:gd name="T14" fmla="*/ 0 w 35"/>
                <a:gd name="T15" fmla="*/ 2 h 16"/>
                <a:gd name="T16" fmla="*/ 2 w 35"/>
                <a:gd name="T17" fmla="*/ 2 h 16"/>
                <a:gd name="T18" fmla="*/ 5 w 35"/>
                <a:gd name="T19" fmla="*/ 4 h 16"/>
                <a:gd name="T20" fmla="*/ 2 w 35"/>
                <a:gd name="T21" fmla="*/ 5 h 16"/>
                <a:gd name="T22" fmla="*/ 1 w 35"/>
                <a:gd name="T23" fmla="*/ 5 h 16"/>
                <a:gd name="T24" fmla="*/ 0 w 35"/>
                <a:gd name="T25" fmla="*/ 2 h 16"/>
                <a:gd name="T26" fmla="*/ 5 w 35"/>
                <a:gd name="T27" fmla="*/ 0 h 16"/>
                <a:gd name="T28" fmla="*/ 6 w 35"/>
                <a:gd name="T29" fmla="*/ 0 h 16"/>
                <a:gd name="T30" fmla="*/ 6 w 35"/>
                <a:gd name="T31" fmla="*/ 1 h 16"/>
                <a:gd name="T32" fmla="*/ 5 w 35"/>
                <a:gd name="T33" fmla="*/ 0 h 16"/>
                <a:gd name="T34" fmla="*/ 16 w 35"/>
                <a:gd name="T35" fmla="*/ 0 h 16"/>
                <a:gd name="T36" fmla="*/ 17 w 35"/>
                <a:gd name="T37" fmla="*/ 0 h 16"/>
                <a:gd name="T38" fmla="*/ 17 w 35"/>
                <a:gd name="T39" fmla="*/ 1 h 16"/>
                <a:gd name="T40" fmla="*/ 14 w 35"/>
                <a:gd name="T41" fmla="*/ 0 h 16"/>
                <a:gd name="T42" fmla="*/ 16 w 35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6">
                  <a:moveTo>
                    <a:pt x="33" y="13"/>
                  </a:moveTo>
                  <a:lnTo>
                    <a:pt x="34" y="13"/>
                  </a:lnTo>
                  <a:lnTo>
                    <a:pt x="35" y="14"/>
                  </a:lnTo>
                  <a:lnTo>
                    <a:pt x="34" y="16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3" y="1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5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02" name="Freeform 431">
              <a:extLst>
                <a:ext uri="{FF2B5EF4-FFF2-40B4-BE49-F238E27FC236}">
                  <a16:creationId xmlns:a16="http://schemas.microsoft.com/office/drawing/2014/main" id="{44A97E8F-6E7C-4CD1-A061-9DB4965B4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7508" y="4076912"/>
              <a:ext cx="7661" cy="3830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03" name="Freeform 432">
              <a:extLst>
                <a:ext uri="{FF2B5EF4-FFF2-40B4-BE49-F238E27FC236}">
                  <a16:creationId xmlns:a16="http://schemas.microsoft.com/office/drawing/2014/main" id="{4C28C971-9027-4F93-8213-0BDDB7A54F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4527" y="4172671"/>
              <a:ext cx="99589" cy="34473"/>
            </a:xfrm>
            <a:custGeom>
              <a:avLst/>
              <a:gdLst>
                <a:gd name="T0" fmla="*/ 1 w 52"/>
                <a:gd name="T1" fmla="*/ 15 h 18"/>
                <a:gd name="T2" fmla="*/ 1 w 52"/>
                <a:gd name="T3" fmla="*/ 15 h 18"/>
                <a:gd name="T4" fmla="*/ 1 w 52"/>
                <a:gd name="T5" fmla="*/ 17 h 18"/>
                <a:gd name="T6" fmla="*/ 1 w 52"/>
                <a:gd name="T7" fmla="*/ 18 h 18"/>
                <a:gd name="T8" fmla="*/ 0 w 52"/>
                <a:gd name="T9" fmla="*/ 17 h 18"/>
                <a:gd name="T10" fmla="*/ 0 w 52"/>
                <a:gd name="T11" fmla="*/ 17 h 18"/>
                <a:gd name="T12" fmla="*/ 1 w 52"/>
                <a:gd name="T13" fmla="*/ 15 h 18"/>
                <a:gd name="T14" fmla="*/ 26 w 52"/>
                <a:gd name="T15" fmla="*/ 12 h 18"/>
                <a:gd name="T16" fmla="*/ 27 w 52"/>
                <a:gd name="T17" fmla="*/ 12 h 18"/>
                <a:gd name="T18" fmla="*/ 30 w 52"/>
                <a:gd name="T19" fmla="*/ 12 h 18"/>
                <a:gd name="T20" fmla="*/ 30 w 52"/>
                <a:gd name="T21" fmla="*/ 14 h 18"/>
                <a:gd name="T22" fmla="*/ 29 w 52"/>
                <a:gd name="T23" fmla="*/ 15 h 18"/>
                <a:gd name="T24" fmla="*/ 27 w 52"/>
                <a:gd name="T25" fmla="*/ 17 h 18"/>
                <a:gd name="T26" fmla="*/ 25 w 52"/>
                <a:gd name="T27" fmla="*/ 14 h 18"/>
                <a:gd name="T28" fmla="*/ 26 w 52"/>
                <a:gd name="T29" fmla="*/ 12 h 18"/>
                <a:gd name="T30" fmla="*/ 8 w 52"/>
                <a:gd name="T31" fmla="*/ 12 h 18"/>
                <a:gd name="T32" fmla="*/ 9 w 52"/>
                <a:gd name="T33" fmla="*/ 12 h 18"/>
                <a:gd name="T34" fmla="*/ 9 w 52"/>
                <a:gd name="T35" fmla="*/ 12 h 18"/>
                <a:gd name="T36" fmla="*/ 9 w 52"/>
                <a:gd name="T37" fmla="*/ 13 h 18"/>
                <a:gd name="T38" fmla="*/ 8 w 52"/>
                <a:gd name="T39" fmla="*/ 12 h 18"/>
                <a:gd name="T40" fmla="*/ 8 w 52"/>
                <a:gd name="T41" fmla="*/ 12 h 18"/>
                <a:gd name="T42" fmla="*/ 19 w 52"/>
                <a:gd name="T43" fmla="*/ 8 h 18"/>
                <a:gd name="T44" fmla="*/ 22 w 52"/>
                <a:gd name="T45" fmla="*/ 8 h 18"/>
                <a:gd name="T46" fmla="*/ 21 w 52"/>
                <a:gd name="T47" fmla="*/ 10 h 18"/>
                <a:gd name="T48" fmla="*/ 18 w 52"/>
                <a:gd name="T49" fmla="*/ 10 h 18"/>
                <a:gd name="T50" fmla="*/ 14 w 52"/>
                <a:gd name="T51" fmla="*/ 13 h 18"/>
                <a:gd name="T52" fmla="*/ 13 w 52"/>
                <a:gd name="T53" fmla="*/ 12 h 18"/>
                <a:gd name="T54" fmla="*/ 12 w 52"/>
                <a:gd name="T55" fmla="*/ 10 h 18"/>
                <a:gd name="T56" fmla="*/ 13 w 52"/>
                <a:gd name="T57" fmla="*/ 9 h 18"/>
                <a:gd name="T58" fmla="*/ 16 w 52"/>
                <a:gd name="T59" fmla="*/ 9 h 18"/>
                <a:gd name="T60" fmla="*/ 18 w 52"/>
                <a:gd name="T61" fmla="*/ 8 h 18"/>
                <a:gd name="T62" fmla="*/ 19 w 52"/>
                <a:gd name="T63" fmla="*/ 8 h 18"/>
                <a:gd name="T64" fmla="*/ 47 w 52"/>
                <a:gd name="T65" fmla="*/ 5 h 18"/>
                <a:gd name="T66" fmla="*/ 47 w 52"/>
                <a:gd name="T67" fmla="*/ 8 h 18"/>
                <a:gd name="T68" fmla="*/ 44 w 52"/>
                <a:gd name="T69" fmla="*/ 12 h 18"/>
                <a:gd name="T70" fmla="*/ 42 w 52"/>
                <a:gd name="T71" fmla="*/ 13 h 18"/>
                <a:gd name="T72" fmla="*/ 41 w 52"/>
                <a:gd name="T73" fmla="*/ 12 h 18"/>
                <a:gd name="T74" fmla="*/ 43 w 52"/>
                <a:gd name="T75" fmla="*/ 9 h 18"/>
                <a:gd name="T76" fmla="*/ 43 w 52"/>
                <a:gd name="T77" fmla="*/ 8 h 18"/>
                <a:gd name="T78" fmla="*/ 47 w 52"/>
                <a:gd name="T79" fmla="*/ 5 h 18"/>
                <a:gd name="T80" fmla="*/ 2 w 52"/>
                <a:gd name="T81" fmla="*/ 2 h 18"/>
                <a:gd name="T82" fmla="*/ 4 w 52"/>
                <a:gd name="T83" fmla="*/ 2 h 18"/>
                <a:gd name="T84" fmla="*/ 4 w 52"/>
                <a:gd name="T85" fmla="*/ 6 h 18"/>
                <a:gd name="T86" fmla="*/ 2 w 52"/>
                <a:gd name="T87" fmla="*/ 8 h 18"/>
                <a:gd name="T88" fmla="*/ 2 w 52"/>
                <a:gd name="T89" fmla="*/ 5 h 18"/>
                <a:gd name="T90" fmla="*/ 2 w 52"/>
                <a:gd name="T91" fmla="*/ 4 h 18"/>
                <a:gd name="T92" fmla="*/ 2 w 52"/>
                <a:gd name="T93" fmla="*/ 2 h 18"/>
                <a:gd name="T94" fmla="*/ 51 w 52"/>
                <a:gd name="T95" fmla="*/ 0 h 18"/>
                <a:gd name="T96" fmla="*/ 52 w 52"/>
                <a:gd name="T97" fmla="*/ 1 h 18"/>
                <a:gd name="T98" fmla="*/ 51 w 52"/>
                <a:gd name="T99" fmla="*/ 1 h 18"/>
                <a:gd name="T100" fmla="*/ 48 w 52"/>
                <a:gd name="T101" fmla="*/ 2 h 18"/>
                <a:gd name="T102" fmla="*/ 50 w 52"/>
                <a:gd name="T103" fmla="*/ 0 h 18"/>
                <a:gd name="T104" fmla="*/ 51 w 52"/>
                <a:gd name="T10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8">
                  <a:moveTo>
                    <a:pt x="1" y="15"/>
                  </a:move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close/>
                  <a:moveTo>
                    <a:pt x="26" y="12"/>
                  </a:moveTo>
                  <a:lnTo>
                    <a:pt x="27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6" y="12"/>
                  </a:lnTo>
                  <a:close/>
                  <a:moveTo>
                    <a:pt x="8" y="12"/>
                  </a:moveTo>
                  <a:lnTo>
                    <a:pt x="9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2"/>
                  </a:lnTo>
                  <a:close/>
                  <a:moveTo>
                    <a:pt x="19" y="8"/>
                  </a:moveTo>
                  <a:lnTo>
                    <a:pt x="22" y="8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9" y="8"/>
                  </a:lnTo>
                  <a:close/>
                  <a:moveTo>
                    <a:pt x="47" y="5"/>
                  </a:moveTo>
                  <a:lnTo>
                    <a:pt x="47" y="8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7" y="5"/>
                  </a:lnTo>
                  <a:close/>
                  <a:moveTo>
                    <a:pt x="2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51" y="0"/>
                  </a:moveTo>
                  <a:lnTo>
                    <a:pt x="52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04" name="Freeform 434">
              <a:extLst>
                <a:ext uri="{FF2B5EF4-FFF2-40B4-BE49-F238E27FC236}">
                  <a16:creationId xmlns:a16="http://schemas.microsoft.com/office/drawing/2014/main" id="{85236A8B-84E3-41CD-9632-F905B249B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3050" y="4228212"/>
              <a:ext cx="168535" cy="239397"/>
            </a:xfrm>
            <a:custGeom>
              <a:avLst/>
              <a:gdLst>
                <a:gd name="T0" fmla="*/ 46 w 88"/>
                <a:gd name="T1" fmla="*/ 22 h 125"/>
                <a:gd name="T2" fmla="*/ 50 w 88"/>
                <a:gd name="T3" fmla="*/ 29 h 125"/>
                <a:gd name="T4" fmla="*/ 59 w 88"/>
                <a:gd name="T5" fmla="*/ 35 h 125"/>
                <a:gd name="T6" fmla="*/ 63 w 88"/>
                <a:gd name="T7" fmla="*/ 34 h 125"/>
                <a:gd name="T8" fmla="*/ 71 w 88"/>
                <a:gd name="T9" fmla="*/ 34 h 125"/>
                <a:gd name="T10" fmla="*/ 76 w 88"/>
                <a:gd name="T11" fmla="*/ 39 h 125"/>
                <a:gd name="T12" fmla="*/ 79 w 88"/>
                <a:gd name="T13" fmla="*/ 43 h 125"/>
                <a:gd name="T14" fmla="*/ 85 w 88"/>
                <a:gd name="T15" fmla="*/ 50 h 125"/>
                <a:gd name="T16" fmla="*/ 88 w 88"/>
                <a:gd name="T17" fmla="*/ 51 h 125"/>
                <a:gd name="T18" fmla="*/ 87 w 88"/>
                <a:gd name="T19" fmla="*/ 55 h 125"/>
                <a:gd name="T20" fmla="*/ 85 w 88"/>
                <a:gd name="T21" fmla="*/ 59 h 125"/>
                <a:gd name="T22" fmla="*/ 79 w 88"/>
                <a:gd name="T23" fmla="*/ 68 h 125"/>
                <a:gd name="T24" fmla="*/ 76 w 88"/>
                <a:gd name="T25" fmla="*/ 72 h 125"/>
                <a:gd name="T26" fmla="*/ 73 w 88"/>
                <a:gd name="T27" fmla="*/ 76 h 125"/>
                <a:gd name="T28" fmla="*/ 72 w 88"/>
                <a:gd name="T29" fmla="*/ 75 h 125"/>
                <a:gd name="T30" fmla="*/ 72 w 88"/>
                <a:gd name="T31" fmla="*/ 73 h 125"/>
                <a:gd name="T32" fmla="*/ 70 w 88"/>
                <a:gd name="T33" fmla="*/ 76 h 125"/>
                <a:gd name="T34" fmla="*/ 70 w 88"/>
                <a:gd name="T35" fmla="*/ 79 h 125"/>
                <a:gd name="T36" fmla="*/ 66 w 88"/>
                <a:gd name="T37" fmla="*/ 83 h 125"/>
                <a:gd name="T38" fmla="*/ 66 w 88"/>
                <a:gd name="T39" fmla="*/ 86 h 125"/>
                <a:gd name="T40" fmla="*/ 67 w 88"/>
                <a:gd name="T41" fmla="*/ 89 h 125"/>
                <a:gd name="T42" fmla="*/ 68 w 88"/>
                <a:gd name="T43" fmla="*/ 93 h 125"/>
                <a:gd name="T44" fmla="*/ 68 w 88"/>
                <a:gd name="T45" fmla="*/ 94 h 125"/>
                <a:gd name="T46" fmla="*/ 62 w 88"/>
                <a:gd name="T47" fmla="*/ 97 h 125"/>
                <a:gd name="T48" fmla="*/ 56 w 88"/>
                <a:gd name="T49" fmla="*/ 96 h 125"/>
                <a:gd name="T50" fmla="*/ 52 w 88"/>
                <a:gd name="T51" fmla="*/ 105 h 125"/>
                <a:gd name="T52" fmla="*/ 50 w 88"/>
                <a:gd name="T53" fmla="*/ 109 h 125"/>
                <a:gd name="T54" fmla="*/ 44 w 88"/>
                <a:gd name="T55" fmla="*/ 109 h 125"/>
                <a:gd name="T56" fmla="*/ 39 w 88"/>
                <a:gd name="T57" fmla="*/ 109 h 125"/>
                <a:gd name="T58" fmla="*/ 38 w 88"/>
                <a:gd name="T59" fmla="*/ 113 h 125"/>
                <a:gd name="T60" fmla="*/ 39 w 88"/>
                <a:gd name="T61" fmla="*/ 114 h 125"/>
                <a:gd name="T62" fmla="*/ 38 w 88"/>
                <a:gd name="T63" fmla="*/ 115 h 125"/>
                <a:gd name="T64" fmla="*/ 35 w 88"/>
                <a:gd name="T65" fmla="*/ 121 h 125"/>
                <a:gd name="T66" fmla="*/ 33 w 88"/>
                <a:gd name="T67" fmla="*/ 119 h 125"/>
                <a:gd name="T68" fmla="*/ 27 w 88"/>
                <a:gd name="T69" fmla="*/ 119 h 125"/>
                <a:gd name="T70" fmla="*/ 21 w 88"/>
                <a:gd name="T71" fmla="*/ 122 h 125"/>
                <a:gd name="T72" fmla="*/ 17 w 88"/>
                <a:gd name="T73" fmla="*/ 125 h 125"/>
                <a:gd name="T74" fmla="*/ 16 w 88"/>
                <a:gd name="T75" fmla="*/ 125 h 125"/>
                <a:gd name="T76" fmla="*/ 10 w 88"/>
                <a:gd name="T77" fmla="*/ 111 h 125"/>
                <a:gd name="T78" fmla="*/ 0 w 88"/>
                <a:gd name="T79" fmla="*/ 92 h 125"/>
                <a:gd name="T80" fmla="*/ 35 w 88"/>
                <a:gd name="T81" fmla="*/ 56 h 125"/>
                <a:gd name="T82" fmla="*/ 43 w 88"/>
                <a:gd name="T83" fmla="*/ 15 h 125"/>
                <a:gd name="T84" fmla="*/ 43 w 88"/>
                <a:gd name="T85" fmla="*/ 0 h 125"/>
                <a:gd name="T86" fmla="*/ 43 w 88"/>
                <a:gd name="T87" fmla="*/ 0 h 125"/>
                <a:gd name="T88" fmla="*/ 43 w 88"/>
                <a:gd name="T89" fmla="*/ 1 h 125"/>
                <a:gd name="T90" fmla="*/ 44 w 88"/>
                <a:gd name="T91" fmla="*/ 4 h 125"/>
                <a:gd name="T92" fmla="*/ 43 w 88"/>
                <a:gd name="T93" fmla="*/ 8 h 125"/>
                <a:gd name="T94" fmla="*/ 42 w 88"/>
                <a:gd name="T95" fmla="*/ 10 h 125"/>
                <a:gd name="T96" fmla="*/ 39 w 88"/>
                <a:gd name="T97" fmla="*/ 5 h 125"/>
                <a:gd name="T98" fmla="*/ 41 w 88"/>
                <a:gd name="T99" fmla="*/ 2 h 125"/>
                <a:gd name="T100" fmla="*/ 42 w 88"/>
                <a:gd name="T101" fmla="*/ 2 h 125"/>
                <a:gd name="T102" fmla="*/ 43 w 88"/>
                <a:gd name="T10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25">
                  <a:moveTo>
                    <a:pt x="44" y="14"/>
                  </a:moveTo>
                  <a:lnTo>
                    <a:pt x="46" y="22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6" y="34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3" y="34"/>
                  </a:lnTo>
                  <a:lnTo>
                    <a:pt x="68" y="35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6" y="39"/>
                  </a:lnTo>
                  <a:lnTo>
                    <a:pt x="77" y="42"/>
                  </a:lnTo>
                  <a:lnTo>
                    <a:pt x="79" y="43"/>
                  </a:lnTo>
                  <a:lnTo>
                    <a:pt x="80" y="46"/>
                  </a:lnTo>
                  <a:lnTo>
                    <a:pt x="85" y="50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2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5" y="59"/>
                  </a:lnTo>
                  <a:lnTo>
                    <a:pt x="81" y="65"/>
                  </a:lnTo>
                  <a:lnTo>
                    <a:pt x="79" y="68"/>
                  </a:lnTo>
                  <a:lnTo>
                    <a:pt x="77" y="71"/>
                  </a:lnTo>
                  <a:lnTo>
                    <a:pt x="76" y="72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2" y="76"/>
                  </a:lnTo>
                  <a:lnTo>
                    <a:pt x="72" y="75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0" y="76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68" y="79"/>
                  </a:lnTo>
                  <a:lnTo>
                    <a:pt x="66" y="83"/>
                  </a:lnTo>
                  <a:lnTo>
                    <a:pt x="66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8" y="93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63" y="96"/>
                  </a:lnTo>
                  <a:lnTo>
                    <a:pt x="62" y="97"/>
                  </a:lnTo>
                  <a:lnTo>
                    <a:pt x="59" y="96"/>
                  </a:lnTo>
                  <a:lnTo>
                    <a:pt x="56" y="96"/>
                  </a:lnTo>
                  <a:lnTo>
                    <a:pt x="52" y="101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0" y="109"/>
                  </a:lnTo>
                  <a:lnTo>
                    <a:pt x="47" y="108"/>
                  </a:lnTo>
                  <a:lnTo>
                    <a:pt x="44" y="109"/>
                  </a:lnTo>
                  <a:lnTo>
                    <a:pt x="41" y="109"/>
                  </a:lnTo>
                  <a:lnTo>
                    <a:pt x="39" y="109"/>
                  </a:lnTo>
                  <a:lnTo>
                    <a:pt x="38" y="111"/>
                  </a:lnTo>
                  <a:lnTo>
                    <a:pt x="38" y="113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5"/>
                  </a:lnTo>
                  <a:lnTo>
                    <a:pt x="38" y="115"/>
                  </a:lnTo>
                  <a:lnTo>
                    <a:pt x="38" y="117"/>
                  </a:lnTo>
                  <a:lnTo>
                    <a:pt x="35" y="121"/>
                  </a:lnTo>
                  <a:lnTo>
                    <a:pt x="34" y="121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7" y="119"/>
                  </a:lnTo>
                  <a:lnTo>
                    <a:pt x="23" y="122"/>
                  </a:lnTo>
                  <a:lnTo>
                    <a:pt x="21" y="122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3"/>
                  </a:lnTo>
                  <a:lnTo>
                    <a:pt x="16" y="125"/>
                  </a:lnTo>
                  <a:lnTo>
                    <a:pt x="9" y="117"/>
                  </a:lnTo>
                  <a:lnTo>
                    <a:pt x="10" y="11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34" y="81"/>
                  </a:lnTo>
                  <a:lnTo>
                    <a:pt x="35" y="56"/>
                  </a:lnTo>
                  <a:lnTo>
                    <a:pt x="33" y="46"/>
                  </a:lnTo>
                  <a:lnTo>
                    <a:pt x="43" y="15"/>
                  </a:lnTo>
                  <a:lnTo>
                    <a:pt x="44" y="14"/>
                  </a:lnTo>
                  <a:close/>
                  <a:moveTo>
                    <a:pt x="43" y="0"/>
                  </a:moveTo>
                  <a:lnTo>
                    <a:pt x="44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4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05" name="Freeform 435">
              <a:extLst>
                <a:ext uri="{FF2B5EF4-FFF2-40B4-BE49-F238E27FC236}">
                  <a16:creationId xmlns:a16="http://schemas.microsoft.com/office/drawing/2014/main" id="{C0D97BE3-FEB2-4BC6-8070-7EA082F0B7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0466" y="4404407"/>
              <a:ext cx="275784" cy="168534"/>
            </a:xfrm>
            <a:custGeom>
              <a:avLst/>
              <a:gdLst>
                <a:gd name="T0" fmla="*/ 120 w 144"/>
                <a:gd name="T1" fmla="*/ 88 h 88"/>
                <a:gd name="T2" fmla="*/ 115 w 144"/>
                <a:gd name="T3" fmla="*/ 88 h 88"/>
                <a:gd name="T4" fmla="*/ 133 w 144"/>
                <a:gd name="T5" fmla="*/ 80 h 88"/>
                <a:gd name="T6" fmla="*/ 134 w 144"/>
                <a:gd name="T7" fmla="*/ 81 h 88"/>
                <a:gd name="T8" fmla="*/ 138 w 144"/>
                <a:gd name="T9" fmla="*/ 81 h 88"/>
                <a:gd name="T10" fmla="*/ 142 w 144"/>
                <a:gd name="T11" fmla="*/ 81 h 88"/>
                <a:gd name="T12" fmla="*/ 144 w 144"/>
                <a:gd name="T13" fmla="*/ 83 h 88"/>
                <a:gd name="T14" fmla="*/ 141 w 144"/>
                <a:gd name="T15" fmla="*/ 84 h 88"/>
                <a:gd name="T16" fmla="*/ 136 w 144"/>
                <a:gd name="T17" fmla="*/ 87 h 88"/>
                <a:gd name="T18" fmla="*/ 132 w 144"/>
                <a:gd name="T19" fmla="*/ 85 h 88"/>
                <a:gd name="T20" fmla="*/ 130 w 144"/>
                <a:gd name="T21" fmla="*/ 83 h 88"/>
                <a:gd name="T22" fmla="*/ 133 w 144"/>
                <a:gd name="T23" fmla="*/ 80 h 88"/>
                <a:gd name="T24" fmla="*/ 111 w 144"/>
                <a:gd name="T25" fmla="*/ 5 h 88"/>
                <a:gd name="T26" fmla="*/ 120 w 144"/>
                <a:gd name="T27" fmla="*/ 25 h 88"/>
                <a:gd name="T28" fmla="*/ 124 w 144"/>
                <a:gd name="T29" fmla="*/ 33 h 88"/>
                <a:gd name="T30" fmla="*/ 115 w 144"/>
                <a:gd name="T31" fmla="*/ 39 h 88"/>
                <a:gd name="T32" fmla="*/ 116 w 144"/>
                <a:gd name="T33" fmla="*/ 43 h 88"/>
                <a:gd name="T34" fmla="*/ 116 w 144"/>
                <a:gd name="T35" fmla="*/ 44 h 88"/>
                <a:gd name="T36" fmla="*/ 108 w 144"/>
                <a:gd name="T37" fmla="*/ 48 h 88"/>
                <a:gd name="T38" fmla="*/ 96 w 144"/>
                <a:gd name="T39" fmla="*/ 52 h 88"/>
                <a:gd name="T40" fmla="*/ 82 w 144"/>
                <a:gd name="T41" fmla="*/ 56 h 88"/>
                <a:gd name="T42" fmla="*/ 79 w 144"/>
                <a:gd name="T43" fmla="*/ 58 h 88"/>
                <a:gd name="T44" fmla="*/ 73 w 144"/>
                <a:gd name="T45" fmla="*/ 64 h 88"/>
                <a:gd name="T46" fmla="*/ 70 w 144"/>
                <a:gd name="T47" fmla="*/ 64 h 88"/>
                <a:gd name="T48" fmla="*/ 67 w 144"/>
                <a:gd name="T49" fmla="*/ 66 h 88"/>
                <a:gd name="T50" fmla="*/ 65 w 144"/>
                <a:gd name="T51" fmla="*/ 64 h 88"/>
                <a:gd name="T52" fmla="*/ 59 w 144"/>
                <a:gd name="T53" fmla="*/ 69 h 88"/>
                <a:gd name="T54" fmla="*/ 54 w 144"/>
                <a:gd name="T55" fmla="*/ 71 h 88"/>
                <a:gd name="T56" fmla="*/ 46 w 144"/>
                <a:gd name="T57" fmla="*/ 72 h 88"/>
                <a:gd name="T58" fmla="*/ 42 w 144"/>
                <a:gd name="T59" fmla="*/ 72 h 88"/>
                <a:gd name="T60" fmla="*/ 40 w 144"/>
                <a:gd name="T61" fmla="*/ 71 h 88"/>
                <a:gd name="T62" fmla="*/ 34 w 144"/>
                <a:gd name="T63" fmla="*/ 73 h 88"/>
                <a:gd name="T64" fmla="*/ 32 w 144"/>
                <a:gd name="T65" fmla="*/ 76 h 88"/>
                <a:gd name="T66" fmla="*/ 28 w 144"/>
                <a:gd name="T67" fmla="*/ 80 h 88"/>
                <a:gd name="T68" fmla="*/ 24 w 144"/>
                <a:gd name="T69" fmla="*/ 79 h 88"/>
                <a:gd name="T70" fmla="*/ 20 w 144"/>
                <a:gd name="T71" fmla="*/ 81 h 88"/>
                <a:gd name="T72" fmla="*/ 16 w 144"/>
                <a:gd name="T73" fmla="*/ 81 h 88"/>
                <a:gd name="T74" fmla="*/ 12 w 144"/>
                <a:gd name="T75" fmla="*/ 80 h 88"/>
                <a:gd name="T76" fmla="*/ 9 w 144"/>
                <a:gd name="T77" fmla="*/ 75 h 88"/>
                <a:gd name="T78" fmla="*/ 9 w 144"/>
                <a:gd name="T79" fmla="*/ 71 h 88"/>
                <a:gd name="T80" fmla="*/ 7 w 144"/>
                <a:gd name="T81" fmla="*/ 64 h 88"/>
                <a:gd name="T82" fmla="*/ 1 w 144"/>
                <a:gd name="T83" fmla="*/ 50 h 88"/>
                <a:gd name="T84" fmla="*/ 0 w 144"/>
                <a:gd name="T85" fmla="*/ 47 h 88"/>
                <a:gd name="T86" fmla="*/ 1 w 144"/>
                <a:gd name="T87" fmla="*/ 47 h 88"/>
                <a:gd name="T88" fmla="*/ 3 w 144"/>
                <a:gd name="T89" fmla="*/ 46 h 88"/>
                <a:gd name="T90" fmla="*/ 3 w 144"/>
                <a:gd name="T91" fmla="*/ 35 h 88"/>
                <a:gd name="T92" fmla="*/ 4 w 144"/>
                <a:gd name="T93" fmla="*/ 34 h 88"/>
                <a:gd name="T94" fmla="*/ 7 w 144"/>
                <a:gd name="T95" fmla="*/ 33 h 88"/>
                <a:gd name="T96" fmla="*/ 8 w 144"/>
                <a:gd name="T97" fmla="*/ 26 h 88"/>
                <a:gd name="T98" fmla="*/ 12 w 144"/>
                <a:gd name="T99" fmla="*/ 19 h 88"/>
                <a:gd name="T100" fmla="*/ 24 w 144"/>
                <a:gd name="T101" fmla="*/ 22 h 88"/>
                <a:gd name="T102" fmla="*/ 44 w 144"/>
                <a:gd name="T103" fmla="*/ 31 h 88"/>
                <a:gd name="T104" fmla="*/ 66 w 144"/>
                <a:gd name="T10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88">
                  <a:moveTo>
                    <a:pt x="117" y="87"/>
                  </a:moveTo>
                  <a:lnTo>
                    <a:pt x="120" y="88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7" y="87"/>
                  </a:lnTo>
                  <a:close/>
                  <a:moveTo>
                    <a:pt x="133" y="80"/>
                  </a:moveTo>
                  <a:lnTo>
                    <a:pt x="134" y="80"/>
                  </a:lnTo>
                  <a:lnTo>
                    <a:pt x="134" y="81"/>
                  </a:lnTo>
                  <a:lnTo>
                    <a:pt x="136" y="83"/>
                  </a:lnTo>
                  <a:lnTo>
                    <a:pt x="138" y="81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4" y="83"/>
                  </a:lnTo>
                  <a:lnTo>
                    <a:pt x="144" y="83"/>
                  </a:lnTo>
                  <a:lnTo>
                    <a:pt x="144" y="84"/>
                  </a:lnTo>
                  <a:lnTo>
                    <a:pt x="141" y="84"/>
                  </a:lnTo>
                  <a:lnTo>
                    <a:pt x="138" y="87"/>
                  </a:lnTo>
                  <a:lnTo>
                    <a:pt x="136" y="87"/>
                  </a:lnTo>
                  <a:lnTo>
                    <a:pt x="133" y="87"/>
                  </a:lnTo>
                  <a:lnTo>
                    <a:pt x="132" y="85"/>
                  </a:lnTo>
                  <a:lnTo>
                    <a:pt x="129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3" y="80"/>
                  </a:lnTo>
                  <a:close/>
                  <a:moveTo>
                    <a:pt x="111" y="0"/>
                  </a:moveTo>
                  <a:lnTo>
                    <a:pt x="111" y="5"/>
                  </a:lnTo>
                  <a:lnTo>
                    <a:pt x="121" y="19"/>
                  </a:lnTo>
                  <a:lnTo>
                    <a:pt x="120" y="25"/>
                  </a:lnTo>
                  <a:lnTo>
                    <a:pt x="127" y="33"/>
                  </a:lnTo>
                  <a:lnTo>
                    <a:pt x="124" y="33"/>
                  </a:lnTo>
                  <a:lnTo>
                    <a:pt x="119" y="34"/>
                  </a:lnTo>
                  <a:lnTo>
                    <a:pt x="115" y="39"/>
                  </a:lnTo>
                  <a:lnTo>
                    <a:pt x="115" y="42"/>
                  </a:lnTo>
                  <a:lnTo>
                    <a:pt x="116" y="43"/>
                  </a:lnTo>
                  <a:lnTo>
                    <a:pt x="115" y="43"/>
                  </a:lnTo>
                  <a:lnTo>
                    <a:pt x="116" y="44"/>
                  </a:lnTo>
                  <a:lnTo>
                    <a:pt x="111" y="46"/>
                  </a:lnTo>
                  <a:lnTo>
                    <a:pt x="108" y="48"/>
                  </a:lnTo>
                  <a:lnTo>
                    <a:pt x="104" y="51"/>
                  </a:lnTo>
                  <a:lnTo>
                    <a:pt x="96" y="52"/>
                  </a:lnTo>
                  <a:lnTo>
                    <a:pt x="95" y="54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9" y="58"/>
                  </a:lnTo>
                  <a:lnTo>
                    <a:pt x="76" y="62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9" y="66"/>
                  </a:lnTo>
                  <a:lnTo>
                    <a:pt x="67" y="66"/>
                  </a:lnTo>
                  <a:lnTo>
                    <a:pt x="66" y="64"/>
                  </a:lnTo>
                  <a:lnTo>
                    <a:pt x="65" y="64"/>
                  </a:lnTo>
                  <a:lnTo>
                    <a:pt x="59" y="68"/>
                  </a:lnTo>
                  <a:lnTo>
                    <a:pt x="59" y="69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48" y="73"/>
                  </a:lnTo>
                  <a:lnTo>
                    <a:pt x="46" y="72"/>
                  </a:lnTo>
                  <a:lnTo>
                    <a:pt x="45" y="71"/>
                  </a:lnTo>
                  <a:lnTo>
                    <a:pt x="42" y="72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6" y="79"/>
                  </a:lnTo>
                  <a:lnTo>
                    <a:pt x="24" y="79"/>
                  </a:lnTo>
                  <a:lnTo>
                    <a:pt x="23" y="81"/>
                  </a:lnTo>
                  <a:lnTo>
                    <a:pt x="20" y="81"/>
                  </a:lnTo>
                  <a:lnTo>
                    <a:pt x="17" y="81"/>
                  </a:lnTo>
                  <a:lnTo>
                    <a:pt x="16" y="81"/>
                  </a:lnTo>
                  <a:lnTo>
                    <a:pt x="13" y="81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9" y="71"/>
                  </a:lnTo>
                  <a:lnTo>
                    <a:pt x="9" y="67"/>
                  </a:lnTo>
                  <a:lnTo>
                    <a:pt x="7" y="64"/>
                  </a:lnTo>
                  <a:lnTo>
                    <a:pt x="5" y="54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8" y="26"/>
                  </a:lnTo>
                  <a:lnTo>
                    <a:pt x="9" y="21"/>
                  </a:lnTo>
                  <a:lnTo>
                    <a:pt x="12" y="19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3" y="26"/>
                  </a:lnTo>
                  <a:lnTo>
                    <a:pt x="44" y="31"/>
                  </a:lnTo>
                  <a:lnTo>
                    <a:pt x="45" y="42"/>
                  </a:lnTo>
                  <a:lnTo>
                    <a:pt x="66" y="1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06" name="Freeform 436">
              <a:extLst>
                <a:ext uri="{FF2B5EF4-FFF2-40B4-BE49-F238E27FC236}">
                  <a16:creationId xmlns:a16="http://schemas.microsoft.com/office/drawing/2014/main" id="{3CAA21F3-B3B3-4B7F-92EA-1B2CB88F3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959" y="4103725"/>
              <a:ext cx="283445" cy="239397"/>
            </a:xfrm>
            <a:custGeom>
              <a:avLst/>
              <a:gdLst>
                <a:gd name="T0" fmla="*/ 25 w 148"/>
                <a:gd name="T1" fmla="*/ 3 h 125"/>
                <a:gd name="T2" fmla="*/ 34 w 148"/>
                <a:gd name="T3" fmla="*/ 5 h 125"/>
                <a:gd name="T4" fmla="*/ 42 w 148"/>
                <a:gd name="T5" fmla="*/ 7 h 125"/>
                <a:gd name="T6" fmla="*/ 54 w 148"/>
                <a:gd name="T7" fmla="*/ 9 h 125"/>
                <a:gd name="T8" fmla="*/ 59 w 148"/>
                <a:gd name="T9" fmla="*/ 5 h 125"/>
                <a:gd name="T10" fmla="*/ 65 w 148"/>
                <a:gd name="T11" fmla="*/ 1 h 125"/>
                <a:gd name="T12" fmla="*/ 69 w 148"/>
                <a:gd name="T13" fmla="*/ 1 h 125"/>
                <a:gd name="T14" fmla="*/ 68 w 148"/>
                <a:gd name="T15" fmla="*/ 4 h 125"/>
                <a:gd name="T16" fmla="*/ 75 w 148"/>
                <a:gd name="T17" fmla="*/ 3 h 125"/>
                <a:gd name="T18" fmla="*/ 73 w 148"/>
                <a:gd name="T19" fmla="*/ 0 h 125"/>
                <a:gd name="T20" fmla="*/ 81 w 148"/>
                <a:gd name="T21" fmla="*/ 3 h 125"/>
                <a:gd name="T22" fmla="*/ 81 w 148"/>
                <a:gd name="T23" fmla="*/ 5 h 125"/>
                <a:gd name="T24" fmla="*/ 86 w 148"/>
                <a:gd name="T25" fmla="*/ 8 h 125"/>
                <a:gd name="T26" fmla="*/ 89 w 148"/>
                <a:gd name="T27" fmla="*/ 7 h 125"/>
                <a:gd name="T28" fmla="*/ 106 w 148"/>
                <a:gd name="T29" fmla="*/ 5 h 125"/>
                <a:gd name="T30" fmla="*/ 111 w 148"/>
                <a:gd name="T31" fmla="*/ 7 h 125"/>
                <a:gd name="T32" fmla="*/ 118 w 148"/>
                <a:gd name="T33" fmla="*/ 23 h 125"/>
                <a:gd name="T34" fmla="*/ 118 w 148"/>
                <a:gd name="T35" fmla="*/ 30 h 125"/>
                <a:gd name="T36" fmla="*/ 114 w 148"/>
                <a:gd name="T37" fmla="*/ 42 h 125"/>
                <a:gd name="T38" fmla="*/ 113 w 148"/>
                <a:gd name="T39" fmla="*/ 50 h 125"/>
                <a:gd name="T40" fmla="*/ 109 w 148"/>
                <a:gd name="T41" fmla="*/ 49 h 125"/>
                <a:gd name="T42" fmla="*/ 100 w 148"/>
                <a:gd name="T43" fmla="*/ 40 h 125"/>
                <a:gd name="T44" fmla="*/ 94 w 148"/>
                <a:gd name="T45" fmla="*/ 30 h 125"/>
                <a:gd name="T46" fmla="*/ 92 w 148"/>
                <a:gd name="T47" fmla="*/ 25 h 125"/>
                <a:gd name="T48" fmla="*/ 90 w 148"/>
                <a:gd name="T49" fmla="*/ 25 h 125"/>
                <a:gd name="T50" fmla="*/ 92 w 148"/>
                <a:gd name="T51" fmla="*/ 32 h 125"/>
                <a:gd name="T52" fmla="*/ 97 w 148"/>
                <a:gd name="T53" fmla="*/ 41 h 125"/>
                <a:gd name="T54" fmla="*/ 105 w 148"/>
                <a:gd name="T55" fmla="*/ 50 h 125"/>
                <a:gd name="T56" fmla="*/ 109 w 148"/>
                <a:gd name="T57" fmla="*/ 58 h 125"/>
                <a:gd name="T58" fmla="*/ 111 w 148"/>
                <a:gd name="T59" fmla="*/ 66 h 125"/>
                <a:gd name="T60" fmla="*/ 119 w 148"/>
                <a:gd name="T61" fmla="*/ 83 h 125"/>
                <a:gd name="T62" fmla="*/ 127 w 148"/>
                <a:gd name="T63" fmla="*/ 94 h 125"/>
                <a:gd name="T64" fmla="*/ 130 w 148"/>
                <a:gd name="T65" fmla="*/ 95 h 125"/>
                <a:gd name="T66" fmla="*/ 134 w 148"/>
                <a:gd name="T67" fmla="*/ 100 h 125"/>
                <a:gd name="T68" fmla="*/ 130 w 148"/>
                <a:gd name="T69" fmla="*/ 100 h 125"/>
                <a:gd name="T70" fmla="*/ 130 w 148"/>
                <a:gd name="T71" fmla="*/ 107 h 125"/>
                <a:gd name="T72" fmla="*/ 138 w 148"/>
                <a:gd name="T73" fmla="*/ 115 h 125"/>
                <a:gd name="T74" fmla="*/ 143 w 148"/>
                <a:gd name="T75" fmla="*/ 119 h 125"/>
                <a:gd name="T76" fmla="*/ 148 w 148"/>
                <a:gd name="T77" fmla="*/ 124 h 125"/>
                <a:gd name="T78" fmla="*/ 3 w 148"/>
                <a:gd name="T79" fmla="*/ 30 h 125"/>
                <a:gd name="T80" fmla="*/ 2 w 148"/>
                <a:gd name="T81" fmla="*/ 17 h 125"/>
                <a:gd name="T82" fmla="*/ 2 w 148"/>
                <a:gd name="T83" fmla="*/ 8 h 125"/>
                <a:gd name="T84" fmla="*/ 3 w 148"/>
                <a:gd name="T85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25">
                  <a:moveTo>
                    <a:pt x="11" y="0"/>
                  </a:moveTo>
                  <a:lnTo>
                    <a:pt x="15" y="1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69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4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1" y="4"/>
                  </a:lnTo>
                  <a:lnTo>
                    <a:pt x="81" y="5"/>
                  </a:lnTo>
                  <a:lnTo>
                    <a:pt x="84" y="7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9" y="7"/>
                  </a:lnTo>
                  <a:lnTo>
                    <a:pt x="96" y="5"/>
                  </a:lnTo>
                  <a:lnTo>
                    <a:pt x="102" y="7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1" y="7"/>
                  </a:lnTo>
                  <a:lnTo>
                    <a:pt x="113" y="12"/>
                  </a:lnTo>
                  <a:lnTo>
                    <a:pt x="115" y="16"/>
                  </a:lnTo>
                  <a:lnTo>
                    <a:pt x="118" y="23"/>
                  </a:lnTo>
                  <a:lnTo>
                    <a:pt x="117" y="25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7" y="37"/>
                  </a:lnTo>
                  <a:lnTo>
                    <a:pt x="117" y="40"/>
                  </a:lnTo>
                  <a:lnTo>
                    <a:pt x="114" y="42"/>
                  </a:lnTo>
                  <a:lnTo>
                    <a:pt x="115" y="44"/>
                  </a:lnTo>
                  <a:lnTo>
                    <a:pt x="115" y="49"/>
                  </a:lnTo>
                  <a:lnTo>
                    <a:pt x="113" y="50"/>
                  </a:lnTo>
                  <a:lnTo>
                    <a:pt x="113" y="51"/>
                  </a:lnTo>
                  <a:lnTo>
                    <a:pt x="113" y="50"/>
                  </a:lnTo>
                  <a:lnTo>
                    <a:pt x="109" y="49"/>
                  </a:lnTo>
                  <a:lnTo>
                    <a:pt x="104" y="42"/>
                  </a:lnTo>
                  <a:lnTo>
                    <a:pt x="104" y="41"/>
                  </a:lnTo>
                  <a:lnTo>
                    <a:pt x="100" y="40"/>
                  </a:lnTo>
                  <a:lnTo>
                    <a:pt x="98" y="37"/>
                  </a:lnTo>
                  <a:lnTo>
                    <a:pt x="98" y="34"/>
                  </a:lnTo>
                  <a:lnTo>
                    <a:pt x="94" y="30"/>
                  </a:lnTo>
                  <a:lnTo>
                    <a:pt x="94" y="29"/>
                  </a:lnTo>
                  <a:lnTo>
                    <a:pt x="93" y="28"/>
                  </a:lnTo>
                  <a:lnTo>
                    <a:pt x="92" y="25"/>
                  </a:lnTo>
                  <a:lnTo>
                    <a:pt x="90" y="25"/>
                  </a:lnTo>
                  <a:lnTo>
                    <a:pt x="90" y="2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0" y="28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7" y="40"/>
                  </a:lnTo>
                  <a:lnTo>
                    <a:pt x="97" y="41"/>
                  </a:lnTo>
                  <a:lnTo>
                    <a:pt x="104" y="46"/>
                  </a:lnTo>
                  <a:lnTo>
                    <a:pt x="105" y="49"/>
                  </a:lnTo>
                  <a:lnTo>
                    <a:pt x="105" y="50"/>
                  </a:lnTo>
                  <a:lnTo>
                    <a:pt x="105" y="53"/>
                  </a:lnTo>
                  <a:lnTo>
                    <a:pt x="109" y="57"/>
                  </a:lnTo>
                  <a:lnTo>
                    <a:pt x="109" y="58"/>
                  </a:lnTo>
                  <a:lnTo>
                    <a:pt x="110" y="59"/>
                  </a:lnTo>
                  <a:lnTo>
                    <a:pt x="110" y="65"/>
                  </a:lnTo>
                  <a:lnTo>
                    <a:pt x="111" y="66"/>
                  </a:lnTo>
                  <a:lnTo>
                    <a:pt x="111" y="69"/>
                  </a:lnTo>
                  <a:lnTo>
                    <a:pt x="119" y="79"/>
                  </a:lnTo>
                  <a:lnTo>
                    <a:pt x="119" y="83"/>
                  </a:lnTo>
                  <a:lnTo>
                    <a:pt x="122" y="84"/>
                  </a:lnTo>
                  <a:lnTo>
                    <a:pt x="126" y="91"/>
                  </a:lnTo>
                  <a:lnTo>
                    <a:pt x="127" y="94"/>
                  </a:lnTo>
                  <a:lnTo>
                    <a:pt x="129" y="96"/>
                  </a:lnTo>
                  <a:lnTo>
                    <a:pt x="129" y="95"/>
                  </a:lnTo>
                  <a:lnTo>
                    <a:pt x="130" y="95"/>
                  </a:lnTo>
                  <a:lnTo>
                    <a:pt x="131" y="99"/>
                  </a:lnTo>
                  <a:lnTo>
                    <a:pt x="133" y="99"/>
                  </a:lnTo>
                  <a:lnTo>
                    <a:pt x="134" y="100"/>
                  </a:lnTo>
                  <a:lnTo>
                    <a:pt x="131" y="100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0" y="107"/>
                  </a:lnTo>
                  <a:lnTo>
                    <a:pt x="131" y="112"/>
                  </a:lnTo>
                  <a:lnTo>
                    <a:pt x="135" y="115"/>
                  </a:lnTo>
                  <a:lnTo>
                    <a:pt x="138" y="115"/>
                  </a:lnTo>
                  <a:lnTo>
                    <a:pt x="139" y="115"/>
                  </a:lnTo>
                  <a:lnTo>
                    <a:pt x="140" y="117"/>
                  </a:lnTo>
                  <a:lnTo>
                    <a:pt x="143" y="119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7" y="125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07" name="Freeform 437">
              <a:extLst>
                <a:ext uri="{FF2B5EF4-FFF2-40B4-BE49-F238E27FC236}">
                  <a16:creationId xmlns:a16="http://schemas.microsoft.com/office/drawing/2014/main" id="{9AC56AA5-ADF0-4705-A0C5-E71A31078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250" y="4341206"/>
              <a:ext cx="375373" cy="430913"/>
            </a:xfrm>
            <a:custGeom>
              <a:avLst/>
              <a:gdLst>
                <a:gd name="T0" fmla="*/ 175 w 196"/>
                <a:gd name="T1" fmla="*/ 2 h 225"/>
                <a:gd name="T2" fmla="*/ 179 w 196"/>
                <a:gd name="T3" fmla="*/ 10 h 225"/>
                <a:gd name="T4" fmla="*/ 177 w 196"/>
                <a:gd name="T5" fmla="*/ 10 h 225"/>
                <a:gd name="T6" fmla="*/ 182 w 196"/>
                <a:gd name="T7" fmla="*/ 35 h 225"/>
                <a:gd name="T8" fmla="*/ 194 w 196"/>
                <a:gd name="T9" fmla="*/ 46 h 225"/>
                <a:gd name="T10" fmla="*/ 194 w 196"/>
                <a:gd name="T11" fmla="*/ 52 h 225"/>
                <a:gd name="T12" fmla="*/ 185 w 196"/>
                <a:gd name="T13" fmla="*/ 55 h 225"/>
                <a:gd name="T14" fmla="*/ 179 w 196"/>
                <a:gd name="T15" fmla="*/ 60 h 225"/>
                <a:gd name="T16" fmla="*/ 179 w 196"/>
                <a:gd name="T17" fmla="*/ 68 h 225"/>
                <a:gd name="T18" fmla="*/ 174 w 196"/>
                <a:gd name="T19" fmla="*/ 84 h 225"/>
                <a:gd name="T20" fmla="*/ 175 w 196"/>
                <a:gd name="T21" fmla="*/ 95 h 225"/>
                <a:gd name="T22" fmla="*/ 169 w 196"/>
                <a:gd name="T23" fmla="*/ 112 h 225"/>
                <a:gd name="T24" fmla="*/ 160 w 196"/>
                <a:gd name="T25" fmla="*/ 124 h 225"/>
                <a:gd name="T26" fmla="*/ 153 w 196"/>
                <a:gd name="T27" fmla="*/ 137 h 225"/>
                <a:gd name="T28" fmla="*/ 149 w 196"/>
                <a:gd name="T29" fmla="*/ 150 h 225"/>
                <a:gd name="T30" fmla="*/ 145 w 196"/>
                <a:gd name="T31" fmla="*/ 166 h 225"/>
                <a:gd name="T32" fmla="*/ 138 w 196"/>
                <a:gd name="T33" fmla="*/ 167 h 225"/>
                <a:gd name="T34" fmla="*/ 142 w 196"/>
                <a:gd name="T35" fmla="*/ 172 h 225"/>
                <a:gd name="T36" fmla="*/ 149 w 196"/>
                <a:gd name="T37" fmla="*/ 183 h 225"/>
                <a:gd name="T38" fmla="*/ 156 w 196"/>
                <a:gd name="T39" fmla="*/ 187 h 225"/>
                <a:gd name="T40" fmla="*/ 162 w 196"/>
                <a:gd name="T41" fmla="*/ 201 h 225"/>
                <a:gd name="T42" fmla="*/ 150 w 196"/>
                <a:gd name="T43" fmla="*/ 213 h 225"/>
                <a:gd name="T44" fmla="*/ 144 w 196"/>
                <a:gd name="T45" fmla="*/ 220 h 225"/>
                <a:gd name="T46" fmla="*/ 129 w 196"/>
                <a:gd name="T47" fmla="*/ 221 h 225"/>
                <a:gd name="T48" fmla="*/ 124 w 196"/>
                <a:gd name="T49" fmla="*/ 225 h 225"/>
                <a:gd name="T50" fmla="*/ 115 w 196"/>
                <a:gd name="T51" fmla="*/ 221 h 225"/>
                <a:gd name="T52" fmla="*/ 111 w 196"/>
                <a:gd name="T53" fmla="*/ 224 h 225"/>
                <a:gd name="T54" fmla="*/ 106 w 196"/>
                <a:gd name="T55" fmla="*/ 221 h 225"/>
                <a:gd name="T56" fmla="*/ 99 w 196"/>
                <a:gd name="T57" fmla="*/ 214 h 225"/>
                <a:gd name="T58" fmla="*/ 91 w 196"/>
                <a:gd name="T59" fmla="*/ 210 h 225"/>
                <a:gd name="T60" fmla="*/ 84 w 196"/>
                <a:gd name="T61" fmla="*/ 212 h 225"/>
                <a:gd name="T62" fmla="*/ 77 w 196"/>
                <a:gd name="T63" fmla="*/ 214 h 225"/>
                <a:gd name="T64" fmla="*/ 70 w 196"/>
                <a:gd name="T65" fmla="*/ 206 h 225"/>
                <a:gd name="T66" fmla="*/ 65 w 196"/>
                <a:gd name="T67" fmla="*/ 202 h 225"/>
                <a:gd name="T68" fmla="*/ 58 w 196"/>
                <a:gd name="T69" fmla="*/ 193 h 225"/>
                <a:gd name="T70" fmla="*/ 53 w 196"/>
                <a:gd name="T71" fmla="*/ 185 h 225"/>
                <a:gd name="T72" fmla="*/ 45 w 196"/>
                <a:gd name="T73" fmla="*/ 181 h 225"/>
                <a:gd name="T74" fmla="*/ 44 w 196"/>
                <a:gd name="T75" fmla="*/ 175 h 225"/>
                <a:gd name="T76" fmla="*/ 38 w 196"/>
                <a:gd name="T77" fmla="*/ 170 h 225"/>
                <a:gd name="T78" fmla="*/ 29 w 196"/>
                <a:gd name="T79" fmla="*/ 163 h 225"/>
                <a:gd name="T80" fmla="*/ 21 w 196"/>
                <a:gd name="T81" fmla="*/ 162 h 225"/>
                <a:gd name="T82" fmla="*/ 21 w 196"/>
                <a:gd name="T83" fmla="*/ 151 h 225"/>
                <a:gd name="T84" fmla="*/ 12 w 196"/>
                <a:gd name="T85" fmla="*/ 137 h 225"/>
                <a:gd name="T86" fmla="*/ 12 w 196"/>
                <a:gd name="T87" fmla="*/ 131 h 225"/>
                <a:gd name="T88" fmla="*/ 7 w 196"/>
                <a:gd name="T89" fmla="*/ 121 h 225"/>
                <a:gd name="T90" fmla="*/ 7 w 196"/>
                <a:gd name="T91" fmla="*/ 113 h 225"/>
                <a:gd name="T92" fmla="*/ 4 w 196"/>
                <a:gd name="T93" fmla="*/ 108 h 225"/>
                <a:gd name="T94" fmla="*/ 7 w 196"/>
                <a:gd name="T95" fmla="*/ 99 h 225"/>
                <a:gd name="T96" fmla="*/ 9 w 196"/>
                <a:gd name="T97" fmla="*/ 91 h 225"/>
                <a:gd name="T98" fmla="*/ 16 w 196"/>
                <a:gd name="T99" fmla="*/ 77 h 225"/>
                <a:gd name="T100" fmla="*/ 24 w 196"/>
                <a:gd name="T101" fmla="*/ 29 h 225"/>
                <a:gd name="T102" fmla="*/ 175 w 196"/>
                <a:gd name="T10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25">
                  <a:moveTo>
                    <a:pt x="175" y="0"/>
                  </a:moveTo>
                  <a:lnTo>
                    <a:pt x="175" y="1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0"/>
                  </a:lnTo>
                  <a:lnTo>
                    <a:pt x="177" y="10"/>
                  </a:lnTo>
                  <a:lnTo>
                    <a:pt x="178" y="13"/>
                  </a:lnTo>
                  <a:lnTo>
                    <a:pt x="181" y="21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2" y="35"/>
                  </a:lnTo>
                  <a:lnTo>
                    <a:pt x="185" y="39"/>
                  </a:lnTo>
                  <a:lnTo>
                    <a:pt x="186" y="39"/>
                  </a:lnTo>
                  <a:lnTo>
                    <a:pt x="191" y="43"/>
                  </a:lnTo>
                  <a:lnTo>
                    <a:pt x="191" y="46"/>
                  </a:lnTo>
                  <a:lnTo>
                    <a:pt x="194" y="46"/>
                  </a:lnTo>
                  <a:lnTo>
                    <a:pt x="196" y="47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5" y="51"/>
                  </a:lnTo>
                  <a:lnTo>
                    <a:pt x="194" y="52"/>
                  </a:lnTo>
                  <a:lnTo>
                    <a:pt x="191" y="52"/>
                  </a:lnTo>
                  <a:lnTo>
                    <a:pt x="191" y="54"/>
                  </a:lnTo>
                  <a:lnTo>
                    <a:pt x="189" y="54"/>
                  </a:lnTo>
                  <a:lnTo>
                    <a:pt x="187" y="55"/>
                  </a:lnTo>
                  <a:lnTo>
                    <a:pt x="185" y="55"/>
                  </a:lnTo>
                  <a:lnTo>
                    <a:pt x="185" y="56"/>
                  </a:lnTo>
                  <a:lnTo>
                    <a:pt x="185" y="58"/>
                  </a:lnTo>
                  <a:lnTo>
                    <a:pt x="185" y="59"/>
                  </a:lnTo>
                  <a:lnTo>
                    <a:pt x="181" y="59"/>
                  </a:lnTo>
                  <a:lnTo>
                    <a:pt x="179" y="60"/>
                  </a:lnTo>
                  <a:lnTo>
                    <a:pt x="179" y="62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81" y="67"/>
                  </a:lnTo>
                  <a:lnTo>
                    <a:pt x="179" y="68"/>
                  </a:lnTo>
                  <a:lnTo>
                    <a:pt x="178" y="72"/>
                  </a:lnTo>
                  <a:lnTo>
                    <a:pt x="177" y="77"/>
                  </a:lnTo>
                  <a:lnTo>
                    <a:pt x="175" y="80"/>
                  </a:lnTo>
                  <a:lnTo>
                    <a:pt x="175" y="83"/>
                  </a:lnTo>
                  <a:lnTo>
                    <a:pt x="174" y="84"/>
                  </a:lnTo>
                  <a:lnTo>
                    <a:pt x="174" y="87"/>
                  </a:lnTo>
                  <a:lnTo>
                    <a:pt x="175" y="92"/>
                  </a:lnTo>
                  <a:lnTo>
                    <a:pt x="175" y="95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4" y="99"/>
                  </a:lnTo>
                  <a:lnTo>
                    <a:pt x="174" y="102"/>
                  </a:lnTo>
                  <a:lnTo>
                    <a:pt x="171" y="108"/>
                  </a:lnTo>
                  <a:lnTo>
                    <a:pt x="170" y="112"/>
                  </a:lnTo>
                  <a:lnTo>
                    <a:pt x="169" y="112"/>
                  </a:lnTo>
                  <a:lnTo>
                    <a:pt x="166" y="113"/>
                  </a:lnTo>
                  <a:lnTo>
                    <a:pt x="166" y="114"/>
                  </a:lnTo>
                  <a:lnTo>
                    <a:pt x="163" y="120"/>
                  </a:lnTo>
                  <a:lnTo>
                    <a:pt x="163" y="121"/>
                  </a:lnTo>
                  <a:lnTo>
                    <a:pt x="160" y="124"/>
                  </a:lnTo>
                  <a:lnTo>
                    <a:pt x="158" y="127"/>
                  </a:lnTo>
                  <a:lnTo>
                    <a:pt x="156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50" y="145"/>
                  </a:lnTo>
                  <a:lnTo>
                    <a:pt x="150" y="147"/>
                  </a:lnTo>
                  <a:lnTo>
                    <a:pt x="149" y="150"/>
                  </a:lnTo>
                  <a:lnTo>
                    <a:pt x="148" y="152"/>
                  </a:lnTo>
                  <a:lnTo>
                    <a:pt x="148" y="158"/>
                  </a:lnTo>
                  <a:lnTo>
                    <a:pt x="148" y="163"/>
                  </a:lnTo>
                  <a:lnTo>
                    <a:pt x="146" y="164"/>
                  </a:lnTo>
                  <a:lnTo>
                    <a:pt x="145" y="166"/>
                  </a:lnTo>
                  <a:lnTo>
                    <a:pt x="144" y="166"/>
                  </a:lnTo>
                  <a:lnTo>
                    <a:pt x="142" y="164"/>
                  </a:lnTo>
                  <a:lnTo>
                    <a:pt x="141" y="166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7" y="168"/>
                  </a:lnTo>
                  <a:lnTo>
                    <a:pt x="135" y="171"/>
                  </a:lnTo>
                  <a:lnTo>
                    <a:pt x="136" y="172"/>
                  </a:lnTo>
                  <a:lnTo>
                    <a:pt x="137" y="172"/>
                  </a:lnTo>
                  <a:lnTo>
                    <a:pt x="142" y="172"/>
                  </a:lnTo>
                  <a:lnTo>
                    <a:pt x="144" y="174"/>
                  </a:lnTo>
                  <a:lnTo>
                    <a:pt x="146" y="176"/>
                  </a:lnTo>
                  <a:lnTo>
                    <a:pt x="146" y="177"/>
                  </a:lnTo>
                  <a:lnTo>
                    <a:pt x="148" y="179"/>
                  </a:lnTo>
                  <a:lnTo>
                    <a:pt x="149" y="183"/>
                  </a:lnTo>
                  <a:lnTo>
                    <a:pt x="152" y="184"/>
                  </a:lnTo>
                  <a:lnTo>
                    <a:pt x="152" y="184"/>
                  </a:lnTo>
                  <a:lnTo>
                    <a:pt x="153" y="185"/>
                  </a:lnTo>
                  <a:lnTo>
                    <a:pt x="154" y="185"/>
                  </a:lnTo>
                  <a:lnTo>
                    <a:pt x="156" y="187"/>
                  </a:lnTo>
                  <a:lnTo>
                    <a:pt x="157" y="189"/>
                  </a:lnTo>
                  <a:lnTo>
                    <a:pt x="160" y="191"/>
                  </a:lnTo>
                  <a:lnTo>
                    <a:pt x="160" y="196"/>
                  </a:lnTo>
                  <a:lnTo>
                    <a:pt x="161" y="197"/>
                  </a:lnTo>
                  <a:lnTo>
                    <a:pt x="162" y="201"/>
                  </a:lnTo>
                  <a:lnTo>
                    <a:pt x="158" y="205"/>
                  </a:lnTo>
                  <a:lnTo>
                    <a:pt x="154" y="210"/>
                  </a:lnTo>
                  <a:lnTo>
                    <a:pt x="153" y="209"/>
                  </a:lnTo>
                  <a:lnTo>
                    <a:pt x="152" y="212"/>
                  </a:lnTo>
                  <a:lnTo>
                    <a:pt x="150" y="213"/>
                  </a:lnTo>
                  <a:lnTo>
                    <a:pt x="149" y="213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5" y="217"/>
                  </a:lnTo>
                  <a:lnTo>
                    <a:pt x="144" y="220"/>
                  </a:lnTo>
                  <a:lnTo>
                    <a:pt x="141" y="221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2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2"/>
                  </a:lnTo>
                  <a:lnTo>
                    <a:pt x="125" y="225"/>
                  </a:lnTo>
                  <a:lnTo>
                    <a:pt x="124" y="225"/>
                  </a:lnTo>
                  <a:lnTo>
                    <a:pt x="121" y="224"/>
                  </a:lnTo>
                  <a:lnTo>
                    <a:pt x="121" y="222"/>
                  </a:lnTo>
                  <a:lnTo>
                    <a:pt x="119" y="221"/>
                  </a:lnTo>
                  <a:lnTo>
                    <a:pt x="117" y="222"/>
                  </a:lnTo>
                  <a:lnTo>
                    <a:pt x="115" y="221"/>
                  </a:lnTo>
                  <a:lnTo>
                    <a:pt x="112" y="220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1" y="224"/>
                  </a:lnTo>
                  <a:lnTo>
                    <a:pt x="111" y="224"/>
                  </a:lnTo>
                  <a:lnTo>
                    <a:pt x="109" y="224"/>
                  </a:lnTo>
                  <a:lnTo>
                    <a:pt x="107" y="224"/>
                  </a:lnTo>
                  <a:lnTo>
                    <a:pt x="107" y="224"/>
                  </a:lnTo>
                  <a:lnTo>
                    <a:pt x="107" y="222"/>
                  </a:lnTo>
                  <a:lnTo>
                    <a:pt x="106" y="221"/>
                  </a:lnTo>
                  <a:lnTo>
                    <a:pt x="106" y="220"/>
                  </a:lnTo>
                  <a:lnTo>
                    <a:pt x="104" y="218"/>
                  </a:lnTo>
                  <a:lnTo>
                    <a:pt x="103" y="217"/>
                  </a:lnTo>
                  <a:lnTo>
                    <a:pt x="100" y="216"/>
                  </a:lnTo>
                  <a:lnTo>
                    <a:pt x="99" y="214"/>
                  </a:lnTo>
                  <a:lnTo>
                    <a:pt x="98" y="213"/>
                  </a:lnTo>
                  <a:lnTo>
                    <a:pt x="96" y="210"/>
                  </a:lnTo>
                  <a:lnTo>
                    <a:pt x="95" y="209"/>
                  </a:lnTo>
                  <a:lnTo>
                    <a:pt x="92" y="209"/>
                  </a:lnTo>
                  <a:lnTo>
                    <a:pt x="91" y="210"/>
                  </a:lnTo>
                  <a:lnTo>
                    <a:pt x="90" y="212"/>
                  </a:lnTo>
                  <a:lnTo>
                    <a:pt x="88" y="213"/>
                  </a:lnTo>
                  <a:lnTo>
                    <a:pt x="87" y="213"/>
                  </a:lnTo>
                  <a:lnTo>
                    <a:pt x="87" y="212"/>
                  </a:lnTo>
                  <a:lnTo>
                    <a:pt x="84" y="212"/>
                  </a:lnTo>
                  <a:lnTo>
                    <a:pt x="82" y="212"/>
                  </a:lnTo>
                  <a:lnTo>
                    <a:pt x="81" y="213"/>
                  </a:lnTo>
                  <a:lnTo>
                    <a:pt x="79" y="214"/>
                  </a:lnTo>
                  <a:lnTo>
                    <a:pt x="78" y="214"/>
                  </a:lnTo>
                  <a:lnTo>
                    <a:pt x="77" y="214"/>
                  </a:lnTo>
                  <a:lnTo>
                    <a:pt x="74" y="212"/>
                  </a:lnTo>
                  <a:lnTo>
                    <a:pt x="73" y="210"/>
                  </a:lnTo>
                  <a:lnTo>
                    <a:pt x="71" y="210"/>
                  </a:lnTo>
                  <a:lnTo>
                    <a:pt x="70" y="208"/>
                  </a:lnTo>
                  <a:lnTo>
                    <a:pt x="70" y="206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69" y="205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199"/>
                  </a:lnTo>
                  <a:lnTo>
                    <a:pt x="65" y="197"/>
                  </a:lnTo>
                  <a:lnTo>
                    <a:pt x="62" y="196"/>
                  </a:lnTo>
                  <a:lnTo>
                    <a:pt x="58" y="195"/>
                  </a:lnTo>
                  <a:lnTo>
                    <a:pt x="58" y="193"/>
                  </a:lnTo>
                  <a:lnTo>
                    <a:pt x="58" y="192"/>
                  </a:lnTo>
                  <a:lnTo>
                    <a:pt x="57" y="191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49" y="181"/>
                  </a:lnTo>
                  <a:lnTo>
                    <a:pt x="48" y="181"/>
                  </a:lnTo>
                  <a:lnTo>
                    <a:pt x="46" y="180"/>
                  </a:lnTo>
                  <a:lnTo>
                    <a:pt x="45" y="181"/>
                  </a:lnTo>
                  <a:lnTo>
                    <a:pt x="42" y="180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2" y="176"/>
                  </a:lnTo>
                  <a:lnTo>
                    <a:pt x="44" y="175"/>
                  </a:lnTo>
                  <a:lnTo>
                    <a:pt x="44" y="174"/>
                  </a:lnTo>
                  <a:lnTo>
                    <a:pt x="42" y="172"/>
                  </a:lnTo>
                  <a:lnTo>
                    <a:pt x="41" y="172"/>
                  </a:lnTo>
                  <a:lnTo>
                    <a:pt x="38" y="171"/>
                  </a:lnTo>
                  <a:lnTo>
                    <a:pt x="38" y="170"/>
                  </a:lnTo>
                  <a:lnTo>
                    <a:pt x="36" y="168"/>
                  </a:lnTo>
                  <a:lnTo>
                    <a:pt x="34" y="168"/>
                  </a:lnTo>
                  <a:lnTo>
                    <a:pt x="32" y="167"/>
                  </a:lnTo>
                  <a:lnTo>
                    <a:pt x="29" y="166"/>
                  </a:lnTo>
                  <a:lnTo>
                    <a:pt x="29" y="163"/>
                  </a:lnTo>
                  <a:lnTo>
                    <a:pt x="29" y="162"/>
                  </a:lnTo>
                  <a:lnTo>
                    <a:pt x="29" y="160"/>
                  </a:lnTo>
                  <a:lnTo>
                    <a:pt x="25" y="160"/>
                  </a:lnTo>
                  <a:lnTo>
                    <a:pt x="24" y="162"/>
                  </a:lnTo>
                  <a:lnTo>
                    <a:pt x="21" y="162"/>
                  </a:lnTo>
                  <a:lnTo>
                    <a:pt x="20" y="160"/>
                  </a:lnTo>
                  <a:lnTo>
                    <a:pt x="20" y="156"/>
                  </a:lnTo>
                  <a:lnTo>
                    <a:pt x="20" y="154"/>
                  </a:lnTo>
                  <a:lnTo>
                    <a:pt x="21" y="154"/>
                  </a:lnTo>
                  <a:lnTo>
                    <a:pt x="21" y="151"/>
                  </a:lnTo>
                  <a:lnTo>
                    <a:pt x="21" y="149"/>
                  </a:lnTo>
                  <a:lnTo>
                    <a:pt x="19" y="145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3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8" y="126"/>
                  </a:lnTo>
                  <a:lnTo>
                    <a:pt x="7" y="124"/>
                  </a:lnTo>
                  <a:lnTo>
                    <a:pt x="7" y="121"/>
                  </a:lnTo>
                  <a:lnTo>
                    <a:pt x="5" y="118"/>
                  </a:lnTo>
                  <a:lnTo>
                    <a:pt x="7" y="117"/>
                  </a:lnTo>
                  <a:lnTo>
                    <a:pt x="5" y="116"/>
                  </a:lnTo>
                  <a:lnTo>
                    <a:pt x="7" y="116"/>
                  </a:lnTo>
                  <a:lnTo>
                    <a:pt x="7" y="113"/>
                  </a:lnTo>
                  <a:lnTo>
                    <a:pt x="5" y="113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4" y="108"/>
                  </a:lnTo>
                  <a:lnTo>
                    <a:pt x="5" y="105"/>
                  </a:lnTo>
                  <a:lnTo>
                    <a:pt x="5" y="102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7" y="99"/>
                  </a:lnTo>
                  <a:lnTo>
                    <a:pt x="8" y="96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3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6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34" y="24"/>
                  </a:lnTo>
                  <a:lnTo>
                    <a:pt x="34" y="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08" name="Freeform 438">
              <a:extLst>
                <a:ext uri="{FF2B5EF4-FFF2-40B4-BE49-F238E27FC236}">
                  <a16:creationId xmlns:a16="http://schemas.microsoft.com/office/drawing/2014/main" id="{A132051A-A651-4515-99E2-84C224CC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798" y="4507826"/>
              <a:ext cx="346646" cy="262379"/>
            </a:xfrm>
            <a:custGeom>
              <a:avLst/>
              <a:gdLst>
                <a:gd name="T0" fmla="*/ 54 w 181"/>
                <a:gd name="T1" fmla="*/ 2 h 137"/>
                <a:gd name="T2" fmla="*/ 63 w 181"/>
                <a:gd name="T3" fmla="*/ 2 h 137"/>
                <a:gd name="T4" fmla="*/ 67 w 181"/>
                <a:gd name="T5" fmla="*/ 2 h 137"/>
                <a:gd name="T6" fmla="*/ 73 w 181"/>
                <a:gd name="T7" fmla="*/ 5 h 137"/>
                <a:gd name="T8" fmla="*/ 80 w 181"/>
                <a:gd name="T9" fmla="*/ 6 h 137"/>
                <a:gd name="T10" fmla="*/ 86 w 181"/>
                <a:gd name="T11" fmla="*/ 13 h 137"/>
                <a:gd name="T12" fmla="*/ 93 w 181"/>
                <a:gd name="T13" fmla="*/ 14 h 137"/>
                <a:gd name="T14" fmla="*/ 100 w 181"/>
                <a:gd name="T15" fmla="*/ 21 h 137"/>
                <a:gd name="T16" fmla="*/ 105 w 181"/>
                <a:gd name="T17" fmla="*/ 26 h 137"/>
                <a:gd name="T18" fmla="*/ 110 w 181"/>
                <a:gd name="T19" fmla="*/ 31 h 137"/>
                <a:gd name="T20" fmla="*/ 106 w 181"/>
                <a:gd name="T21" fmla="*/ 38 h 137"/>
                <a:gd name="T22" fmla="*/ 105 w 181"/>
                <a:gd name="T23" fmla="*/ 44 h 137"/>
                <a:gd name="T24" fmla="*/ 109 w 181"/>
                <a:gd name="T25" fmla="*/ 48 h 137"/>
                <a:gd name="T26" fmla="*/ 117 w 181"/>
                <a:gd name="T27" fmla="*/ 47 h 137"/>
                <a:gd name="T28" fmla="*/ 119 w 181"/>
                <a:gd name="T29" fmla="*/ 60 h 137"/>
                <a:gd name="T30" fmla="*/ 123 w 181"/>
                <a:gd name="T31" fmla="*/ 68 h 137"/>
                <a:gd name="T32" fmla="*/ 165 w 181"/>
                <a:gd name="T33" fmla="*/ 83 h 137"/>
                <a:gd name="T34" fmla="*/ 136 w 181"/>
                <a:gd name="T35" fmla="*/ 118 h 137"/>
                <a:gd name="T36" fmla="*/ 125 w 181"/>
                <a:gd name="T37" fmla="*/ 121 h 137"/>
                <a:gd name="T38" fmla="*/ 118 w 181"/>
                <a:gd name="T39" fmla="*/ 126 h 137"/>
                <a:gd name="T40" fmla="*/ 107 w 181"/>
                <a:gd name="T41" fmla="*/ 130 h 137"/>
                <a:gd name="T42" fmla="*/ 104 w 181"/>
                <a:gd name="T43" fmla="*/ 131 h 137"/>
                <a:gd name="T44" fmla="*/ 96 w 181"/>
                <a:gd name="T45" fmla="*/ 129 h 137"/>
                <a:gd name="T46" fmla="*/ 88 w 181"/>
                <a:gd name="T47" fmla="*/ 130 h 137"/>
                <a:gd name="T48" fmla="*/ 81 w 181"/>
                <a:gd name="T49" fmla="*/ 131 h 137"/>
                <a:gd name="T50" fmla="*/ 75 w 181"/>
                <a:gd name="T51" fmla="*/ 137 h 137"/>
                <a:gd name="T52" fmla="*/ 67 w 181"/>
                <a:gd name="T53" fmla="*/ 135 h 137"/>
                <a:gd name="T54" fmla="*/ 59 w 181"/>
                <a:gd name="T55" fmla="*/ 133 h 137"/>
                <a:gd name="T56" fmla="*/ 48 w 181"/>
                <a:gd name="T57" fmla="*/ 125 h 137"/>
                <a:gd name="T58" fmla="*/ 38 w 181"/>
                <a:gd name="T59" fmla="*/ 125 h 137"/>
                <a:gd name="T60" fmla="*/ 32 w 181"/>
                <a:gd name="T61" fmla="*/ 115 h 137"/>
                <a:gd name="T62" fmla="*/ 27 w 181"/>
                <a:gd name="T63" fmla="*/ 113 h 137"/>
                <a:gd name="T64" fmla="*/ 25 w 181"/>
                <a:gd name="T65" fmla="*/ 109 h 137"/>
                <a:gd name="T66" fmla="*/ 21 w 181"/>
                <a:gd name="T67" fmla="*/ 100 h 137"/>
                <a:gd name="T68" fmla="*/ 17 w 181"/>
                <a:gd name="T69" fmla="*/ 97 h 137"/>
                <a:gd name="T70" fmla="*/ 13 w 181"/>
                <a:gd name="T71" fmla="*/ 92 h 137"/>
                <a:gd name="T72" fmla="*/ 9 w 181"/>
                <a:gd name="T73" fmla="*/ 87 h 137"/>
                <a:gd name="T74" fmla="*/ 1 w 181"/>
                <a:gd name="T75" fmla="*/ 85 h 137"/>
                <a:gd name="T76" fmla="*/ 3 w 181"/>
                <a:gd name="T77" fmla="*/ 80 h 137"/>
                <a:gd name="T78" fmla="*/ 7 w 181"/>
                <a:gd name="T79" fmla="*/ 77 h 137"/>
                <a:gd name="T80" fmla="*/ 11 w 181"/>
                <a:gd name="T81" fmla="*/ 77 h 137"/>
                <a:gd name="T82" fmla="*/ 13 w 181"/>
                <a:gd name="T83" fmla="*/ 65 h 137"/>
                <a:gd name="T84" fmla="*/ 15 w 181"/>
                <a:gd name="T85" fmla="*/ 58 h 137"/>
                <a:gd name="T86" fmla="*/ 18 w 181"/>
                <a:gd name="T87" fmla="*/ 50 h 137"/>
                <a:gd name="T88" fmla="*/ 21 w 181"/>
                <a:gd name="T89" fmla="*/ 48 h 137"/>
                <a:gd name="T90" fmla="*/ 28 w 181"/>
                <a:gd name="T91" fmla="*/ 34 h 137"/>
                <a:gd name="T92" fmla="*/ 31 w 181"/>
                <a:gd name="T93" fmla="*/ 26 h 137"/>
                <a:gd name="T94" fmla="*/ 36 w 181"/>
                <a:gd name="T95" fmla="*/ 21 h 137"/>
                <a:gd name="T96" fmla="*/ 40 w 181"/>
                <a:gd name="T97" fmla="*/ 8 h 137"/>
                <a:gd name="T98" fmla="*/ 46 w 181"/>
                <a:gd name="T99" fmla="*/ 8 h 137"/>
                <a:gd name="T100" fmla="*/ 51 w 181"/>
                <a:gd name="T10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" h="137">
                  <a:moveTo>
                    <a:pt x="51" y="0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7" y="4"/>
                  </a:lnTo>
                  <a:lnTo>
                    <a:pt x="60" y="4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5" y="4"/>
                  </a:lnTo>
                  <a:lnTo>
                    <a:pt x="77" y="5"/>
                  </a:lnTo>
                  <a:lnTo>
                    <a:pt x="80" y="6"/>
                  </a:lnTo>
                  <a:lnTo>
                    <a:pt x="81" y="6"/>
                  </a:lnTo>
                  <a:lnTo>
                    <a:pt x="85" y="10"/>
                  </a:lnTo>
                  <a:lnTo>
                    <a:pt x="86" y="13"/>
                  </a:lnTo>
                  <a:lnTo>
                    <a:pt x="90" y="13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100" y="21"/>
                  </a:lnTo>
                  <a:lnTo>
                    <a:pt x="102" y="21"/>
                  </a:lnTo>
                  <a:lnTo>
                    <a:pt x="104" y="23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6" y="27"/>
                  </a:lnTo>
                  <a:lnTo>
                    <a:pt x="110" y="31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5" y="43"/>
                  </a:lnTo>
                  <a:lnTo>
                    <a:pt x="105" y="44"/>
                  </a:lnTo>
                  <a:lnTo>
                    <a:pt x="104" y="47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11" y="47"/>
                  </a:lnTo>
                  <a:lnTo>
                    <a:pt x="115" y="46"/>
                  </a:lnTo>
                  <a:lnTo>
                    <a:pt x="117" y="47"/>
                  </a:lnTo>
                  <a:lnTo>
                    <a:pt x="117" y="48"/>
                  </a:lnTo>
                  <a:lnTo>
                    <a:pt x="117" y="54"/>
                  </a:lnTo>
                  <a:lnTo>
                    <a:pt x="119" y="60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2"/>
                  </a:lnTo>
                  <a:lnTo>
                    <a:pt x="165" y="83"/>
                  </a:lnTo>
                  <a:lnTo>
                    <a:pt x="181" y="83"/>
                  </a:lnTo>
                  <a:lnTo>
                    <a:pt x="143" y="119"/>
                  </a:lnTo>
                  <a:lnTo>
                    <a:pt x="136" y="118"/>
                  </a:lnTo>
                  <a:lnTo>
                    <a:pt x="129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2" y="122"/>
                  </a:lnTo>
                  <a:lnTo>
                    <a:pt x="121" y="125"/>
                  </a:lnTo>
                  <a:lnTo>
                    <a:pt x="118" y="126"/>
                  </a:lnTo>
                  <a:lnTo>
                    <a:pt x="115" y="127"/>
                  </a:lnTo>
                  <a:lnTo>
                    <a:pt x="111" y="129"/>
                  </a:lnTo>
                  <a:lnTo>
                    <a:pt x="107" y="130"/>
                  </a:lnTo>
                  <a:lnTo>
                    <a:pt x="107" y="131"/>
                  </a:lnTo>
                  <a:lnTo>
                    <a:pt x="106" y="131"/>
                  </a:lnTo>
                  <a:lnTo>
                    <a:pt x="104" y="131"/>
                  </a:lnTo>
                  <a:lnTo>
                    <a:pt x="100" y="133"/>
                  </a:lnTo>
                  <a:lnTo>
                    <a:pt x="97" y="131"/>
                  </a:lnTo>
                  <a:lnTo>
                    <a:pt x="96" y="129"/>
                  </a:lnTo>
                  <a:lnTo>
                    <a:pt x="94" y="127"/>
                  </a:lnTo>
                  <a:lnTo>
                    <a:pt x="89" y="129"/>
                  </a:lnTo>
                  <a:lnTo>
                    <a:pt x="88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81" y="131"/>
                  </a:lnTo>
                  <a:lnTo>
                    <a:pt x="79" y="137"/>
                  </a:lnTo>
                  <a:lnTo>
                    <a:pt x="76" y="137"/>
                  </a:lnTo>
                  <a:lnTo>
                    <a:pt x="75" y="137"/>
                  </a:lnTo>
                  <a:lnTo>
                    <a:pt x="72" y="137"/>
                  </a:lnTo>
                  <a:lnTo>
                    <a:pt x="69" y="137"/>
                  </a:lnTo>
                  <a:lnTo>
                    <a:pt x="67" y="135"/>
                  </a:lnTo>
                  <a:lnTo>
                    <a:pt x="63" y="135"/>
                  </a:lnTo>
                  <a:lnTo>
                    <a:pt x="60" y="135"/>
                  </a:lnTo>
                  <a:lnTo>
                    <a:pt x="59" y="133"/>
                  </a:lnTo>
                  <a:lnTo>
                    <a:pt x="56" y="130"/>
                  </a:lnTo>
                  <a:lnTo>
                    <a:pt x="51" y="126"/>
                  </a:lnTo>
                  <a:lnTo>
                    <a:pt x="48" y="125"/>
                  </a:lnTo>
                  <a:lnTo>
                    <a:pt x="43" y="125"/>
                  </a:lnTo>
                  <a:lnTo>
                    <a:pt x="40" y="125"/>
                  </a:lnTo>
                  <a:lnTo>
                    <a:pt x="38" y="125"/>
                  </a:lnTo>
                  <a:lnTo>
                    <a:pt x="35" y="125"/>
                  </a:lnTo>
                  <a:lnTo>
                    <a:pt x="32" y="122"/>
                  </a:lnTo>
                  <a:lnTo>
                    <a:pt x="32" y="115"/>
                  </a:lnTo>
                  <a:lnTo>
                    <a:pt x="31" y="114"/>
                  </a:lnTo>
                  <a:lnTo>
                    <a:pt x="28" y="115"/>
                  </a:lnTo>
                  <a:lnTo>
                    <a:pt x="27" y="113"/>
                  </a:lnTo>
                  <a:lnTo>
                    <a:pt x="27" y="114"/>
                  </a:lnTo>
                  <a:lnTo>
                    <a:pt x="26" y="110"/>
                  </a:lnTo>
                  <a:lnTo>
                    <a:pt x="25" y="109"/>
                  </a:lnTo>
                  <a:lnTo>
                    <a:pt x="25" y="104"/>
                  </a:lnTo>
                  <a:lnTo>
                    <a:pt x="22" y="102"/>
                  </a:lnTo>
                  <a:lnTo>
                    <a:pt x="21" y="100"/>
                  </a:lnTo>
                  <a:lnTo>
                    <a:pt x="19" y="98"/>
                  </a:lnTo>
                  <a:lnTo>
                    <a:pt x="18" y="98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4" y="96"/>
                  </a:lnTo>
                  <a:lnTo>
                    <a:pt x="13" y="92"/>
                  </a:lnTo>
                  <a:lnTo>
                    <a:pt x="11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9" y="79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3" y="76"/>
                  </a:lnTo>
                  <a:lnTo>
                    <a:pt x="13" y="71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5" y="60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8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1"/>
                  </a:lnTo>
                  <a:lnTo>
                    <a:pt x="39" y="15"/>
                  </a:lnTo>
                  <a:lnTo>
                    <a:pt x="39" y="12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09" name="Freeform 439">
              <a:extLst>
                <a:ext uri="{FF2B5EF4-FFF2-40B4-BE49-F238E27FC236}">
                  <a16:creationId xmlns:a16="http://schemas.microsoft.com/office/drawing/2014/main" id="{9280815A-987C-4A0A-BBED-D31076714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490" y="4435049"/>
              <a:ext cx="151299" cy="132147"/>
            </a:xfrm>
            <a:custGeom>
              <a:avLst/>
              <a:gdLst>
                <a:gd name="T0" fmla="*/ 24 w 79"/>
                <a:gd name="T1" fmla="*/ 0 h 69"/>
                <a:gd name="T2" fmla="*/ 30 w 79"/>
                <a:gd name="T3" fmla="*/ 15 h 69"/>
                <a:gd name="T4" fmla="*/ 33 w 79"/>
                <a:gd name="T5" fmla="*/ 25 h 69"/>
                <a:gd name="T6" fmla="*/ 34 w 79"/>
                <a:gd name="T7" fmla="*/ 28 h 69"/>
                <a:gd name="T8" fmla="*/ 37 w 79"/>
                <a:gd name="T9" fmla="*/ 31 h 69"/>
                <a:gd name="T10" fmla="*/ 40 w 79"/>
                <a:gd name="T11" fmla="*/ 35 h 69"/>
                <a:gd name="T12" fmla="*/ 38 w 79"/>
                <a:gd name="T13" fmla="*/ 32 h 69"/>
                <a:gd name="T14" fmla="*/ 40 w 79"/>
                <a:gd name="T15" fmla="*/ 30 h 69"/>
                <a:gd name="T16" fmla="*/ 41 w 79"/>
                <a:gd name="T17" fmla="*/ 34 h 69"/>
                <a:gd name="T18" fmla="*/ 45 w 79"/>
                <a:gd name="T19" fmla="*/ 38 h 69"/>
                <a:gd name="T20" fmla="*/ 47 w 79"/>
                <a:gd name="T21" fmla="*/ 36 h 69"/>
                <a:gd name="T22" fmla="*/ 50 w 79"/>
                <a:gd name="T23" fmla="*/ 36 h 69"/>
                <a:gd name="T24" fmla="*/ 53 w 79"/>
                <a:gd name="T25" fmla="*/ 40 h 69"/>
                <a:gd name="T26" fmla="*/ 57 w 79"/>
                <a:gd name="T27" fmla="*/ 43 h 69"/>
                <a:gd name="T28" fmla="*/ 62 w 79"/>
                <a:gd name="T29" fmla="*/ 50 h 69"/>
                <a:gd name="T30" fmla="*/ 67 w 79"/>
                <a:gd name="T31" fmla="*/ 53 h 69"/>
                <a:gd name="T32" fmla="*/ 67 w 79"/>
                <a:gd name="T33" fmla="*/ 52 h 69"/>
                <a:gd name="T34" fmla="*/ 71 w 79"/>
                <a:gd name="T35" fmla="*/ 59 h 69"/>
                <a:gd name="T36" fmla="*/ 74 w 79"/>
                <a:gd name="T37" fmla="*/ 61 h 69"/>
                <a:gd name="T38" fmla="*/ 74 w 79"/>
                <a:gd name="T39" fmla="*/ 64 h 69"/>
                <a:gd name="T40" fmla="*/ 76 w 79"/>
                <a:gd name="T41" fmla="*/ 65 h 69"/>
                <a:gd name="T42" fmla="*/ 78 w 79"/>
                <a:gd name="T43" fmla="*/ 65 h 69"/>
                <a:gd name="T44" fmla="*/ 76 w 79"/>
                <a:gd name="T45" fmla="*/ 68 h 69"/>
                <a:gd name="T46" fmla="*/ 74 w 79"/>
                <a:gd name="T47" fmla="*/ 69 h 69"/>
                <a:gd name="T48" fmla="*/ 67 w 79"/>
                <a:gd name="T49" fmla="*/ 65 h 69"/>
                <a:gd name="T50" fmla="*/ 66 w 79"/>
                <a:gd name="T51" fmla="*/ 64 h 69"/>
                <a:gd name="T52" fmla="*/ 63 w 79"/>
                <a:gd name="T53" fmla="*/ 59 h 69"/>
                <a:gd name="T54" fmla="*/ 57 w 79"/>
                <a:gd name="T55" fmla="*/ 55 h 69"/>
                <a:gd name="T56" fmla="*/ 54 w 79"/>
                <a:gd name="T57" fmla="*/ 52 h 69"/>
                <a:gd name="T58" fmla="*/ 51 w 79"/>
                <a:gd name="T59" fmla="*/ 51 h 69"/>
                <a:gd name="T60" fmla="*/ 46 w 79"/>
                <a:gd name="T61" fmla="*/ 48 h 69"/>
                <a:gd name="T62" fmla="*/ 41 w 79"/>
                <a:gd name="T63" fmla="*/ 44 h 69"/>
                <a:gd name="T64" fmla="*/ 36 w 79"/>
                <a:gd name="T65" fmla="*/ 42 h 69"/>
                <a:gd name="T66" fmla="*/ 34 w 79"/>
                <a:gd name="T67" fmla="*/ 43 h 69"/>
                <a:gd name="T68" fmla="*/ 28 w 79"/>
                <a:gd name="T69" fmla="*/ 40 h 69"/>
                <a:gd name="T70" fmla="*/ 25 w 79"/>
                <a:gd name="T71" fmla="*/ 39 h 69"/>
                <a:gd name="T72" fmla="*/ 21 w 79"/>
                <a:gd name="T73" fmla="*/ 42 h 69"/>
                <a:gd name="T74" fmla="*/ 15 w 79"/>
                <a:gd name="T75" fmla="*/ 40 h 69"/>
                <a:gd name="T76" fmla="*/ 12 w 79"/>
                <a:gd name="T77" fmla="*/ 38 h 69"/>
                <a:gd name="T78" fmla="*/ 7 w 79"/>
                <a:gd name="T79" fmla="*/ 44 h 69"/>
                <a:gd name="T80" fmla="*/ 4 w 79"/>
                <a:gd name="T81" fmla="*/ 46 h 69"/>
                <a:gd name="T82" fmla="*/ 1 w 79"/>
                <a:gd name="T83" fmla="*/ 43 h 69"/>
                <a:gd name="T84" fmla="*/ 0 w 79"/>
                <a:gd name="T85" fmla="*/ 35 h 69"/>
                <a:gd name="T86" fmla="*/ 1 w 79"/>
                <a:gd name="T87" fmla="*/ 31 h 69"/>
                <a:gd name="T88" fmla="*/ 4 w 79"/>
                <a:gd name="T89" fmla="*/ 23 h 69"/>
                <a:gd name="T90" fmla="*/ 7 w 79"/>
                <a:gd name="T91" fmla="*/ 18 h 69"/>
                <a:gd name="T92" fmla="*/ 4 w 79"/>
                <a:gd name="T93" fmla="*/ 17 h 69"/>
                <a:gd name="T94" fmla="*/ 5 w 79"/>
                <a:gd name="T95" fmla="*/ 11 h 69"/>
                <a:gd name="T96" fmla="*/ 11 w 79"/>
                <a:gd name="T97" fmla="*/ 10 h 69"/>
                <a:gd name="T98" fmla="*/ 11 w 79"/>
                <a:gd name="T99" fmla="*/ 7 h 69"/>
                <a:gd name="T100" fmla="*/ 13 w 79"/>
                <a:gd name="T101" fmla="*/ 6 h 69"/>
                <a:gd name="T102" fmla="*/ 17 w 79"/>
                <a:gd name="T103" fmla="*/ 5 h 69"/>
                <a:gd name="T104" fmla="*/ 20 w 79"/>
                <a:gd name="T105" fmla="*/ 3 h 69"/>
                <a:gd name="T106" fmla="*/ 22 w 79"/>
                <a:gd name="T10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69"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30" y="1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7" y="31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6" y="38"/>
                  </a:lnTo>
                  <a:lnTo>
                    <a:pt x="47" y="36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9"/>
                  </a:lnTo>
                  <a:lnTo>
                    <a:pt x="53" y="40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61" y="47"/>
                  </a:lnTo>
                  <a:lnTo>
                    <a:pt x="62" y="50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8" y="53"/>
                  </a:lnTo>
                  <a:lnTo>
                    <a:pt x="71" y="59"/>
                  </a:lnTo>
                  <a:lnTo>
                    <a:pt x="72" y="59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6" y="65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9" y="65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6" y="64"/>
                  </a:lnTo>
                  <a:lnTo>
                    <a:pt x="65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7" y="55"/>
                  </a:lnTo>
                  <a:lnTo>
                    <a:pt x="54" y="53"/>
                  </a:lnTo>
                  <a:lnTo>
                    <a:pt x="54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38" y="43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2" y="38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4" y="23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10" name="Freeform 440">
              <a:extLst>
                <a:ext uri="{FF2B5EF4-FFF2-40B4-BE49-F238E27FC236}">
                  <a16:creationId xmlns:a16="http://schemas.microsoft.com/office/drawing/2014/main" id="{346002C1-8D55-4FAA-B616-16C057CE9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975" y="4559535"/>
              <a:ext cx="34473" cy="40219"/>
            </a:xfrm>
            <a:custGeom>
              <a:avLst/>
              <a:gdLst>
                <a:gd name="T0" fmla="*/ 14 w 18"/>
                <a:gd name="T1" fmla="*/ 0 h 21"/>
                <a:gd name="T2" fmla="*/ 14 w 18"/>
                <a:gd name="T3" fmla="*/ 0 h 21"/>
                <a:gd name="T4" fmla="*/ 14 w 18"/>
                <a:gd name="T5" fmla="*/ 0 h 21"/>
                <a:gd name="T6" fmla="*/ 17 w 18"/>
                <a:gd name="T7" fmla="*/ 3 h 21"/>
                <a:gd name="T8" fmla="*/ 17 w 18"/>
                <a:gd name="T9" fmla="*/ 3 h 21"/>
                <a:gd name="T10" fmla="*/ 17 w 18"/>
                <a:gd name="T11" fmla="*/ 4 h 21"/>
                <a:gd name="T12" fmla="*/ 18 w 18"/>
                <a:gd name="T13" fmla="*/ 8 h 21"/>
                <a:gd name="T14" fmla="*/ 17 w 18"/>
                <a:gd name="T15" fmla="*/ 8 h 21"/>
                <a:gd name="T16" fmla="*/ 14 w 18"/>
                <a:gd name="T17" fmla="*/ 11 h 21"/>
                <a:gd name="T18" fmla="*/ 13 w 18"/>
                <a:gd name="T19" fmla="*/ 11 h 21"/>
                <a:gd name="T20" fmla="*/ 11 w 18"/>
                <a:gd name="T21" fmla="*/ 13 h 21"/>
                <a:gd name="T22" fmla="*/ 9 w 18"/>
                <a:gd name="T23" fmla="*/ 13 h 21"/>
                <a:gd name="T24" fmla="*/ 10 w 18"/>
                <a:gd name="T25" fmla="*/ 15 h 21"/>
                <a:gd name="T26" fmla="*/ 10 w 18"/>
                <a:gd name="T27" fmla="*/ 15 h 21"/>
                <a:gd name="T28" fmla="*/ 13 w 18"/>
                <a:gd name="T29" fmla="*/ 15 h 21"/>
                <a:gd name="T30" fmla="*/ 15 w 18"/>
                <a:gd name="T31" fmla="*/ 13 h 21"/>
                <a:gd name="T32" fmla="*/ 15 w 18"/>
                <a:gd name="T33" fmla="*/ 15 h 21"/>
                <a:gd name="T34" fmla="*/ 13 w 18"/>
                <a:gd name="T35" fmla="*/ 20 h 21"/>
                <a:gd name="T36" fmla="*/ 13 w 18"/>
                <a:gd name="T37" fmla="*/ 20 h 21"/>
                <a:gd name="T38" fmla="*/ 11 w 18"/>
                <a:gd name="T39" fmla="*/ 19 h 21"/>
                <a:gd name="T40" fmla="*/ 7 w 18"/>
                <a:gd name="T41" fmla="*/ 20 h 21"/>
                <a:gd name="T42" fmla="*/ 5 w 18"/>
                <a:gd name="T43" fmla="*/ 21 h 21"/>
                <a:gd name="T44" fmla="*/ 1 w 18"/>
                <a:gd name="T45" fmla="*/ 21 h 21"/>
                <a:gd name="T46" fmla="*/ 0 w 18"/>
                <a:gd name="T47" fmla="*/ 20 h 21"/>
                <a:gd name="T48" fmla="*/ 1 w 18"/>
                <a:gd name="T49" fmla="*/ 17 h 21"/>
                <a:gd name="T50" fmla="*/ 1 w 18"/>
                <a:gd name="T51" fmla="*/ 16 h 21"/>
                <a:gd name="T52" fmla="*/ 2 w 18"/>
                <a:gd name="T53" fmla="*/ 13 h 21"/>
                <a:gd name="T54" fmla="*/ 2 w 18"/>
                <a:gd name="T55" fmla="*/ 11 h 21"/>
                <a:gd name="T56" fmla="*/ 3 w 18"/>
                <a:gd name="T57" fmla="*/ 8 h 21"/>
                <a:gd name="T58" fmla="*/ 3 w 18"/>
                <a:gd name="T59" fmla="*/ 6 h 21"/>
                <a:gd name="T60" fmla="*/ 9 w 18"/>
                <a:gd name="T61" fmla="*/ 4 h 21"/>
                <a:gd name="T62" fmla="*/ 10 w 18"/>
                <a:gd name="T63" fmla="*/ 3 h 21"/>
                <a:gd name="T64" fmla="*/ 11 w 18"/>
                <a:gd name="T65" fmla="*/ 3 h 21"/>
                <a:gd name="T66" fmla="*/ 14 w 18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1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11" name="Freeform 441">
              <a:extLst>
                <a:ext uri="{FF2B5EF4-FFF2-40B4-BE49-F238E27FC236}">
                  <a16:creationId xmlns:a16="http://schemas.microsoft.com/office/drawing/2014/main" id="{7724E031-039D-44CE-9251-001571A13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653" y="4578686"/>
              <a:ext cx="231736" cy="306427"/>
            </a:xfrm>
            <a:custGeom>
              <a:avLst/>
              <a:gdLst>
                <a:gd name="T0" fmla="*/ 118 w 121"/>
                <a:gd name="T1" fmla="*/ 1 h 160"/>
                <a:gd name="T2" fmla="*/ 119 w 121"/>
                <a:gd name="T3" fmla="*/ 3 h 160"/>
                <a:gd name="T4" fmla="*/ 118 w 121"/>
                <a:gd name="T5" fmla="*/ 7 h 160"/>
                <a:gd name="T6" fmla="*/ 119 w 121"/>
                <a:gd name="T7" fmla="*/ 10 h 160"/>
                <a:gd name="T8" fmla="*/ 118 w 121"/>
                <a:gd name="T9" fmla="*/ 15 h 160"/>
                <a:gd name="T10" fmla="*/ 119 w 121"/>
                <a:gd name="T11" fmla="*/ 18 h 160"/>
                <a:gd name="T12" fmla="*/ 121 w 121"/>
                <a:gd name="T13" fmla="*/ 19 h 160"/>
                <a:gd name="T14" fmla="*/ 118 w 121"/>
                <a:gd name="T15" fmla="*/ 19 h 160"/>
                <a:gd name="T16" fmla="*/ 117 w 121"/>
                <a:gd name="T17" fmla="*/ 25 h 160"/>
                <a:gd name="T18" fmla="*/ 116 w 121"/>
                <a:gd name="T19" fmla="*/ 31 h 160"/>
                <a:gd name="T20" fmla="*/ 108 w 121"/>
                <a:gd name="T21" fmla="*/ 46 h 160"/>
                <a:gd name="T22" fmla="*/ 104 w 121"/>
                <a:gd name="T23" fmla="*/ 50 h 160"/>
                <a:gd name="T24" fmla="*/ 96 w 121"/>
                <a:gd name="T25" fmla="*/ 65 h 160"/>
                <a:gd name="T26" fmla="*/ 92 w 121"/>
                <a:gd name="T27" fmla="*/ 77 h 160"/>
                <a:gd name="T28" fmla="*/ 79 w 121"/>
                <a:gd name="T29" fmla="*/ 94 h 160"/>
                <a:gd name="T30" fmla="*/ 54 w 121"/>
                <a:gd name="T31" fmla="*/ 118 h 160"/>
                <a:gd name="T32" fmla="*/ 42 w 121"/>
                <a:gd name="T33" fmla="*/ 125 h 160"/>
                <a:gd name="T34" fmla="*/ 26 w 121"/>
                <a:gd name="T35" fmla="*/ 140 h 160"/>
                <a:gd name="T36" fmla="*/ 22 w 121"/>
                <a:gd name="T37" fmla="*/ 143 h 160"/>
                <a:gd name="T38" fmla="*/ 8 w 121"/>
                <a:gd name="T39" fmla="*/ 159 h 160"/>
                <a:gd name="T40" fmla="*/ 0 w 121"/>
                <a:gd name="T41" fmla="*/ 105 h 160"/>
                <a:gd name="T42" fmla="*/ 11 w 121"/>
                <a:gd name="T43" fmla="*/ 94 h 160"/>
                <a:gd name="T44" fmla="*/ 19 w 121"/>
                <a:gd name="T45" fmla="*/ 90 h 160"/>
                <a:gd name="T46" fmla="*/ 26 w 121"/>
                <a:gd name="T47" fmla="*/ 85 h 160"/>
                <a:gd name="T48" fmla="*/ 33 w 121"/>
                <a:gd name="T49" fmla="*/ 82 h 160"/>
                <a:gd name="T50" fmla="*/ 85 w 121"/>
                <a:gd name="T51" fmla="*/ 46 h 160"/>
                <a:gd name="T52" fmla="*/ 31 w 121"/>
                <a:gd name="T53" fmla="*/ 32 h 160"/>
                <a:gd name="T54" fmla="*/ 26 w 121"/>
                <a:gd name="T55" fmla="*/ 25 h 160"/>
                <a:gd name="T56" fmla="*/ 21 w 121"/>
                <a:gd name="T57" fmla="*/ 11 h 160"/>
                <a:gd name="T58" fmla="*/ 25 w 121"/>
                <a:gd name="T59" fmla="*/ 6 h 160"/>
                <a:gd name="T60" fmla="*/ 34 w 121"/>
                <a:gd name="T61" fmla="*/ 17 h 160"/>
                <a:gd name="T62" fmla="*/ 40 w 121"/>
                <a:gd name="T63" fmla="*/ 21 h 160"/>
                <a:gd name="T64" fmla="*/ 48 w 121"/>
                <a:gd name="T65" fmla="*/ 17 h 160"/>
                <a:gd name="T66" fmla="*/ 55 w 121"/>
                <a:gd name="T67" fmla="*/ 13 h 160"/>
                <a:gd name="T68" fmla="*/ 60 w 121"/>
                <a:gd name="T69" fmla="*/ 13 h 160"/>
                <a:gd name="T70" fmla="*/ 73 w 121"/>
                <a:gd name="T71" fmla="*/ 10 h 160"/>
                <a:gd name="T72" fmla="*/ 80 w 121"/>
                <a:gd name="T73" fmla="*/ 10 h 160"/>
                <a:gd name="T74" fmla="*/ 89 w 121"/>
                <a:gd name="T75" fmla="*/ 7 h 160"/>
                <a:gd name="T76" fmla="*/ 98 w 121"/>
                <a:gd name="T77" fmla="*/ 7 h 160"/>
                <a:gd name="T78" fmla="*/ 105 w 121"/>
                <a:gd name="T79" fmla="*/ 6 h 160"/>
                <a:gd name="T80" fmla="*/ 110 w 121"/>
                <a:gd name="T81" fmla="*/ 2 h 160"/>
                <a:gd name="T82" fmla="*/ 112 w 121"/>
                <a:gd name="T83" fmla="*/ 1 h 160"/>
                <a:gd name="T84" fmla="*/ 114 w 121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60">
                  <a:moveTo>
                    <a:pt x="114" y="0"/>
                  </a:moveTo>
                  <a:lnTo>
                    <a:pt x="116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1" y="1"/>
                  </a:lnTo>
                  <a:lnTo>
                    <a:pt x="119" y="3"/>
                  </a:lnTo>
                  <a:lnTo>
                    <a:pt x="118" y="5"/>
                  </a:lnTo>
                  <a:lnTo>
                    <a:pt x="118" y="7"/>
                  </a:lnTo>
                  <a:lnTo>
                    <a:pt x="118" y="7"/>
                  </a:lnTo>
                  <a:lnTo>
                    <a:pt x="118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8" y="11"/>
                  </a:lnTo>
                  <a:lnTo>
                    <a:pt x="118" y="13"/>
                  </a:lnTo>
                  <a:lnTo>
                    <a:pt x="118" y="15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6" y="23"/>
                  </a:lnTo>
                  <a:lnTo>
                    <a:pt x="117" y="25"/>
                  </a:lnTo>
                  <a:lnTo>
                    <a:pt x="116" y="27"/>
                  </a:lnTo>
                  <a:lnTo>
                    <a:pt x="116" y="28"/>
                  </a:lnTo>
                  <a:lnTo>
                    <a:pt x="116" y="31"/>
                  </a:lnTo>
                  <a:lnTo>
                    <a:pt x="112" y="36"/>
                  </a:lnTo>
                  <a:lnTo>
                    <a:pt x="109" y="43"/>
                  </a:lnTo>
                  <a:lnTo>
                    <a:pt x="108" y="46"/>
                  </a:lnTo>
                  <a:lnTo>
                    <a:pt x="106" y="44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5" y="51"/>
                  </a:lnTo>
                  <a:lnTo>
                    <a:pt x="102" y="52"/>
                  </a:lnTo>
                  <a:lnTo>
                    <a:pt x="96" y="65"/>
                  </a:lnTo>
                  <a:lnTo>
                    <a:pt x="96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4" y="88"/>
                  </a:lnTo>
                  <a:lnTo>
                    <a:pt x="83" y="90"/>
                  </a:lnTo>
                  <a:lnTo>
                    <a:pt x="79" y="94"/>
                  </a:lnTo>
                  <a:lnTo>
                    <a:pt x="72" y="101"/>
                  </a:lnTo>
                  <a:lnTo>
                    <a:pt x="59" y="113"/>
                  </a:lnTo>
                  <a:lnTo>
                    <a:pt x="54" y="118"/>
                  </a:lnTo>
                  <a:lnTo>
                    <a:pt x="50" y="118"/>
                  </a:lnTo>
                  <a:lnTo>
                    <a:pt x="47" y="121"/>
                  </a:lnTo>
                  <a:lnTo>
                    <a:pt x="42" y="125"/>
                  </a:lnTo>
                  <a:lnTo>
                    <a:pt x="34" y="132"/>
                  </a:lnTo>
                  <a:lnTo>
                    <a:pt x="33" y="132"/>
                  </a:lnTo>
                  <a:lnTo>
                    <a:pt x="26" y="140"/>
                  </a:lnTo>
                  <a:lnTo>
                    <a:pt x="25" y="140"/>
                  </a:lnTo>
                  <a:lnTo>
                    <a:pt x="23" y="143"/>
                  </a:lnTo>
                  <a:lnTo>
                    <a:pt x="22" y="143"/>
                  </a:lnTo>
                  <a:lnTo>
                    <a:pt x="19" y="146"/>
                  </a:lnTo>
                  <a:lnTo>
                    <a:pt x="18" y="148"/>
                  </a:lnTo>
                  <a:lnTo>
                    <a:pt x="8" y="159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0" y="105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4"/>
                  </a:lnTo>
                  <a:lnTo>
                    <a:pt x="11" y="93"/>
                  </a:lnTo>
                  <a:lnTo>
                    <a:pt x="15" y="92"/>
                  </a:lnTo>
                  <a:lnTo>
                    <a:pt x="19" y="90"/>
                  </a:lnTo>
                  <a:lnTo>
                    <a:pt x="22" y="89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2"/>
                  </a:lnTo>
                  <a:lnTo>
                    <a:pt x="40" y="81"/>
                  </a:lnTo>
                  <a:lnTo>
                    <a:pt x="47" y="82"/>
                  </a:lnTo>
                  <a:lnTo>
                    <a:pt x="85" y="46"/>
                  </a:lnTo>
                  <a:lnTo>
                    <a:pt x="69" y="46"/>
                  </a:lnTo>
                  <a:lnTo>
                    <a:pt x="35" y="35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33" y="14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9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8" y="17"/>
                  </a:lnTo>
                  <a:lnTo>
                    <a:pt x="50" y="17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3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73" y="10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7"/>
                  </a:lnTo>
                  <a:lnTo>
                    <a:pt x="89" y="7"/>
                  </a:lnTo>
                  <a:lnTo>
                    <a:pt x="90" y="9"/>
                  </a:lnTo>
                  <a:lnTo>
                    <a:pt x="92" y="9"/>
                  </a:lnTo>
                  <a:lnTo>
                    <a:pt x="98" y="7"/>
                  </a:lnTo>
                  <a:lnTo>
                    <a:pt x="100" y="6"/>
                  </a:lnTo>
                  <a:lnTo>
                    <a:pt x="104" y="5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12" name="Freeform 442">
              <a:extLst>
                <a:ext uri="{FF2B5EF4-FFF2-40B4-BE49-F238E27FC236}">
                  <a16:creationId xmlns:a16="http://schemas.microsoft.com/office/drawing/2014/main" id="{B39BD50F-ACF6-44F1-99A8-5572E4741C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5324" y="4724240"/>
              <a:ext cx="237481" cy="231736"/>
            </a:xfrm>
            <a:custGeom>
              <a:avLst/>
              <a:gdLst>
                <a:gd name="T0" fmla="*/ 4 w 124"/>
                <a:gd name="T1" fmla="*/ 79 h 121"/>
                <a:gd name="T2" fmla="*/ 0 w 124"/>
                <a:gd name="T3" fmla="*/ 79 h 121"/>
                <a:gd name="T4" fmla="*/ 45 w 124"/>
                <a:gd name="T5" fmla="*/ 0 h 121"/>
                <a:gd name="T6" fmla="*/ 49 w 124"/>
                <a:gd name="T7" fmla="*/ 1 h 121"/>
                <a:gd name="T8" fmla="*/ 50 w 124"/>
                <a:gd name="T9" fmla="*/ 9 h 121"/>
                <a:gd name="T10" fmla="*/ 56 w 124"/>
                <a:gd name="T11" fmla="*/ 12 h 121"/>
                <a:gd name="T12" fmla="*/ 61 w 124"/>
                <a:gd name="T13" fmla="*/ 12 h 121"/>
                <a:gd name="T14" fmla="*/ 69 w 124"/>
                <a:gd name="T15" fmla="*/ 13 h 121"/>
                <a:gd name="T16" fmla="*/ 77 w 124"/>
                <a:gd name="T17" fmla="*/ 20 h 121"/>
                <a:gd name="T18" fmla="*/ 81 w 124"/>
                <a:gd name="T19" fmla="*/ 22 h 121"/>
                <a:gd name="T20" fmla="*/ 87 w 124"/>
                <a:gd name="T21" fmla="*/ 24 h 121"/>
                <a:gd name="T22" fmla="*/ 93 w 124"/>
                <a:gd name="T23" fmla="*/ 24 h 121"/>
                <a:gd name="T24" fmla="*/ 97 w 124"/>
                <a:gd name="T25" fmla="*/ 24 h 121"/>
                <a:gd name="T26" fmla="*/ 100 w 124"/>
                <a:gd name="T27" fmla="*/ 17 h 121"/>
                <a:gd name="T28" fmla="*/ 106 w 124"/>
                <a:gd name="T29" fmla="*/ 17 h 121"/>
                <a:gd name="T30" fmla="*/ 112 w 124"/>
                <a:gd name="T31" fmla="*/ 14 h 121"/>
                <a:gd name="T32" fmla="*/ 115 w 124"/>
                <a:gd name="T33" fmla="*/ 18 h 121"/>
                <a:gd name="T34" fmla="*/ 122 w 124"/>
                <a:gd name="T35" fmla="*/ 18 h 121"/>
                <a:gd name="T36" fmla="*/ 114 w 124"/>
                <a:gd name="T37" fmla="*/ 29 h 121"/>
                <a:gd name="T38" fmla="*/ 122 w 124"/>
                <a:gd name="T39" fmla="*/ 84 h 121"/>
                <a:gd name="T40" fmla="*/ 118 w 124"/>
                <a:gd name="T41" fmla="*/ 89 h 121"/>
                <a:gd name="T42" fmla="*/ 115 w 124"/>
                <a:gd name="T43" fmla="*/ 91 h 121"/>
                <a:gd name="T44" fmla="*/ 112 w 124"/>
                <a:gd name="T45" fmla="*/ 93 h 121"/>
                <a:gd name="T46" fmla="*/ 107 w 124"/>
                <a:gd name="T47" fmla="*/ 96 h 121"/>
                <a:gd name="T48" fmla="*/ 104 w 124"/>
                <a:gd name="T49" fmla="*/ 97 h 121"/>
                <a:gd name="T50" fmla="*/ 103 w 124"/>
                <a:gd name="T51" fmla="*/ 101 h 121"/>
                <a:gd name="T52" fmla="*/ 102 w 124"/>
                <a:gd name="T53" fmla="*/ 105 h 121"/>
                <a:gd name="T54" fmla="*/ 100 w 124"/>
                <a:gd name="T55" fmla="*/ 110 h 121"/>
                <a:gd name="T56" fmla="*/ 94 w 124"/>
                <a:gd name="T57" fmla="*/ 120 h 121"/>
                <a:gd name="T58" fmla="*/ 90 w 124"/>
                <a:gd name="T59" fmla="*/ 121 h 121"/>
                <a:gd name="T60" fmla="*/ 74 w 124"/>
                <a:gd name="T61" fmla="*/ 109 h 121"/>
                <a:gd name="T62" fmla="*/ 74 w 124"/>
                <a:gd name="T63" fmla="*/ 106 h 121"/>
                <a:gd name="T64" fmla="*/ 29 w 124"/>
                <a:gd name="T65" fmla="*/ 77 h 121"/>
                <a:gd name="T66" fmla="*/ 28 w 124"/>
                <a:gd name="T67" fmla="*/ 66 h 121"/>
                <a:gd name="T68" fmla="*/ 32 w 124"/>
                <a:gd name="T69" fmla="*/ 60 h 121"/>
                <a:gd name="T70" fmla="*/ 35 w 124"/>
                <a:gd name="T71" fmla="*/ 56 h 121"/>
                <a:gd name="T72" fmla="*/ 37 w 124"/>
                <a:gd name="T73" fmla="*/ 52 h 121"/>
                <a:gd name="T74" fmla="*/ 41 w 124"/>
                <a:gd name="T75" fmla="*/ 51 h 121"/>
                <a:gd name="T76" fmla="*/ 41 w 124"/>
                <a:gd name="T77" fmla="*/ 47 h 121"/>
                <a:gd name="T78" fmla="*/ 45 w 124"/>
                <a:gd name="T79" fmla="*/ 41 h 121"/>
                <a:gd name="T80" fmla="*/ 43 w 124"/>
                <a:gd name="T81" fmla="*/ 37 h 121"/>
                <a:gd name="T82" fmla="*/ 43 w 124"/>
                <a:gd name="T83" fmla="*/ 35 h 121"/>
                <a:gd name="T84" fmla="*/ 39 w 124"/>
                <a:gd name="T85" fmla="*/ 30 h 121"/>
                <a:gd name="T86" fmla="*/ 36 w 124"/>
                <a:gd name="T87" fmla="*/ 25 h 121"/>
                <a:gd name="T88" fmla="*/ 33 w 124"/>
                <a:gd name="T89" fmla="*/ 22 h 121"/>
                <a:gd name="T90" fmla="*/ 33 w 124"/>
                <a:gd name="T91" fmla="*/ 20 h 121"/>
                <a:gd name="T92" fmla="*/ 31 w 124"/>
                <a:gd name="T93" fmla="*/ 16 h 121"/>
                <a:gd name="T94" fmla="*/ 31 w 124"/>
                <a:gd name="T95" fmla="*/ 16 h 121"/>
                <a:gd name="T96" fmla="*/ 33 w 124"/>
                <a:gd name="T97" fmla="*/ 13 h 121"/>
                <a:gd name="T98" fmla="*/ 36 w 124"/>
                <a:gd name="T99" fmla="*/ 9 h 121"/>
                <a:gd name="T100" fmla="*/ 41 w 124"/>
                <a:gd name="T10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" h="121">
                  <a:moveTo>
                    <a:pt x="10" y="79"/>
                  </a:moveTo>
                  <a:lnTo>
                    <a:pt x="4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79"/>
                  </a:lnTo>
                  <a:close/>
                  <a:moveTo>
                    <a:pt x="45" y="0"/>
                  </a:moveTo>
                  <a:lnTo>
                    <a:pt x="46" y="2"/>
                  </a:lnTo>
                  <a:lnTo>
                    <a:pt x="49" y="1"/>
                  </a:lnTo>
                  <a:lnTo>
                    <a:pt x="50" y="2"/>
                  </a:lnTo>
                  <a:lnTo>
                    <a:pt x="50" y="9"/>
                  </a:lnTo>
                  <a:lnTo>
                    <a:pt x="53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4" y="17"/>
                  </a:lnTo>
                  <a:lnTo>
                    <a:pt x="77" y="20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7" y="24"/>
                  </a:lnTo>
                  <a:lnTo>
                    <a:pt x="90" y="24"/>
                  </a:lnTo>
                  <a:lnTo>
                    <a:pt x="93" y="24"/>
                  </a:lnTo>
                  <a:lnTo>
                    <a:pt x="94" y="24"/>
                  </a:lnTo>
                  <a:lnTo>
                    <a:pt x="97" y="24"/>
                  </a:lnTo>
                  <a:lnTo>
                    <a:pt x="99" y="18"/>
                  </a:lnTo>
                  <a:lnTo>
                    <a:pt x="100" y="17"/>
                  </a:lnTo>
                  <a:lnTo>
                    <a:pt x="103" y="17"/>
                  </a:lnTo>
                  <a:lnTo>
                    <a:pt x="106" y="17"/>
                  </a:lnTo>
                  <a:lnTo>
                    <a:pt x="107" y="16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5" y="18"/>
                  </a:lnTo>
                  <a:lnTo>
                    <a:pt x="118" y="20"/>
                  </a:lnTo>
                  <a:lnTo>
                    <a:pt x="122" y="18"/>
                  </a:lnTo>
                  <a:lnTo>
                    <a:pt x="124" y="18"/>
                  </a:lnTo>
                  <a:lnTo>
                    <a:pt x="114" y="29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5" y="91"/>
                  </a:lnTo>
                  <a:lnTo>
                    <a:pt x="116" y="92"/>
                  </a:lnTo>
                  <a:lnTo>
                    <a:pt x="112" y="93"/>
                  </a:lnTo>
                  <a:lnTo>
                    <a:pt x="110" y="96"/>
                  </a:lnTo>
                  <a:lnTo>
                    <a:pt x="107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3" y="100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2" y="105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98" y="113"/>
                  </a:lnTo>
                  <a:lnTo>
                    <a:pt x="94" y="120"/>
                  </a:lnTo>
                  <a:lnTo>
                    <a:pt x="91" y="121"/>
                  </a:lnTo>
                  <a:lnTo>
                    <a:pt x="90" y="121"/>
                  </a:lnTo>
                  <a:lnTo>
                    <a:pt x="75" y="110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4" y="106"/>
                  </a:lnTo>
                  <a:lnTo>
                    <a:pt x="73" y="102"/>
                  </a:lnTo>
                  <a:lnTo>
                    <a:pt x="29" y="77"/>
                  </a:lnTo>
                  <a:lnTo>
                    <a:pt x="25" y="7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32" y="60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6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41" y="51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5" y="43"/>
                  </a:lnTo>
                  <a:lnTo>
                    <a:pt x="45" y="41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44" y="35"/>
                  </a:lnTo>
                  <a:lnTo>
                    <a:pt x="43" y="35"/>
                  </a:lnTo>
                  <a:lnTo>
                    <a:pt x="40" y="34"/>
                  </a:lnTo>
                  <a:lnTo>
                    <a:pt x="39" y="30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2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13" name="Freeform 443">
              <a:extLst>
                <a:ext uri="{FF2B5EF4-FFF2-40B4-BE49-F238E27FC236}">
                  <a16:creationId xmlns:a16="http://schemas.microsoft.com/office/drawing/2014/main" id="{C2D5A74C-3E31-47B9-A854-E2D1D3DFB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446" y="4754882"/>
              <a:ext cx="134062" cy="128317"/>
            </a:xfrm>
            <a:custGeom>
              <a:avLst/>
              <a:gdLst>
                <a:gd name="T0" fmla="*/ 57 w 70"/>
                <a:gd name="T1" fmla="*/ 1 h 67"/>
                <a:gd name="T2" fmla="*/ 60 w 70"/>
                <a:gd name="T3" fmla="*/ 5 h 67"/>
                <a:gd name="T4" fmla="*/ 61 w 70"/>
                <a:gd name="T5" fmla="*/ 6 h 67"/>
                <a:gd name="T6" fmla="*/ 61 w 70"/>
                <a:gd name="T7" fmla="*/ 11 h 67"/>
                <a:gd name="T8" fmla="*/ 65 w 70"/>
                <a:gd name="T9" fmla="*/ 18 h 67"/>
                <a:gd name="T10" fmla="*/ 69 w 70"/>
                <a:gd name="T11" fmla="*/ 19 h 67"/>
                <a:gd name="T12" fmla="*/ 69 w 70"/>
                <a:gd name="T13" fmla="*/ 23 h 67"/>
                <a:gd name="T14" fmla="*/ 70 w 70"/>
                <a:gd name="T15" fmla="*/ 27 h 67"/>
                <a:gd name="T16" fmla="*/ 66 w 70"/>
                <a:gd name="T17" fmla="*/ 33 h 67"/>
                <a:gd name="T18" fmla="*/ 62 w 70"/>
                <a:gd name="T19" fmla="*/ 35 h 67"/>
                <a:gd name="T20" fmla="*/ 61 w 70"/>
                <a:gd name="T21" fmla="*/ 38 h 67"/>
                <a:gd name="T22" fmla="*/ 58 w 70"/>
                <a:gd name="T23" fmla="*/ 42 h 67"/>
                <a:gd name="T24" fmla="*/ 54 w 70"/>
                <a:gd name="T25" fmla="*/ 47 h 67"/>
                <a:gd name="T26" fmla="*/ 50 w 70"/>
                <a:gd name="T27" fmla="*/ 61 h 67"/>
                <a:gd name="T28" fmla="*/ 25 w 70"/>
                <a:gd name="T29" fmla="*/ 63 h 67"/>
                <a:gd name="T30" fmla="*/ 15 w 70"/>
                <a:gd name="T31" fmla="*/ 63 h 67"/>
                <a:gd name="T32" fmla="*/ 14 w 70"/>
                <a:gd name="T33" fmla="*/ 64 h 67"/>
                <a:gd name="T34" fmla="*/ 12 w 70"/>
                <a:gd name="T35" fmla="*/ 64 h 67"/>
                <a:gd name="T36" fmla="*/ 10 w 70"/>
                <a:gd name="T37" fmla="*/ 65 h 67"/>
                <a:gd name="T38" fmla="*/ 7 w 70"/>
                <a:gd name="T39" fmla="*/ 67 h 67"/>
                <a:gd name="T40" fmla="*/ 6 w 70"/>
                <a:gd name="T41" fmla="*/ 65 h 67"/>
                <a:gd name="T42" fmla="*/ 2 w 70"/>
                <a:gd name="T43" fmla="*/ 67 h 67"/>
                <a:gd name="T44" fmla="*/ 2 w 70"/>
                <a:gd name="T45" fmla="*/ 67 h 67"/>
                <a:gd name="T46" fmla="*/ 3 w 70"/>
                <a:gd name="T47" fmla="*/ 59 h 67"/>
                <a:gd name="T48" fmla="*/ 3 w 70"/>
                <a:gd name="T49" fmla="*/ 52 h 67"/>
                <a:gd name="T50" fmla="*/ 8 w 70"/>
                <a:gd name="T51" fmla="*/ 42 h 67"/>
                <a:gd name="T52" fmla="*/ 14 w 70"/>
                <a:gd name="T53" fmla="*/ 36 h 67"/>
                <a:gd name="T54" fmla="*/ 19 w 70"/>
                <a:gd name="T55" fmla="*/ 27 h 67"/>
                <a:gd name="T56" fmla="*/ 17 w 70"/>
                <a:gd name="T57" fmla="*/ 23 h 67"/>
                <a:gd name="T58" fmla="*/ 16 w 70"/>
                <a:gd name="T59" fmla="*/ 19 h 67"/>
                <a:gd name="T60" fmla="*/ 17 w 70"/>
                <a:gd name="T61" fmla="*/ 11 h 67"/>
                <a:gd name="T62" fmla="*/ 19 w 70"/>
                <a:gd name="T63" fmla="*/ 8 h 67"/>
                <a:gd name="T64" fmla="*/ 19 w 70"/>
                <a:gd name="T65" fmla="*/ 6 h 67"/>
                <a:gd name="T66" fmla="*/ 20 w 70"/>
                <a:gd name="T67" fmla="*/ 4 h 67"/>
                <a:gd name="T68" fmla="*/ 25 w 70"/>
                <a:gd name="T69" fmla="*/ 6 h 67"/>
                <a:gd name="T70" fmla="*/ 29 w 70"/>
                <a:gd name="T71" fmla="*/ 6 h 67"/>
                <a:gd name="T72" fmla="*/ 32 w 70"/>
                <a:gd name="T73" fmla="*/ 9 h 67"/>
                <a:gd name="T74" fmla="*/ 33 w 70"/>
                <a:gd name="T75" fmla="*/ 6 h 67"/>
                <a:gd name="T76" fmla="*/ 37 w 70"/>
                <a:gd name="T77" fmla="*/ 5 h 67"/>
                <a:gd name="T78" fmla="*/ 40 w 70"/>
                <a:gd name="T79" fmla="*/ 5 h 67"/>
                <a:gd name="T80" fmla="*/ 46 w 70"/>
                <a:gd name="T81" fmla="*/ 4 h 67"/>
                <a:gd name="T82" fmla="*/ 52 w 70"/>
                <a:gd name="T83" fmla="*/ 4 h 67"/>
                <a:gd name="T84" fmla="*/ 56 w 70"/>
                <a:gd name="T8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7">
                  <a:moveTo>
                    <a:pt x="56" y="0"/>
                  </a:moveTo>
                  <a:lnTo>
                    <a:pt x="57" y="1"/>
                  </a:lnTo>
                  <a:lnTo>
                    <a:pt x="58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4" y="14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0" y="27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7" y="44"/>
                  </a:lnTo>
                  <a:lnTo>
                    <a:pt x="54" y="47"/>
                  </a:lnTo>
                  <a:lnTo>
                    <a:pt x="53" y="50"/>
                  </a:lnTo>
                  <a:lnTo>
                    <a:pt x="50" y="61"/>
                  </a:lnTo>
                  <a:lnTo>
                    <a:pt x="3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15" y="63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3" y="67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3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1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3" y="6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9" y="5"/>
                  </a:lnTo>
                  <a:lnTo>
                    <a:pt x="52" y="4"/>
                  </a:lnTo>
                  <a:lnTo>
                    <a:pt x="53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14" name="Freeform 444">
              <a:extLst>
                <a:ext uri="{FF2B5EF4-FFF2-40B4-BE49-F238E27FC236}">
                  <a16:creationId xmlns:a16="http://schemas.microsoft.com/office/drawing/2014/main" id="{934E36AD-798A-4F3A-843F-018FF72D7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460" y="4595924"/>
              <a:ext cx="294936" cy="199177"/>
            </a:xfrm>
            <a:custGeom>
              <a:avLst/>
              <a:gdLst>
                <a:gd name="T0" fmla="*/ 97 w 154"/>
                <a:gd name="T1" fmla="*/ 4 h 104"/>
                <a:gd name="T2" fmla="*/ 106 w 154"/>
                <a:gd name="T3" fmla="*/ 16 h 104"/>
                <a:gd name="T4" fmla="*/ 105 w 154"/>
                <a:gd name="T5" fmla="*/ 23 h 104"/>
                <a:gd name="T6" fmla="*/ 110 w 154"/>
                <a:gd name="T7" fmla="*/ 27 h 104"/>
                <a:gd name="T8" fmla="*/ 114 w 154"/>
                <a:gd name="T9" fmla="*/ 33 h 104"/>
                <a:gd name="T10" fmla="*/ 123 w 154"/>
                <a:gd name="T11" fmla="*/ 37 h 104"/>
                <a:gd name="T12" fmla="*/ 129 w 154"/>
                <a:gd name="T13" fmla="*/ 41 h 104"/>
                <a:gd name="T14" fmla="*/ 126 w 154"/>
                <a:gd name="T15" fmla="*/ 46 h 104"/>
                <a:gd name="T16" fmla="*/ 133 w 154"/>
                <a:gd name="T17" fmla="*/ 48 h 104"/>
                <a:gd name="T18" fmla="*/ 139 w 154"/>
                <a:gd name="T19" fmla="*/ 55 h 104"/>
                <a:gd name="T20" fmla="*/ 143 w 154"/>
                <a:gd name="T21" fmla="*/ 60 h 104"/>
                <a:gd name="T22" fmla="*/ 150 w 154"/>
                <a:gd name="T23" fmla="*/ 66 h 104"/>
                <a:gd name="T24" fmla="*/ 154 w 154"/>
                <a:gd name="T25" fmla="*/ 73 h 104"/>
                <a:gd name="T26" fmla="*/ 148 w 154"/>
                <a:gd name="T27" fmla="*/ 72 h 104"/>
                <a:gd name="T28" fmla="*/ 138 w 154"/>
                <a:gd name="T29" fmla="*/ 72 h 104"/>
                <a:gd name="T30" fmla="*/ 131 w 154"/>
                <a:gd name="T31" fmla="*/ 71 h 104"/>
                <a:gd name="T32" fmla="*/ 129 w 154"/>
                <a:gd name="T33" fmla="*/ 71 h 104"/>
                <a:gd name="T34" fmla="*/ 122 w 154"/>
                <a:gd name="T35" fmla="*/ 75 h 104"/>
                <a:gd name="T36" fmla="*/ 118 w 154"/>
                <a:gd name="T37" fmla="*/ 73 h 104"/>
                <a:gd name="T38" fmla="*/ 109 w 154"/>
                <a:gd name="T39" fmla="*/ 76 h 104"/>
                <a:gd name="T40" fmla="*/ 100 w 154"/>
                <a:gd name="T41" fmla="*/ 76 h 104"/>
                <a:gd name="T42" fmla="*/ 92 w 154"/>
                <a:gd name="T43" fmla="*/ 80 h 104"/>
                <a:gd name="T44" fmla="*/ 90 w 154"/>
                <a:gd name="T45" fmla="*/ 84 h 104"/>
                <a:gd name="T46" fmla="*/ 83 w 154"/>
                <a:gd name="T47" fmla="*/ 81 h 104"/>
                <a:gd name="T48" fmla="*/ 75 w 154"/>
                <a:gd name="T49" fmla="*/ 80 h 104"/>
                <a:gd name="T50" fmla="*/ 65 w 154"/>
                <a:gd name="T51" fmla="*/ 77 h 104"/>
                <a:gd name="T52" fmla="*/ 59 w 154"/>
                <a:gd name="T53" fmla="*/ 72 h 104"/>
                <a:gd name="T54" fmla="*/ 52 w 154"/>
                <a:gd name="T55" fmla="*/ 75 h 104"/>
                <a:gd name="T56" fmla="*/ 51 w 154"/>
                <a:gd name="T57" fmla="*/ 80 h 104"/>
                <a:gd name="T58" fmla="*/ 50 w 154"/>
                <a:gd name="T59" fmla="*/ 85 h 104"/>
                <a:gd name="T60" fmla="*/ 47 w 154"/>
                <a:gd name="T61" fmla="*/ 89 h 104"/>
                <a:gd name="T62" fmla="*/ 39 w 154"/>
                <a:gd name="T63" fmla="*/ 88 h 104"/>
                <a:gd name="T64" fmla="*/ 30 w 154"/>
                <a:gd name="T65" fmla="*/ 92 h 104"/>
                <a:gd name="T66" fmla="*/ 19 w 154"/>
                <a:gd name="T67" fmla="*/ 104 h 104"/>
                <a:gd name="T68" fmla="*/ 15 w 154"/>
                <a:gd name="T69" fmla="*/ 96 h 104"/>
                <a:gd name="T70" fmla="*/ 8 w 154"/>
                <a:gd name="T71" fmla="*/ 84 h 104"/>
                <a:gd name="T72" fmla="*/ 2 w 154"/>
                <a:gd name="T73" fmla="*/ 75 h 104"/>
                <a:gd name="T74" fmla="*/ 0 w 154"/>
                <a:gd name="T75" fmla="*/ 63 h 104"/>
                <a:gd name="T76" fmla="*/ 5 w 154"/>
                <a:gd name="T77" fmla="*/ 55 h 104"/>
                <a:gd name="T78" fmla="*/ 10 w 154"/>
                <a:gd name="T79" fmla="*/ 44 h 104"/>
                <a:gd name="T80" fmla="*/ 14 w 154"/>
                <a:gd name="T81" fmla="*/ 44 h 104"/>
                <a:gd name="T82" fmla="*/ 23 w 154"/>
                <a:gd name="T83" fmla="*/ 42 h 104"/>
                <a:gd name="T84" fmla="*/ 27 w 154"/>
                <a:gd name="T85" fmla="*/ 42 h 104"/>
                <a:gd name="T86" fmla="*/ 36 w 154"/>
                <a:gd name="T87" fmla="*/ 39 h 104"/>
                <a:gd name="T88" fmla="*/ 51 w 154"/>
                <a:gd name="T89" fmla="*/ 34 h 104"/>
                <a:gd name="T90" fmla="*/ 51 w 154"/>
                <a:gd name="T91" fmla="*/ 27 h 104"/>
                <a:gd name="T92" fmla="*/ 58 w 154"/>
                <a:gd name="T93" fmla="*/ 25 h 104"/>
                <a:gd name="T94" fmla="*/ 69 w 154"/>
                <a:gd name="T95" fmla="*/ 25 h 104"/>
                <a:gd name="T96" fmla="*/ 75 w 154"/>
                <a:gd name="T97" fmla="*/ 18 h 104"/>
                <a:gd name="T98" fmla="*/ 77 w 154"/>
                <a:gd name="T99" fmla="*/ 12 h 104"/>
                <a:gd name="T100" fmla="*/ 84 w 154"/>
                <a:gd name="T101" fmla="*/ 8 h 104"/>
                <a:gd name="T102" fmla="*/ 89 w 154"/>
                <a:gd name="T103" fmla="*/ 1 h 104"/>
                <a:gd name="T104" fmla="*/ 97 w 154"/>
                <a:gd name="T10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04">
                  <a:moveTo>
                    <a:pt x="97" y="0"/>
                  </a:moveTo>
                  <a:lnTo>
                    <a:pt x="98" y="1"/>
                  </a:lnTo>
                  <a:lnTo>
                    <a:pt x="98" y="4"/>
                  </a:lnTo>
                  <a:lnTo>
                    <a:pt x="97" y="4"/>
                  </a:lnTo>
                  <a:lnTo>
                    <a:pt x="100" y="6"/>
                  </a:lnTo>
                  <a:lnTo>
                    <a:pt x="101" y="8"/>
                  </a:lnTo>
                  <a:lnTo>
                    <a:pt x="104" y="12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5" y="27"/>
                  </a:lnTo>
                  <a:lnTo>
                    <a:pt x="106" y="29"/>
                  </a:lnTo>
                  <a:lnTo>
                    <a:pt x="109" y="29"/>
                  </a:lnTo>
                  <a:lnTo>
                    <a:pt x="110" y="27"/>
                  </a:lnTo>
                  <a:lnTo>
                    <a:pt x="114" y="27"/>
                  </a:lnTo>
                  <a:lnTo>
                    <a:pt x="114" y="29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7" y="34"/>
                  </a:lnTo>
                  <a:lnTo>
                    <a:pt x="119" y="35"/>
                  </a:lnTo>
                  <a:lnTo>
                    <a:pt x="121" y="35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6" y="39"/>
                  </a:lnTo>
                  <a:lnTo>
                    <a:pt x="127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3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7" y="47"/>
                  </a:lnTo>
                  <a:lnTo>
                    <a:pt x="130" y="48"/>
                  </a:lnTo>
                  <a:lnTo>
                    <a:pt x="131" y="47"/>
                  </a:lnTo>
                  <a:lnTo>
                    <a:pt x="133" y="48"/>
                  </a:lnTo>
                  <a:lnTo>
                    <a:pt x="134" y="48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39" y="55"/>
                  </a:lnTo>
                  <a:lnTo>
                    <a:pt x="139" y="56"/>
                  </a:lnTo>
                  <a:lnTo>
                    <a:pt x="142" y="58"/>
                  </a:lnTo>
                  <a:lnTo>
                    <a:pt x="143" y="59"/>
                  </a:lnTo>
                  <a:lnTo>
                    <a:pt x="143" y="60"/>
                  </a:lnTo>
                  <a:lnTo>
                    <a:pt x="143" y="62"/>
                  </a:lnTo>
                  <a:lnTo>
                    <a:pt x="147" y="63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5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30" y="69"/>
                  </a:lnTo>
                  <a:lnTo>
                    <a:pt x="129" y="69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27" y="73"/>
                  </a:lnTo>
                  <a:lnTo>
                    <a:pt x="126" y="73"/>
                  </a:lnTo>
                  <a:lnTo>
                    <a:pt x="125" y="73"/>
                  </a:lnTo>
                  <a:lnTo>
                    <a:pt x="122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7" y="72"/>
                  </a:lnTo>
                  <a:lnTo>
                    <a:pt x="115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8" y="76"/>
                  </a:lnTo>
                  <a:lnTo>
                    <a:pt x="104" y="77"/>
                  </a:lnTo>
                  <a:lnTo>
                    <a:pt x="101" y="77"/>
                  </a:lnTo>
                  <a:lnTo>
                    <a:pt x="100" y="76"/>
                  </a:lnTo>
                  <a:lnTo>
                    <a:pt x="98" y="76"/>
                  </a:lnTo>
                  <a:lnTo>
                    <a:pt x="96" y="76"/>
                  </a:lnTo>
                  <a:lnTo>
                    <a:pt x="94" y="77"/>
                  </a:lnTo>
                  <a:lnTo>
                    <a:pt x="92" y="80"/>
                  </a:lnTo>
                  <a:lnTo>
                    <a:pt x="92" y="81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84"/>
                  </a:lnTo>
                  <a:lnTo>
                    <a:pt x="89" y="83"/>
                  </a:lnTo>
                  <a:lnTo>
                    <a:pt x="87" y="83"/>
                  </a:lnTo>
                  <a:lnTo>
                    <a:pt x="84" y="81"/>
                  </a:lnTo>
                  <a:lnTo>
                    <a:pt x="83" y="81"/>
                  </a:lnTo>
                  <a:lnTo>
                    <a:pt x="81" y="83"/>
                  </a:lnTo>
                  <a:lnTo>
                    <a:pt x="80" y="83"/>
                  </a:lnTo>
                  <a:lnTo>
                    <a:pt x="77" y="81"/>
                  </a:lnTo>
                  <a:lnTo>
                    <a:pt x="75" y="80"/>
                  </a:lnTo>
                  <a:lnTo>
                    <a:pt x="72" y="81"/>
                  </a:lnTo>
                  <a:lnTo>
                    <a:pt x="71" y="80"/>
                  </a:lnTo>
                  <a:lnTo>
                    <a:pt x="68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5"/>
                  </a:lnTo>
                  <a:lnTo>
                    <a:pt x="52" y="75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0" y="81"/>
                  </a:lnTo>
                  <a:lnTo>
                    <a:pt x="48" y="81"/>
                  </a:lnTo>
                  <a:lnTo>
                    <a:pt x="48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91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39" y="88"/>
                  </a:lnTo>
                  <a:lnTo>
                    <a:pt x="38" y="89"/>
                  </a:lnTo>
                  <a:lnTo>
                    <a:pt x="36" y="89"/>
                  </a:lnTo>
                  <a:lnTo>
                    <a:pt x="31" y="91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5" y="96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1"/>
                  </a:lnTo>
                  <a:lnTo>
                    <a:pt x="18" y="98"/>
                  </a:lnTo>
                  <a:lnTo>
                    <a:pt x="15" y="96"/>
                  </a:lnTo>
                  <a:lnTo>
                    <a:pt x="14" y="94"/>
                  </a:lnTo>
                  <a:lnTo>
                    <a:pt x="11" y="91"/>
                  </a:lnTo>
                  <a:lnTo>
                    <a:pt x="9" y="87"/>
                  </a:lnTo>
                  <a:lnTo>
                    <a:pt x="8" y="84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1" y="72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2" y="58"/>
                  </a:lnTo>
                  <a:lnTo>
                    <a:pt x="5" y="55"/>
                  </a:lnTo>
                  <a:lnTo>
                    <a:pt x="6" y="52"/>
                  </a:lnTo>
                  <a:lnTo>
                    <a:pt x="8" y="48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30" y="43"/>
                  </a:lnTo>
                  <a:lnTo>
                    <a:pt x="33" y="41"/>
                  </a:lnTo>
                  <a:lnTo>
                    <a:pt x="36" y="39"/>
                  </a:lnTo>
                  <a:lnTo>
                    <a:pt x="39" y="37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6"/>
                  </a:lnTo>
                  <a:lnTo>
                    <a:pt x="65" y="25"/>
                  </a:lnTo>
                  <a:lnTo>
                    <a:pt x="69" y="25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19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80" y="12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15" name="Freeform 445">
              <a:extLst>
                <a:ext uri="{FF2B5EF4-FFF2-40B4-BE49-F238E27FC236}">
                  <a16:creationId xmlns:a16="http://schemas.microsoft.com/office/drawing/2014/main" id="{9C9E6290-5740-4D25-BDA6-17E41DF0B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889" y="4069252"/>
              <a:ext cx="350476" cy="327494"/>
            </a:xfrm>
            <a:custGeom>
              <a:avLst/>
              <a:gdLst>
                <a:gd name="T0" fmla="*/ 25 w 183"/>
                <a:gd name="T1" fmla="*/ 1 h 171"/>
                <a:gd name="T2" fmla="*/ 33 w 183"/>
                <a:gd name="T3" fmla="*/ 4 h 171"/>
                <a:gd name="T4" fmla="*/ 45 w 183"/>
                <a:gd name="T5" fmla="*/ 4 h 171"/>
                <a:gd name="T6" fmla="*/ 56 w 183"/>
                <a:gd name="T7" fmla="*/ 6 h 171"/>
                <a:gd name="T8" fmla="*/ 66 w 183"/>
                <a:gd name="T9" fmla="*/ 12 h 171"/>
                <a:gd name="T10" fmla="*/ 70 w 183"/>
                <a:gd name="T11" fmla="*/ 22 h 171"/>
                <a:gd name="T12" fmla="*/ 78 w 183"/>
                <a:gd name="T13" fmla="*/ 25 h 171"/>
                <a:gd name="T14" fmla="*/ 83 w 183"/>
                <a:gd name="T15" fmla="*/ 25 h 171"/>
                <a:gd name="T16" fmla="*/ 98 w 183"/>
                <a:gd name="T17" fmla="*/ 31 h 171"/>
                <a:gd name="T18" fmla="*/ 106 w 183"/>
                <a:gd name="T19" fmla="*/ 38 h 171"/>
                <a:gd name="T20" fmla="*/ 114 w 183"/>
                <a:gd name="T21" fmla="*/ 39 h 171"/>
                <a:gd name="T22" fmla="*/ 118 w 183"/>
                <a:gd name="T23" fmla="*/ 34 h 171"/>
                <a:gd name="T24" fmla="*/ 122 w 183"/>
                <a:gd name="T25" fmla="*/ 29 h 171"/>
                <a:gd name="T26" fmla="*/ 118 w 183"/>
                <a:gd name="T27" fmla="*/ 21 h 171"/>
                <a:gd name="T28" fmla="*/ 120 w 183"/>
                <a:gd name="T29" fmla="*/ 13 h 171"/>
                <a:gd name="T30" fmla="*/ 124 w 183"/>
                <a:gd name="T31" fmla="*/ 8 h 171"/>
                <a:gd name="T32" fmla="*/ 135 w 183"/>
                <a:gd name="T33" fmla="*/ 4 h 171"/>
                <a:gd name="T34" fmla="*/ 139 w 183"/>
                <a:gd name="T35" fmla="*/ 2 h 171"/>
                <a:gd name="T36" fmla="*/ 143 w 183"/>
                <a:gd name="T37" fmla="*/ 2 h 171"/>
                <a:gd name="T38" fmla="*/ 148 w 183"/>
                <a:gd name="T39" fmla="*/ 4 h 171"/>
                <a:gd name="T40" fmla="*/ 156 w 183"/>
                <a:gd name="T41" fmla="*/ 6 h 171"/>
                <a:gd name="T42" fmla="*/ 154 w 183"/>
                <a:gd name="T43" fmla="*/ 9 h 171"/>
                <a:gd name="T44" fmla="*/ 160 w 183"/>
                <a:gd name="T45" fmla="*/ 12 h 171"/>
                <a:gd name="T46" fmla="*/ 165 w 183"/>
                <a:gd name="T47" fmla="*/ 13 h 171"/>
                <a:gd name="T48" fmla="*/ 174 w 183"/>
                <a:gd name="T49" fmla="*/ 13 h 171"/>
                <a:gd name="T50" fmla="*/ 178 w 183"/>
                <a:gd name="T51" fmla="*/ 16 h 171"/>
                <a:gd name="T52" fmla="*/ 179 w 183"/>
                <a:gd name="T53" fmla="*/ 21 h 171"/>
                <a:gd name="T54" fmla="*/ 179 w 183"/>
                <a:gd name="T55" fmla="*/ 29 h 171"/>
                <a:gd name="T56" fmla="*/ 178 w 183"/>
                <a:gd name="T57" fmla="*/ 35 h 171"/>
                <a:gd name="T58" fmla="*/ 178 w 183"/>
                <a:gd name="T59" fmla="*/ 43 h 171"/>
                <a:gd name="T60" fmla="*/ 183 w 183"/>
                <a:gd name="T61" fmla="*/ 166 h 171"/>
                <a:gd name="T62" fmla="*/ 173 w 183"/>
                <a:gd name="T63" fmla="*/ 171 h 171"/>
                <a:gd name="T64" fmla="*/ 173 w 183"/>
                <a:gd name="T65" fmla="*/ 171 h 171"/>
                <a:gd name="T66" fmla="*/ 53 w 183"/>
                <a:gd name="T67" fmla="*/ 133 h 171"/>
                <a:gd name="T68" fmla="*/ 31 w 183"/>
                <a:gd name="T69" fmla="*/ 126 h 171"/>
                <a:gd name="T70" fmla="*/ 28 w 183"/>
                <a:gd name="T71" fmla="*/ 122 h 171"/>
                <a:gd name="T72" fmla="*/ 24 w 183"/>
                <a:gd name="T73" fmla="*/ 117 h 171"/>
                <a:gd name="T74" fmla="*/ 20 w 183"/>
                <a:gd name="T75" fmla="*/ 113 h 171"/>
                <a:gd name="T76" fmla="*/ 11 w 183"/>
                <a:gd name="T77" fmla="*/ 112 h 171"/>
                <a:gd name="T78" fmla="*/ 10 w 183"/>
                <a:gd name="T79" fmla="*/ 109 h 171"/>
                <a:gd name="T80" fmla="*/ 8 w 183"/>
                <a:gd name="T81" fmla="*/ 104 h 171"/>
                <a:gd name="T82" fmla="*/ 7 w 183"/>
                <a:gd name="T83" fmla="*/ 100 h 171"/>
                <a:gd name="T84" fmla="*/ 4 w 183"/>
                <a:gd name="T85" fmla="*/ 94 h 171"/>
                <a:gd name="T86" fmla="*/ 0 w 183"/>
                <a:gd name="T87" fmla="*/ 88 h 171"/>
                <a:gd name="T88" fmla="*/ 2 w 183"/>
                <a:gd name="T89" fmla="*/ 87 h 171"/>
                <a:gd name="T90" fmla="*/ 6 w 183"/>
                <a:gd name="T91" fmla="*/ 83 h 171"/>
                <a:gd name="T92" fmla="*/ 4 w 183"/>
                <a:gd name="T93" fmla="*/ 76 h 171"/>
                <a:gd name="T94" fmla="*/ 6 w 183"/>
                <a:gd name="T95" fmla="*/ 68 h 171"/>
                <a:gd name="T96" fmla="*/ 3 w 183"/>
                <a:gd name="T97" fmla="*/ 59 h 171"/>
                <a:gd name="T98" fmla="*/ 3 w 183"/>
                <a:gd name="T99" fmla="*/ 54 h 171"/>
                <a:gd name="T100" fmla="*/ 2 w 183"/>
                <a:gd name="T101" fmla="*/ 42 h 171"/>
                <a:gd name="T102" fmla="*/ 0 w 183"/>
                <a:gd name="T103" fmla="*/ 38 h 171"/>
                <a:gd name="T104" fmla="*/ 2 w 183"/>
                <a:gd name="T105" fmla="*/ 37 h 171"/>
                <a:gd name="T106" fmla="*/ 4 w 183"/>
                <a:gd name="T107" fmla="*/ 37 h 171"/>
                <a:gd name="T108" fmla="*/ 7 w 183"/>
                <a:gd name="T109" fmla="*/ 33 h 171"/>
                <a:gd name="T110" fmla="*/ 8 w 183"/>
                <a:gd name="T111" fmla="*/ 31 h 171"/>
                <a:gd name="T112" fmla="*/ 8 w 183"/>
                <a:gd name="T113" fmla="*/ 27 h 171"/>
                <a:gd name="T114" fmla="*/ 7 w 183"/>
                <a:gd name="T115" fmla="*/ 22 h 171"/>
                <a:gd name="T116" fmla="*/ 10 w 183"/>
                <a:gd name="T117" fmla="*/ 19 h 171"/>
                <a:gd name="T118" fmla="*/ 14 w 183"/>
                <a:gd name="T119" fmla="*/ 17 h 171"/>
                <a:gd name="T120" fmla="*/ 21 w 183"/>
                <a:gd name="T121" fmla="*/ 10 h 171"/>
                <a:gd name="T122" fmla="*/ 23 w 183"/>
                <a:gd name="T123" fmla="*/ 6 h 171"/>
                <a:gd name="T124" fmla="*/ 23 w 183"/>
                <a:gd name="T1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71">
                  <a:moveTo>
                    <a:pt x="23" y="0"/>
                  </a:moveTo>
                  <a:lnTo>
                    <a:pt x="25" y="1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52" y="5"/>
                  </a:lnTo>
                  <a:lnTo>
                    <a:pt x="56" y="6"/>
                  </a:lnTo>
                  <a:lnTo>
                    <a:pt x="64" y="8"/>
                  </a:lnTo>
                  <a:lnTo>
                    <a:pt x="66" y="12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4" y="25"/>
                  </a:lnTo>
                  <a:lnTo>
                    <a:pt x="78" y="25"/>
                  </a:lnTo>
                  <a:lnTo>
                    <a:pt x="79" y="23"/>
                  </a:lnTo>
                  <a:lnTo>
                    <a:pt x="83" y="25"/>
                  </a:lnTo>
                  <a:lnTo>
                    <a:pt x="93" y="29"/>
                  </a:lnTo>
                  <a:lnTo>
                    <a:pt x="98" y="31"/>
                  </a:lnTo>
                  <a:lnTo>
                    <a:pt x="102" y="34"/>
                  </a:lnTo>
                  <a:lnTo>
                    <a:pt x="106" y="38"/>
                  </a:lnTo>
                  <a:lnTo>
                    <a:pt x="111" y="39"/>
                  </a:lnTo>
                  <a:lnTo>
                    <a:pt x="114" y="39"/>
                  </a:lnTo>
                  <a:lnTo>
                    <a:pt x="118" y="35"/>
                  </a:lnTo>
                  <a:lnTo>
                    <a:pt x="118" y="34"/>
                  </a:lnTo>
                  <a:lnTo>
                    <a:pt x="120" y="31"/>
                  </a:lnTo>
                  <a:lnTo>
                    <a:pt x="122" y="29"/>
                  </a:lnTo>
                  <a:lnTo>
                    <a:pt x="120" y="23"/>
                  </a:lnTo>
                  <a:lnTo>
                    <a:pt x="118" y="21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8" y="5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8" y="4"/>
                  </a:lnTo>
                  <a:lnTo>
                    <a:pt x="151" y="4"/>
                  </a:lnTo>
                  <a:lnTo>
                    <a:pt x="156" y="6"/>
                  </a:lnTo>
                  <a:lnTo>
                    <a:pt x="156" y="8"/>
                  </a:lnTo>
                  <a:lnTo>
                    <a:pt x="154" y="9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4" y="12"/>
                  </a:lnTo>
                  <a:lnTo>
                    <a:pt x="165" y="13"/>
                  </a:lnTo>
                  <a:lnTo>
                    <a:pt x="173" y="14"/>
                  </a:lnTo>
                  <a:lnTo>
                    <a:pt x="174" y="13"/>
                  </a:lnTo>
                  <a:lnTo>
                    <a:pt x="177" y="14"/>
                  </a:lnTo>
                  <a:lnTo>
                    <a:pt x="178" y="16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8" y="26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8" y="35"/>
                  </a:lnTo>
                  <a:lnTo>
                    <a:pt x="176" y="39"/>
                  </a:lnTo>
                  <a:lnTo>
                    <a:pt x="178" y="43"/>
                  </a:lnTo>
                  <a:lnTo>
                    <a:pt x="179" y="48"/>
                  </a:lnTo>
                  <a:lnTo>
                    <a:pt x="183" y="166"/>
                  </a:lnTo>
                  <a:lnTo>
                    <a:pt x="173" y="167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7" y="122"/>
                  </a:lnTo>
                  <a:lnTo>
                    <a:pt x="53" y="133"/>
                  </a:lnTo>
                  <a:lnTo>
                    <a:pt x="52" y="130"/>
                  </a:lnTo>
                  <a:lnTo>
                    <a:pt x="31" y="126"/>
                  </a:lnTo>
                  <a:lnTo>
                    <a:pt x="29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17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6" y="112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10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7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6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6" y="68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4" y="58"/>
                  </a:lnTo>
                  <a:lnTo>
                    <a:pt x="3" y="54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21" y="10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16" name="Freeform 446">
              <a:extLst>
                <a:ext uri="{FF2B5EF4-FFF2-40B4-BE49-F238E27FC236}">
                  <a16:creationId xmlns:a16="http://schemas.microsoft.com/office/drawing/2014/main" id="{D071B1AA-EDAC-4F07-B8A6-EAF35629A9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841" y="3962003"/>
              <a:ext cx="90014" cy="178111"/>
            </a:xfrm>
            <a:custGeom>
              <a:avLst/>
              <a:gdLst>
                <a:gd name="T0" fmla="*/ 38 w 47"/>
                <a:gd name="T1" fmla="*/ 47 h 93"/>
                <a:gd name="T2" fmla="*/ 37 w 47"/>
                <a:gd name="T3" fmla="*/ 49 h 93"/>
                <a:gd name="T4" fmla="*/ 35 w 47"/>
                <a:gd name="T5" fmla="*/ 47 h 93"/>
                <a:gd name="T6" fmla="*/ 26 w 47"/>
                <a:gd name="T7" fmla="*/ 2 h 93"/>
                <a:gd name="T8" fmla="*/ 27 w 47"/>
                <a:gd name="T9" fmla="*/ 4 h 93"/>
                <a:gd name="T10" fmla="*/ 30 w 47"/>
                <a:gd name="T11" fmla="*/ 10 h 93"/>
                <a:gd name="T12" fmla="*/ 37 w 47"/>
                <a:gd name="T13" fmla="*/ 4 h 93"/>
                <a:gd name="T14" fmla="*/ 37 w 47"/>
                <a:gd name="T15" fmla="*/ 7 h 93"/>
                <a:gd name="T16" fmla="*/ 34 w 47"/>
                <a:gd name="T17" fmla="*/ 12 h 93"/>
                <a:gd name="T18" fmla="*/ 31 w 47"/>
                <a:gd name="T19" fmla="*/ 18 h 93"/>
                <a:gd name="T20" fmla="*/ 38 w 47"/>
                <a:gd name="T21" fmla="*/ 23 h 93"/>
                <a:gd name="T22" fmla="*/ 38 w 47"/>
                <a:gd name="T23" fmla="*/ 28 h 93"/>
                <a:gd name="T24" fmla="*/ 38 w 47"/>
                <a:gd name="T25" fmla="*/ 31 h 93"/>
                <a:gd name="T26" fmla="*/ 38 w 47"/>
                <a:gd name="T27" fmla="*/ 33 h 93"/>
                <a:gd name="T28" fmla="*/ 29 w 47"/>
                <a:gd name="T29" fmla="*/ 40 h 93"/>
                <a:gd name="T30" fmla="*/ 29 w 47"/>
                <a:gd name="T31" fmla="*/ 48 h 93"/>
                <a:gd name="T32" fmla="*/ 34 w 47"/>
                <a:gd name="T33" fmla="*/ 49 h 93"/>
                <a:gd name="T34" fmla="*/ 37 w 47"/>
                <a:gd name="T35" fmla="*/ 52 h 93"/>
                <a:gd name="T36" fmla="*/ 38 w 47"/>
                <a:gd name="T37" fmla="*/ 50 h 93"/>
                <a:gd name="T38" fmla="*/ 39 w 47"/>
                <a:gd name="T39" fmla="*/ 50 h 93"/>
                <a:gd name="T40" fmla="*/ 41 w 47"/>
                <a:gd name="T41" fmla="*/ 54 h 93"/>
                <a:gd name="T42" fmla="*/ 46 w 47"/>
                <a:gd name="T43" fmla="*/ 56 h 93"/>
                <a:gd name="T44" fmla="*/ 46 w 47"/>
                <a:gd name="T45" fmla="*/ 62 h 93"/>
                <a:gd name="T46" fmla="*/ 44 w 47"/>
                <a:gd name="T47" fmla="*/ 66 h 93"/>
                <a:gd name="T48" fmla="*/ 37 w 47"/>
                <a:gd name="T49" fmla="*/ 73 h 93"/>
                <a:gd name="T50" fmla="*/ 33 w 47"/>
                <a:gd name="T51" fmla="*/ 75 h 93"/>
                <a:gd name="T52" fmla="*/ 30 w 47"/>
                <a:gd name="T53" fmla="*/ 78 h 93"/>
                <a:gd name="T54" fmla="*/ 31 w 47"/>
                <a:gd name="T55" fmla="*/ 83 h 93"/>
                <a:gd name="T56" fmla="*/ 31 w 47"/>
                <a:gd name="T57" fmla="*/ 87 h 93"/>
                <a:gd name="T58" fmla="*/ 30 w 47"/>
                <a:gd name="T59" fmla="*/ 89 h 93"/>
                <a:gd name="T60" fmla="*/ 27 w 47"/>
                <a:gd name="T61" fmla="*/ 93 h 93"/>
                <a:gd name="T62" fmla="*/ 25 w 47"/>
                <a:gd name="T63" fmla="*/ 93 h 93"/>
                <a:gd name="T64" fmla="*/ 14 w 47"/>
                <a:gd name="T65" fmla="*/ 66 h 93"/>
                <a:gd name="T66" fmla="*/ 12 w 47"/>
                <a:gd name="T67" fmla="*/ 64 h 93"/>
                <a:gd name="T68" fmla="*/ 8 w 47"/>
                <a:gd name="T69" fmla="*/ 60 h 93"/>
                <a:gd name="T70" fmla="*/ 4 w 47"/>
                <a:gd name="T71" fmla="*/ 57 h 93"/>
                <a:gd name="T72" fmla="*/ 1 w 47"/>
                <a:gd name="T73" fmla="*/ 53 h 93"/>
                <a:gd name="T74" fmla="*/ 0 w 47"/>
                <a:gd name="T75" fmla="*/ 49 h 93"/>
                <a:gd name="T76" fmla="*/ 4 w 47"/>
                <a:gd name="T77" fmla="*/ 41 h 93"/>
                <a:gd name="T78" fmla="*/ 8 w 47"/>
                <a:gd name="T79" fmla="*/ 39 h 93"/>
                <a:gd name="T80" fmla="*/ 9 w 47"/>
                <a:gd name="T81" fmla="*/ 33 h 93"/>
                <a:gd name="T82" fmla="*/ 9 w 47"/>
                <a:gd name="T83" fmla="*/ 31 h 93"/>
                <a:gd name="T84" fmla="*/ 10 w 47"/>
                <a:gd name="T85" fmla="*/ 28 h 93"/>
                <a:gd name="T86" fmla="*/ 9 w 47"/>
                <a:gd name="T87" fmla="*/ 25 h 93"/>
                <a:gd name="T88" fmla="*/ 10 w 47"/>
                <a:gd name="T89" fmla="*/ 18 h 93"/>
                <a:gd name="T90" fmla="*/ 10 w 47"/>
                <a:gd name="T91" fmla="*/ 10 h 93"/>
                <a:gd name="T92" fmla="*/ 10 w 47"/>
                <a:gd name="T93" fmla="*/ 7 h 93"/>
                <a:gd name="T94" fmla="*/ 14 w 47"/>
                <a:gd name="T95" fmla="*/ 4 h 93"/>
                <a:gd name="T96" fmla="*/ 21 w 47"/>
                <a:gd name="T97" fmla="*/ 0 h 93"/>
                <a:gd name="T98" fmla="*/ 22 w 47"/>
                <a:gd name="T9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93">
                  <a:moveTo>
                    <a:pt x="35" y="47"/>
                  </a:moveTo>
                  <a:lnTo>
                    <a:pt x="38" y="47"/>
                  </a:lnTo>
                  <a:lnTo>
                    <a:pt x="39" y="48"/>
                  </a:lnTo>
                  <a:lnTo>
                    <a:pt x="37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25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31" y="18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9" y="40"/>
                  </a:lnTo>
                  <a:lnTo>
                    <a:pt x="27" y="44"/>
                  </a:lnTo>
                  <a:lnTo>
                    <a:pt x="29" y="48"/>
                  </a:lnTo>
                  <a:lnTo>
                    <a:pt x="33" y="50"/>
                  </a:lnTo>
                  <a:lnTo>
                    <a:pt x="34" y="49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9" y="50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6" y="56"/>
                  </a:lnTo>
                  <a:lnTo>
                    <a:pt x="44" y="57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4" y="66"/>
                  </a:lnTo>
                  <a:lnTo>
                    <a:pt x="37" y="72"/>
                  </a:lnTo>
                  <a:lnTo>
                    <a:pt x="37" y="73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0" y="79"/>
                  </a:lnTo>
                  <a:lnTo>
                    <a:pt x="31" y="83"/>
                  </a:lnTo>
                  <a:lnTo>
                    <a:pt x="31" y="86"/>
                  </a:lnTo>
                  <a:lnTo>
                    <a:pt x="31" y="87"/>
                  </a:lnTo>
                  <a:lnTo>
                    <a:pt x="31" y="87"/>
                  </a:lnTo>
                  <a:lnTo>
                    <a:pt x="30" y="89"/>
                  </a:lnTo>
                  <a:lnTo>
                    <a:pt x="29" y="91"/>
                  </a:lnTo>
                  <a:lnTo>
                    <a:pt x="27" y="93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4"/>
                  </a:lnTo>
                  <a:lnTo>
                    <a:pt x="9" y="64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4" y="57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0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0" y="32"/>
                  </a:lnTo>
                  <a:lnTo>
                    <a:pt x="9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8" y="23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17" name="Freeform 447">
              <a:extLst>
                <a:ext uri="{FF2B5EF4-FFF2-40B4-BE49-F238E27FC236}">
                  <a16:creationId xmlns:a16="http://schemas.microsoft.com/office/drawing/2014/main" id="{5071D39E-F098-49E0-B43E-B14AA9EF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534" y="3969663"/>
              <a:ext cx="457726" cy="442405"/>
            </a:xfrm>
            <a:custGeom>
              <a:avLst/>
              <a:gdLst>
                <a:gd name="T0" fmla="*/ 173 w 239"/>
                <a:gd name="T1" fmla="*/ 3 h 231"/>
                <a:gd name="T2" fmla="*/ 179 w 239"/>
                <a:gd name="T3" fmla="*/ 0 h 231"/>
                <a:gd name="T4" fmla="*/ 190 w 239"/>
                <a:gd name="T5" fmla="*/ 2 h 231"/>
                <a:gd name="T6" fmla="*/ 195 w 239"/>
                <a:gd name="T7" fmla="*/ 3 h 231"/>
                <a:gd name="T8" fmla="*/ 195 w 239"/>
                <a:gd name="T9" fmla="*/ 10 h 231"/>
                <a:gd name="T10" fmla="*/ 194 w 239"/>
                <a:gd name="T11" fmla="*/ 21 h 231"/>
                <a:gd name="T12" fmla="*/ 195 w 239"/>
                <a:gd name="T13" fmla="*/ 25 h 231"/>
                <a:gd name="T14" fmla="*/ 194 w 239"/>
                <a:gd name="T15" fmla="*/ 29 h 231"/>
                <a:gd name="T16" fmla="*/ 191 w 239"/>
                <a:gd name="T17" fmla="*/ 36 h 231"/>
                <a:gd name="T18" fmla="*/ 185 w 239"/>
                <a:gd name="T19" fmla="*/ 45 h 231"/>
                <a:gd name="T20" fmla="*/ 186 w 239"/>
                <a:gd name="T21" fmla="*/ 50 h 231"/>
                <a:gd name="T22" fmla="*/ 193 w 239"/>
                <a:gd name="T23" fmla="*/ 56 h 231"/>
                <a:gd name="T24" fmla="*/ 198 w 239"/>
                <a:gd name="T25" fmla="*/ 61 h 231"/>
                <a:gd name="T26" fmla="*/ 210 w 239"/>
                <a:gd name="T27" fmla="*/ 89 h 231"/>
                <a:gd name="T28" fmla="*/ 210 w 239"/>
                <a:gd name="T29" fmla="*/ 94 h 231"/>
                <a:gd name="T30" fmla="*/ 212 w 239"/>
                <a:gd name="T31" fmla="*/ 110 h 231"/>
                <a:gd name="T32" fmla="*/ 214 w 239"/>
                <a:gd name="T33" fmla="*/ 120 h 231"/>
                <a:gd name="T34" fmla="*/ 214 w 239"/>
                <a:gd name="T35" fmla="*/ 131 h 231"/>
                <a:gd name="T36" fmla="*/ 210 w 239"/>
                <a:gd name="T37" fmla="*/ 139 h 231"/>
                <a:gd name="T38" fmla="*/ 210 w 239"/>
                <a:gd name="T39" fmla="*/ 143 h 231"/>
                <a:gd name="T40" fmla="*/ 215 w 239"/>
                <a:gd name="T41" fmla="*/ 152 h 231"/>
                <a:gd name="T42" fmla="*/ 216 w 239"/>
                <a:gd name="T43" fmla="*/ 160 h 231"/>
                <a:gd name="T44" fmla="*/ 219 w 239"/>
                <a:gd name="T45" fmla="*/ 164 h 231"/>
                <a:gd name="T46" fmla="*/ 231 w 239"/>
                <a:gd name="T47" fmla="*/ 166 h 231"/>
                <a:gd name="T48" fmla="*/ 236 w 239"/>
                <a:gd name="T49" fmla="*/ 174 h 231"/>
                <a:gd name="T50" fmla="*/ 239 w 239"/>
                <a:gd name="T51" fmla="*/ 178 h 231"/>
                <a:gd name="T52" fmla="*/ 153 w 239"/>
                <a:gd name="T53" fmla="*/ 228 h 231"/>
                <a:gd name="T54" fmla="*/ 143 w 239"/>
                <a:gd name="T55" fmla="*/ 231 h 231"/>
                <a:gd name="T56" fmla="*/ 140 w 239"/>
                <a:gd name="T57" fmla="*/ 224 h 231"/>
                <a:gd name="T58" fmla="*/ 135 w 239"/>
                <a:gd name="T59" fmla="*/ 219 h 231"/>
                <a:gd name="T60" fmla="*/ 125 w 239"/>
                <a:gd name="T61" fmla="*/ 215 h 231"/>
                <a:gd name="T62" fmla="*/ 44 w 239"/>
                <a:gd name="T63" fmla="*/ 156 h 231"/>
                <a:gd name="T64" fmla="*/ 0 w 239"/>
                <a:gd name="T65" fmla="*/ 127 h 231"/>
                <a:gd name="T66" fmla="*/ 0 w 239"/>
                <a:gd name="T67" fmla="*/ 124 h 231"/>
                <a:gd name="T68" fmla="*/ 8 w 239"/>
                <a:gd name="T69" fmla="*/ 107 h 231"/>
                <a:gd name="T70" fmla="*/ 23 w 239"/>
                <a:gd name="T71" fmla="*/ 103 h 231"/>
                <a:gd name="T72" fmla="*/ 33 w 239"/>
                <a:gd name="T73" fmla="*/ 102 h 231"/>
                <a:gd name="T74" fmla="*/ 64 w 239"/>
                <a:gd name="T75" fmla="*/ 83 h 231"/>
                <a:gd name="T76" fmla="*/ 66 w 239"/>
                <a:gd name="T77" fmla="*/ 74 h 231"/>
                <a:gd name="T78" fmla="*/ 74 w 239"/>
                <a:gd name="T79" fmla="*/ 68 h 231"/>
                <a:gd name="T80" fmla="*/ 90 w 239"/>
                <a:gd name="T81" fmla="*/ 64 h 231"/>
                <a:gd name="T82" fmla="*/ 89 w 239"/>
                <a:gd name="T83" fmla="*/ 60 h 231"/>
                <a:gd name="T84" fmla="*/ 85 w 239"/>
                <a:gd name="T85" fmla="*/ 56 h 231"/>
                <a:gd name="T86" fmla="*/ 82 w 239"/>
                <a:gd name="T87" fmla="*/ 41 h 231"/>
                <a:gd name="T88" fmla="*/ 81 w 239"/>
                <a:gd name="T89" fmla="*/ 32 h 231"/>
                <a:gd name="T90" fmla="*/ 79 w 239"/>
                <a:gd name="T91" fmla="*/ 27 h 231"/>
                <a:gd name="T92" fmla="*/ 85 w 239"/>
                <a:gd name="T93" fmla="*/ 24 h 231"/>
                <a:gd name="T94" fmla="*/ 89 w 239"/>
                <a:gd name="T95" fmla="*/ 19 h 231"/>
                <a:gd name="T96" fmla="*/ 96 w 239"/>
                <a:gd name="T97" fmla="*/ 16 h 231"/>
                <a:gd name="T98" fmla="*/ 99 w 239"/>
                <a:gd name="T99" fmla="*/ 16 h 231"/>
                <a:gd name="T100" fmla="*/ 103 w 239"/>
                <a:gd name="T101" fmla="*/ 12 h 231"/>
                <a:gd name="T102" fmla="*/ 110 w 239"/>
                <a:gd name="T103" fmla="*/ 11 h 231"/>
                <a:gd name="T104" fmla="*/ 123 w 239"/>
                <a:gd name="T105" fmla="*/ 6 h 231"/>
                <a:gd name="T106" fmla="*/ 131 w 239"/>
                <a:gd name="T107" fmla="*/ 7 h 231"/>
                <a:gd name="T108" fmla="*/ 139 w 239"/>
                <a:gd name="T109" fmla="*/ 4 h 231"/>
                <a:gd name="T110" fmla="*/ 143 w 239"/>
                <a:gd name="T111" fmla="*/ 3 h 231"/>
                <a:gd name="T112" fmla="*/ 149 w 239"/>
                <a:gd name="T113" fmla="*/ 3 h 231"/>
                <a:gd name="T114" fmla="*/ 156 w 239"/>
                <a:gd name="T115" fmla="*/ 6 h 231"/>
                <a:gd name="T116" fmla="*/ 162 w 239"/>
                <a:gd name="T117" fmla="*/ 3 h 231"/>
                <a:gd name="T118" fmla="*/ 168 w 239"/>
                <a:gd name="T119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" h="231">
                  <a:moveTo>
                    <a:pt x="170" y="0"/>
                  </a:moveTo>
                  <a:lnTo>
                    <a:pt x="173" y="0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2" y="2"/>
                  </a:lnTo>
                  <a:lnTo>
                    <a:pt x="185" y="3"/>
                  </a:lnTo>
                  <a:lnTo>
                    <a:pt x="190" y="2"/>
                  </a:lnTo>
                  <a:lnTo>
                    <a:pt x="191" y="3"/>
                  </a:lnTo>
                  <a:lnTo>
                    <a:pt x="195" y="2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10"/>
                  </a:lnTo>
                  <a:lnTo>
                    <a:pt x="195" y="14"/>
                  </a:lnTo>
                  <a:lnTo>
                    <a:pt x="193" y="19"/>
                  </a:lnTo>
                  <a:lnTo>
                    <a:pt x="194" y="21"/>
                  </a:lnTo>
                  <a:lnTo>
                    <a:pt x="195" y="23"/>
                  </a:lnTo>
                  <a:lnTo>
                    <a:pt x="195" y="24"/>
                  </a:lnTo>
                  <a:lnTo>
                    <a:pt x="195" y="25"/>
                  </a:lnTo>
                  <a:lnTo>
                    <a:pt x="194" y="27"/>
                  </a:lnTo>
                  <a:lnTo>
                    <a:pt x="195" y="28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3" y="35"/>
                  </a:lnTo>
                  <a:lnTo>
                    <a:pt x="191" y="36"/>
                  </a:lnTo>
                  <a:lnTo>
                    <a:pt x="189" y="37"/>
                  </a:lnTo>
                  <a:lnTo>
                    <a:pt x="186" y="40"/>
                  </a:lnTo>
                  <a:lnTo>
                    <a:pt x="185" y="45"/>
                  </a:lnTo>
                  <a:lnTo>
                    <a:pt x="186" y="46"/>
                  </a:lnTo>
                  <a:lnTo>
                    <a:pt x="186" y="49"/>
                  </a:lnTo>
                  <a:lnTo>
                    <a:pt x="186" y="50"/>
                  </a:lnTo>
                  <a:lnTo>
                    <a:pt x="189" y="53"/>
                  </a:lnTo>
                  <a:lnTo>
                    <a:pt x="190" y="53"/>
                  </a:lnTo>
                  <a:lnTo>
                    <a:pt x="193" y="56"/>
                  </a:lnTo>
                  <a:lnTo>
                    <a:pt x="194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9" y="62"/>
                  </a:lnTo>
                  <a:lnTo>
                    <a:pt x="202" y="65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1" y="98"/>
                  </a:lnTo>
                  <a:lnTo>
                    <a:pt x="211" y="106"/>
                  </a:lnTo>
                  <a:lnTo>
                    <a:pt x="212" y="110"/>
                  </a:lnTo>
                  <a:lnTo>
                    <a:pt x="211" y="111"/>
                  </a:lnTo>
                  <a:lnTo>
                    <a:pt x="212" y="116"/>
                  </a:lnTo>
                  <a:lnTo>
                    <a:pt x="214" y="120"/>
                  </a:lnTo>
                  <a:lnTo>
                    <a:pt x="212" y="127"/>
                  </a:lnTo>
                  <a:lnTo>
                    <a:pt x="212" y="128"/>
                  </a:lnTo>
                  <a:lnTo>
                    <a:pt x="214" y="131"/>
                  </a:lnTo>
                  <a:lnTo>
                    <a:pt x="214" y="135"/>
                  </a:lnTo>
                  <a:lnTo>
                    <a:pt x="212" y="136"/>
                  </a:lnTo>
                  <a:lnTo>
                    <a:pt x="210" y="139"/>
                  </a:lnTo>
                  <a:lnTo>
                    <a:pt x="208" y="140"/>
                  </a:lnTo>
                  <a:lnTo>
                    <a:pt x="208" y="140"/>
                  </a:lnTo>
                  <a:lnTo>
                    <a:pt x="210" y="143"/>
                  </a:lnTo>
                  <a:lnTo>
                    <a:pt x="212" y="146"/>
                  </a:lnTo>
                  <a:lnTo>
                    <a:pt x="215" y="150"/>
                  </a:lnTo>
                  <a:lnTo>
                    <a:pt x="215" y="152"/>
                  </a:lnTo>
                  <a:lnTo>
                    <a:pt x="216" y="154"/>
                  </a:lnTo>
                  <a:lnTo>
                    <a:pt x="216" y="156"/>
                  </a:lnTo>
                  <a:lnTo>
                    <a:pt x="216" y="160"/>
                  </a:lnTo>
                  <a:lnTo>
                    <a:pt x="218" y="161"/>
                  </a:lnTo>
                  <a:lnTo>
                    <a:pt x="218" y="162"/>
                  </a:lnTo>
                  <a:lnTo>
                    <a:pt x="219" y="164"/>
                  </a:lnTo>
                  <a:lnTo>
                    <a:pt x="224" y="164"/>
                  </a:lnTo>
                  <a:lnTo>
                    <a:pt x="228" y="165"/>
                  </a:lnTo>
                  <a:lnTo>
                    <a:pt x="231" y="166"/>
                  </a:lnTo>
                  <a:lnTo>
                    <a:pt x="232" y="169"/>
                  </a:lnTo>
                  <a:lnTo>
                    <a:pt x="235" y="173"/>
                  </a:lnTo>
                  <a:lnTo>
                    <a:pt x="236" y="174"/>
                  </a:lnTo>
                  <a:lnTo>
                    <a:pt x="237" y="175"/>
                  </a:lnTo>
                  <a:lnTo>
                    <a:pt x="239" y="178"/>
                  </a:lnTo>
                  <a:lnTo>
                    <a:pt x="239" y="178"/>
                  </a:lnTo>
                  <a:lnTo>
                    <a:pt x="185" y="211"/>
                  </a:lnTo>
                  <a:lnTo>
                    <a:pt x="170" y="224"/>
                  </a:lnTo>
                  <a:lnTo>
                    <a:pt x="153" y="228"/>
                  </a:lnTo>
                  <a:lnTo>
                    <a:pt x="153" y="228"/>
                  </a:lnTo>
                  <a:lnTo>
                    <a:pt x="148" y="229"/>
                  </a:lnTo>
                  <a:lnTo>
                    <a:pt x="143" y="231"/>
                  </a:lnTo>
                  <a:lnTo>
                    <a:pt x="140" y="229"/>
                  </a:lnTo>
                  <a:lnTo>
                    <a:pt x="139" y="227"/>
                  </a:lnTo>
                  <a:lnTo>
                    <a:pt x="140" y="224"/>
                  </a:lnTo>
                  <a:lnTo>
                    <a:pt x="140" y="221"/>
                  </a:lnTo>
                  <a:lnTo>
                    <a:pt x="139" y="220"/>
                  </a:lnTo>
                  <a:lnTo>
                    <a:pt x="135" y="219"/>
                  </a:lnTo>
                  <a:lnTo>
                    <a:pt x="133" y="216"/>
                  </a:lnTo>
                  <a:lnTo>
                    <a:pt x="129" y="215"/>
                  </a:lnTo>
                  <a:lnTo>
                    <a:pt x="125" y="215"/>
                  </a:lnTo>
                  <a:lnTo>
                    <a:pt x="123" y="214"/>
                  </a:lnTo>
                  <a:lnTo>
                    <a:pt x="122" y="207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4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2" y="104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4" y="103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2" y="96"/>
                  </a:lnTo>
                  <a:lnTo>
                    <a:pt x="56" y="89"/>
                  </a:lnTo>
                  <a:lnTo>
                    <a:pt x="64" y="83"/>
                  </a:lnTo>
                  <a:lnTo>
                    <a:pt x="65" y="81"/>
                  </a:lnTo>
                  <a:lnTo>
                    <a:pt x="65" y="77"/>
                  </a:lnTo>
                  <a:lnTo>
                    <a:pt x="66" y="74"/>
                  </a:lnTo>
                  <a:lnTo>
                    <a:pt x="69" y="71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89" y="68"/>
                  </a:lnTo>
                  <a:lnTo>
                    <a:pt x="90" y="65"/>
                  </a:lnTo>
                  <a:lnTo>
                    <a:pt x="90" y="64"/>
                  </a:lnTo>
                  <a:lnTo>
                    <a:pt x="91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5" y="56"/>
                  </a:lnTo>
                  <a:lnTo>
                    <a:pt x="83" y="52"/>
                  </a:lnTo>
                  <a:lnTo>
                    <a:pt x="82" y="44"/>
                  </a:lnTo>
                  <a:lnTo>
                    <a:pt x="82" y="41"/>
                  </a:lnTo>
                  <a:lnTo>
                    <a:pt x="82" y="37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1" y="31"/>
                  </a:lnTo>
                  <a:lnTo>
                    <a:pt x="79" y="28"/>
                  </a:lnTo>
                  <a:lnTo>
                    <a:pt x="79" y="27"/>
                  </a:lnTo>
                  <a:lnTo>
                    <a:pt x="78" y="25"/>
                  </a:lnTo>
                  <a:lnTo>
                    <a:pt x="81" y="25"/>
                  </a:lnTo>
                  <a:lnTo>
                    <a:pt x="85" y="24"/>
                  </a:lnTo>
                  <a:lnTo>
                    <a:pt x="87" y="21"/>
                  </a:lnTo>
                  <a:lnTo>
                    <a:pt x="87" y="20"/>
                  </a:lnTo>
                  <a:lnTo>
                    <a:pt x="89" y="19"/>
                  </a:lnTo>
                  <a:lnTo>
                    <a:pt x="93" y="18"/>
                  </a:lnTo>
                  <a:lnTo>
                    <a:pt x="95" y="18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100" y="16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10" y="11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3" y="3"/>
                  </a:lnTo>
                  <a:lnTo>
                    <a:pt x="136" y="4"/>
                  </a:lnTo>
                  <a:lnTo>
                    <a:pt x="139" y="4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61" y="3"/>
                  </a:lnTo>
                  <a:lnTo>
                    <a:pt x="162" y="3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 dirty="0"/>
            </a:p>
          </p:txBody>
        </p:sp>
        <p:sp>
          <p:nvSpPr>
            <p:cNvPr id="118" name="Freeform 448">
              <a:extLst>
                <a:ext uri="{FF2B5EF4-FFF2-40B4-BE49-F238E27FC236}">
                  <a16:creationId xmlns:a16="http://schemas.microsoft.com/office/drawing/2014/main" id="{721AA685-73EA-4922-9376-80F93F40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522" y="3998392"/>
              <a:ext cx="264293" cy="208754"/>
            </a:xfrm>
            <a:custGeom>
              <a:avLst/>
              <a:gdLst>
                <a:gd name="T0" fmla="*/ 88 w 138"/>
                <a:gd name="T1" fmla="*/ 1 h 109"/>
                <a:gd name="T2" fmla="*/ 88 w 138"/>
                <a:gd name="T3" fmla="*/ 4 h 109"/>
                <a:gd name="T4" fmla="*/ 89 w 138"/>
                <a:gd name="T5" fmla="*/ 6 h 109"/>
                <a:gd name="T6" fmla="*/ 96 w 138"/>
                <a:gd name="T7" fmla="*/ 10 h 109"/>
                <a:gd name="T8" fmla="*/ 103 w 138"/>
                <a:gd name="T9" fmla="*/ 8 h 109"/>
                <a:gd name="T10" fmla="*/ 108 w 138"/>
                <a:gd name="T11" fmla="*/ 9 h 109"/>
                <a:gd name="T12" fmla="*/ 113 w 138"/>
                <a:gd name="T13" fmla="*/ 6 h 109"/>
                <a:gd name="T14" fmla="*/ 115 w 138"/>
                <a:gd name="T15" fmla="*/ 6 h 109"/>
                <a:gd name="T16" fmla="*/ 117 w 138"/>
                <a:gd name="T17" fmla="*/ 10 h 109"/>
                <a:gd name="T18" fmla="*/ 125 w 138"/>
                <a:gd name="T19" fmla="*/ 10 h 109"/>
                <a:gd name="T20" fmla="*/ 126 w 138"/>
                <a:gd name="T21" fmla="*/ 13 h 109"/>
                <a:gd name="T22" fmla="*/ 128 w 138"/>
                <a:gd name="T23" fmla="*/ 17 h 109"/>
                <a:gd name="T24" fmla="*/ 129 w 138"/>
                <a:gd name="T25" fmla="*/ 22 h 109"/>
                <a:gd name="T26" fmla="*/ 129 w 138"/>
                <a:gd name="T27" fmla="*/ 29 h 109"/>
                <a:gd name="T28" fmla="*/ 132 w 138"/>
                <a:gd name="T29" fmla="*/ 41 h 109"/>
                <a:gd name="T30" fmla="*/ 134 w 138"/>
                <a:gd name="T31" fmla="*/ 43 h 109"/>
                <a:gd name="T32" fmla="*/ 137 w 138"/>
                <a:gd name="T33" fmla="*/ 45 h 109"/>
                <a:gd name="T34" fmla="*/ 137 w 138"/>
                <a:gd name="T35" fmla="*/ 49 h 109"/>
                <a:gd name="T36" fmla="*/ 136 w 138"/>
                <a:gd name="T37" fmla="*/ 53 h 109"/>
                <a:gd name="T38" fmla="*/ 118 w 138"/>
                <a:gd name="T39" fmla="*/ 53 h 109"/>
                <a:gd name="T40" fmla="*/ 113 w 138"/>
                <a:gd name="T41" fmla="*/ 59 h 109"/>
                <a:gd name="T42" fmla="*/ 112 w 138"/>
                <a:gd name="T43" fmla="*/ 66 h 109"/>
                <a:gd name="T44" fmla="*/ 103 w 138"/>
                <a:gd name="T45" fmla="*/ 74 h 109"/>
                <a:gd name="T46" fmla="*/ 80 w 138"/>
                <a:gd name="T47" fmla="*/ 87 h 109"/>
                <a:gd name="T48" fmla="*/ 71 w 138"/>
                <a:gd name="T49" fmla="*/ 88 h 109"/>
                <a:gd name="T50" fmla="*/ 66 w 138"/>
                <a:gd name="T51" fmla="*/ 88 h 109"/>
                <a:gd name="T52" fmla="*/ 55 w 138"/>
                <a:gd name="T53" fmla="*/ 92 h 109"/>
                <a:gd name="T54" fmla="*/ 49 w 138"/>
                <a:gd name="T55" fmla="*/ 99 h 109"/>
                <a:gd name="T56" fmla="*/ 47 w 138"/>
                <a:gd name="T57" fmla="*/ 109 h 109"/>
                <a:gd name="T58" fmla="*/ 0 w 138"/>
                <a:gd name="T59" fmla="*/ 108 h 109"/>
                <a:gd name="T60" fmla="*/ 14 w 138"/>
                <a:gd name="T61" fmla="*/ 103 h 109"/>
                <a:gd name="T62" fmla="*/ 26 w 138"/>
                <a:gd name="T63" fmla="*/ 95 h 109"/>
                <a:gd name="T64" fmla="*/ 30 w 138"/>
                <a:gd name="T65" fmla="*/ 88 h 109"/>
                <a:gd name="T66" fmla="*/ 39 w 138"/>
                <a:gd name="T67" fmla="*/ 76 h 109"/>
                <a:gd name="T68" fmla="*/ 37 w 138"/>
                <a:gd name="T69" fmla="*/ 74 h 109"/>
                <a:gd name="T70" fmla="*/ 37 w 138"/>
                <a:gd name="T71" fmla="*/ 64 h 109"/>
                <a:gd name="T72" fmla="*/ 39 w 138"/>
                <a:gd name="T73" fmla="*/ 55 h 109"/>
                <a:gd name="T74" fmla="*/ 45 w 138"/>
                <a:gd name="T75" fmla="*/ 49 h 109"/>
                <a:gd name="T76" fmla="*/ 49 w 138"/>
                <a:gd name="T77" fmla="*/ 41 h 109"/>
                <a:gd name="T78" fmla="*/ 53 w 138"/>
                <a:gd name="T79" fmla="*/ 37 h 109"/>
                <a:gd name="T80" fmla="*/ 59 w 138"/>
                <a:gd name="T81" fmla="*/ 34 h 109"/>
                <a:gd name="T82" fmla="*/ 66 w 138"/>
                <a:gd name="T83" fmla="*/ 29 h 109"/>
                <a:gd name="T84" fmla="*/ 70 w 138"/>
                <a:gd name="T85" fmla="*/ 28 h 109"/>
                <a:gd name="T86" fmla="*/ 78 w 138"/>
                <a:gd name="T87" fmla="*/ 20 h 109"/>
                <a:gd name="T88" fmla="*/ 80 w 138"/>
                <a:gd name="T89" fmla="*/ 10 h 109"/>
                <a:gd name="T90" fmla="*/ 83 w 138"/>
                <a:gd name="T91" fmla="*/ 3 h 109"/>
                <a:gd name="T92" fmla="*/ 86 w 138"/>
                <a:gd name="T93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09">
                  <a:moveTo>
                    <a:pt x="88" y="0"/>
                  </a:move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6"/>
                  </a:lnTo>
                  <a:lnTo>
                    <a:pt x="93" y="9"/>
                  </a:lnTo>
                  <a:lnTo>
                    <a:pt x="96" y="10"/>
                  </a:lnTo>
                  <a:lnTo>
                    <a:pt x="100" y="9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8" y="9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6" y="9"/>
                  </a:lnTo>
                  <a:lnTo>
                    <a:pt x="117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6" y="12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28" y="17"/>
                  </a:lnTo>
                  <a:lnTo>
                    <a:pt x="129" y="18"/>
                  </a:lnTo>
                  <a:lnTo>
                    <a:pt x="129" y="22"/>
                  </a:lnTo>
                  <a:lnTo>
                    <a:pt x="129" y="26"/>
                  </a:lnTo>
                  <a:lnTo>
                    <a:pt x="129" y="29"/>
                  </a:lnTo>
                  <a:lnTo>
                    <a:pt x="130" y="37"/>
                  </a:lnTo>
                  <a:lnTo>
                    <a:pt x="132" y="41"/>
                  </a:lnTo>
                  <a:lnTo>
                    <a:pt x="133" y="43"/>
                  </a:lnTo>
                  <a:lnTo>
                    <a:pt x="134" y="43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8" y="46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6" y="53"/>
                  </a:lnTo>
                  <a:lnTo>
                    <a:pt x="121" y="53"/>
                  </a:lnTo>
                  <a:lnTo>
                    <a:pt x="118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2" y="62"/>
                  </a:lnTo>
                  <a:lnTo>
                    <a:pt x="112" y="66"/>
                  </a:lnTo>
                  <a:lnTo>
                    <a:pt x="111" y="68"/>
                  </a:lnTo>
                  <a:lnTo>
                    <a:pt x="103" y="74"/>
                  </a:lnTo>
                  <a:lnTo>
                    <a:pt x="89" y="81"/>
                  </a:lnTo>
                  <a:lnTo>
                    <a:pt x="80" y="87"/>
                  </a:lnTo>
                  <a:lnTo>
                    <a:pt x="76" y="88"/>
                  </a:lnTo>
                  <a:lnTo>
                    <a:pt x="71" y="88"/>
                  </a:lnTo>
                  <a:lnTo>
                    <a:pt x="70" y="88"/>
                  </a:lnTo>
                  <a:lnTo>
                    <a:pt x="66" y="88"/>
                  </a:lnTo>
                  <a:lnTo>
                    <a:pt x="59" y="89"/>
                  </a:lnTo>
                  <a:lnTo>
                    <a:pt x="55" y="92"/>
                  </a:lnTo>
                  <a:lnTo>
                    <a:pt x="54" y="95"/>
                  </a:lnTo>
                  <a:lnTo>
                    <a:pt x="49" y="9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0" y="108"/>
                  </a:lnTo>
                  <a:lnTo>
                    <a:pt x="3" y="104"/>
                  </a:lnTo>
                  <a:lnTo>
                    <a:pt x="14" y="103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0" y="91"/>
                  </a:lnTo>
                  <a:lnTo>
                    <a:pt x="30" y="88"/>
                  </a:lnTo>
                  <a:lnTo>
                    <a:pt x="38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55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2" y="45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53" y="37"/>
                  </a:lnTo>
                  <a:lnTo>
                    <a:pt x="58" y="34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6" y="29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5" y="22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4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19" name="Freeform 449">
              <a:extLst>
                <a:ext uri="{FF2B5EF4-FFF2-40B4-BE49-F238E27FC236}">
                  <a16:creationId xmlns:a16="http://schemas.microsoft.com/office/drawing/2014/main" id="{1E1F6711-D145-48ED-A39A-A1A88795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678" y="4205229"/>
              <a:ext cx="183856" cy="151299"/>
            </a:xfrm>
            <a:custGeom>
              <a:avLst/>
              <a:gdLst>
                <a:gd name="T0" fmla="*/ 49 w 96"/>
                <a:gd name="T1" fmla="*/ 0 h 79"/>
                <a:gd name="T2" fmla="*/ 96 w 96"/>
                <a:gd name="T3" fmla="*/ 1 h 79"/>
                <a:gd name="T4" fmla="*/ 96 w 96"/>
                <a:gd name="T5" fmla="*/ 4 h 79"/>
                <a:gd name="T6" fmla="*/ 96 w 96"/>
                <a:gd name="T7" fmla="*/ 4 h 79"/>
                <a:gd name="T8" fmla="*/ 96 w 96"/>
                <a:gd name="T9" fmla="*/ 21 h 79"/>
                <a:gd name="T10" fmla="*/ 59 w 96"/>
                <a:gd name="T11" fmla="*/ 21 h 79"/>
                <a:gd name="T12" fmla="*/ 58 w 96"/>
                <a:gd name="T13" fmla="*/ 51 h 79"/>
                <a:gd name="T14" fmla="*/ 54 w 96"/>
                <a:gd name="T15" fmla="*/ 51 h 79"/>
                <a:gd name="T16" fmla="*/ 52 w 96"/>
                <a:gd name="T17" fmla="*/ 52 h 79"/>
                <a:gd name="T18" fmla="*/ 49 w 96"/>
                <a:gd name="T19" fmla="*/ 54 h 79"/>
                <a:gd name="T20" fmla="*/ 48 w 96"/>
                <a:gd name="T21" fmla="*/ 56 h 79"/>
                <a:gd name="T22" fmla="*/ 48 w 96"/>
                <a:gd name="T23" fmla="*/ 79 h 79"/>
                <a:gd name="T24" fmla="*/ 0 w 96"/>
                <a:gd name="T25" fmla="*/ 79 h 79"/>
                <a:gd name="T26" fmla="*/ 0 w 96"/>
                <a:gd name="T27" fmla="*/ 75 h 79"/>
                <a:gd name="T28" fmla="*/ 2 w 96"/>
                <a:gd name="T29" fmla="*/ 72 h 79"/>
                <a:gd name="T30" fmla="*/ 2 w 96"/>
                <a:gd name="T31" fmla="*/ 70 h 79"/>
                <a:gd name="T32" fmla="*/ 3 w 96"/>
                <a:gd name="T33" fmla="*/ 68 h 79"/>
                <a:gd name="T34" fmla="*/ 4 w 96"/>
                <a:gd name="T35" fmla="*/ 67 h 79"/>
                <a:gd name="T36" fmla="*/ 8 w 96"/>
                <a:gd name="T37" fmla="*/ 60 h 79"/>
                <a:gd name="T38" fmla="*/ 9 w 96"/>
                <a:gd name="T39" fmla="*/ 60 h 79"/>
                <a:gd name="T40" fmla="*/ 8 w 96"/>
                <a:gd name="T41" fmla="*/ 59 h 79"/>
                <a:gd name="T42" fmla="*/ 9 w 96"/>
                <a:gd name="T43" fmla="*/ 58 h 79"/>
                <a:gd name="T44" fmla="*/ 13 w 96"/>
                <a:gd name="T45" fmla="*/ 51 h 79"/>
                <a:gd name="T46" fmla="*/ 13 w 96"/>
                <a:gd name="T47" fmla="*/ 50 h 79"/>
                <a:gd name="T48" fmla="*/ 16 w 96"/>
                <a:gd name="T49" fmla="*/ 43 h 79"/>
                <a:gd name="T50" fmla="*/ 17 w 96"/>
                <a:gd name="T51" fmla="*/ 42 h 79"/>
                <a:gd name="T52" fmla="*/ 24 w 96"/>
                <a:gd name="T53" fmla="*/ 37 h 79"/>
                <a:gd name="T54" fmla="*/ 24 w 96"/>
                <a:gd name="T55" fmla="*/ 34 h 79"/>
                <a:gd name="T56" fmla="*/ 32 w 96"/>
                <a:gd name="T57" fmla="*/ 23 h 79"/>
                <a:gd name="T58" fmla="*/ 31 w 96"/>
                <a:gd name="T59" fmla="*/ 20 h 79"/>
                <a:gd name="T60" fmla="*/ 33 w 96"/>
                <a:gd name="T61" fmla="*/ 18 h 79"/>
                <a:gd name="T62" fmla="*/ 34 w 96"/>
                <a:gd name="T63" fmla="*/ 16 h 79"/>
                <a:gd name="T64" fmla="*/ 42 w 96"/>
                <a:gd name="T65" fmla="*/ 12 h 79"/>
                <a:gd name="T66" fmla="*/ 45 w 96"/>
                <a:gd name="T67" fmla="*/ 12 h 79"/>
                <a:gd name="T68" fmla="*/ 45 w 96"/>
                <a:gd name="T69" fmla="*/ 6 h 79"/>
                <a:gd name="T70" fmla="*/ 49 w 96"/>
                <a:gd name="T7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79">
                  <a:moveTo>
                    <a:pt x="49" y="0"/>
                  </a:moveTo>
                  <a:lnTo>
                    <a:pt x="96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21"/>
                  </a:lnTo>
                  <a:lnTo>
                    <a:pt x="59" y="21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2" y="52"/>
                  </a:lnTo>
                  <a:lnTo>
                    <a:pt x="49" y="54"/>
                  </a:lnTo>
                  <a:lnTo>
                    <a:pt x="48" y="56"/>
                  </a:lnTo>
                  <a:lnTo>
                    <a:pt x="48" y="79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3" y="68"/>
                  </a:lnTo>
                  <a:lnTo>
                    <a:pt x="4" y="67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6" y="43"/>
                  </a:lnTo>
                  <a:lnTo>
                    <a:pt x="17" y="42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32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5" y="6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20" name="Freeform 450">
              <a:extLst>
                <a:ext uri="{FF2B5EF4-FFF2-40B4-BE49-F238E27FC236}">
                  <a16:creationId xmlns:a16="http://schemas.microsoft.com/office/drawing/2014/main" id="{00204FEB-6173-45FE-818B-2B83412BB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764" y="4212890"/>
              <a:ext cx="270040" cy="296852"/>
            </a:xfrm>
            <a:custGeom>
              <a:avLst/>
              <a:gdLst>
                <a:gd name="T0" fmla="*/ 141 w 141"/>
                <a:gd name="T1" fmla="*/ 29 h 155"/>
                <a:gd name="T2" fmla="*/ 141 w 141"/>
                <a:gd name="T3" fmla="*/ 29 h 155"/>
                <a:gd name="T4" fmla="*/ 136 w 141"/>
                <a:gd name="T5" fmla="*/ 134 h 155"/>
                <a:gd name="T6" fmla="*/ 136 w 141"/>
                <a:gd name="T7" fmla="*/ 147 h 155"/>
                <a:gd name="T8" fmla="*/ 92 w 141"/>
                <a:gd name="T9" fmla="*/ 146 h 155"/>
                <a:gd name="T10" fmla="*/ 89 w 141"/>
                <a:gd name="T11" fmla="*/ 144 h 155"/>
                <a:gd name="T12" fmla="*/ 86 w 141"/>
                <a:gd name="T13" fmla="*/ 146 h 155"/>
                <a:gd name="T14" fmla="*/ 83 w 141"/>
                <a:gd name="T15" fmla="*/ 141 h 155"/>
                <a:gd name="T16" fmla="*/ 74 w 141"/>
                <a:gd name="T17" fmla="*/ 150 h 155"/>
                <a:gd name="T18" fmla="*/ 71 w 141"/>
                <a:gd name="T19" fmla="*/ 144 h 155"/>
                <a:gd name="T20" fmla="*/ 67 w 141"/>
                <a:gd name="T21" fmla="*/ 142 h 155"/>
                <a:gd name="T22" fmla="*/ 63 w 141"/>
                <a:gd name="T23" fmla="*/ 147 h 155"/>
                <a:gd name="T24" fmla="*/ 63 w 141"/>
                <a:gd name="T25" fmla="*/ 152 h 155"/>
                <a:gd name="T26" fmla="*/ 57 w 141"/>
                <a:gd name="T27" fmla="*/ 155 h 155"/>
                <a:gd name="T28" fmla="*/ 55 w 141"/>
                <a:gd name="T29" fmla="*/ 152 h 155"/>
                <a:gd name="T30" fmla="*/ 50 w 141"/>
                <a:gd name="T31" fmla="*/ 150 h 155"/>
                <a:gd name="T32" fmla="*/ 47 w 141"/>
                <a:gd name="T33" fmla="*/ 147 h 155"/>
                <a:gd name="T34" fmla="*/ 45 w 141"/>
                <a:gd name="T35" fmla="*/ 142 h 155"/>
                <a:gd name="T36" fmla="*/ 43 w 141"/>
                <a:gd name="T37" fmla="*/ 138 h 155"/>
                <a:gd name="T38" fmla="*/ 41 w 141"/>
                <a:gd name="T39" fmla="*/ 138 h 155"/>
                <a:gd name="T40" fmla="*/ 37 w 141"/>
                <a:gd name="T41" fmla="*/ 138 h 155"/>
                <a:gd name="T42" fmla="*/ 34 w 141"/>
                <a:gd name="T43" fmla="*/ 134 h 155"/>
                <a:gd name="T44" fmla="*/ 25 w 141"/>
                <a:gd name="T45" fmla="*/ 131 h 155"/>
                <a:gd name="T46" fmla="*/ 17 w 141"/>
                <a:gd name="T47" fmla="*/ 134 h 155"/>
                <a:gd name="T48" fmla="*/ 9 w 141"/>
                <a:gd name="T49" fmla="*/ 137 h 155"/>
                <a:gd name="T50" fmla="*/ 5 w 141"/>
                <a:gd name="T51" fmla="*/ 138 h 155"/>
                <a:gd name="T52" fmla="*/ 8 w 141"/>
                <a:gd name="T53" fmla="*/ 126 h 155"/>
                <a:gd name="T54" fmla="*/ 10 w 141"/>
                <a:gd name="T55" fmla="*/ 113 h 155"/>
                <a:gd name="T56" fmla="*/ 5 w 141"/>
                <a:gd name="T57" fmla="*/ 96 h 155"/>
                <a:gd name="T58" fmla="*/ 8 w 141"/>
                <a:gd name="T59" fmla="*/ 94 h 155"/>
                <a:gd name="T60" fmla="*/ 8 w 141"/>
                <a:gd name="T61" fmla="*/ 89 h 155"/>
                <a:gd name="T62" fmla="*/ 7 w 141"/>
                <a:gd name="T63" fmla="*/ 81 h 155"/>
                <a:gd name="T64" fmla="*/ 4 w 141"/>
                <a:gd name="T65" fmla="*/ 83 h 155"/>
                <a:gd name="T66" fmla="*/ 0 w 141"/>
                <a:gd name="T67" fmla="*/ 83 h 155"/>
                <a:gd name="T68" fmla="*/ 1 w 141"/>
                <a:gd name="T69" fmla="*/ 76 h 155"/>
                <a:gd name="T70" fmla="*/ 49 w 141"/>
                <a:gd name="T71" fmla="*/ 75 h 155"/>
                <a:gd name="T72" fmla="*/ 50 w 141"/>
                <a:gd name="T73" fmla="*/ 50 h 155"/>
                <a:gd name="T74" fmla="*/ 55 w 141"/>
                <a:gd name="T75" fmla="*/ 47 h 155"/>
                <a:gd name="T76" fmla="*/ 60 w 141"/>
                <a:gd name="T77" fmla="*/ 17 h 155"/>
                <a:gd name="T78" fmla="*/ 97 w 141"/>
                <a:gd name="T7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5">
                  <a:moveTo>
                    <a:pt x="97" y="0"/>
                  </a:moveTo>
                  <a:lnTo>
                    <a:pt x="141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26" y="29"/>
                  </a:lnTo>
                  <a:lnTo>
                    <a:pt x="136" y="134"/>
                  </a:lnTo>
                  <a:lnTo>
                    <a:pt x="139" y="137"/>
                  </a:lnTo>
                  <a:lnTo>
                    <a:pt x="136" y="147"/>
                  </a:lnTo>
                  <a:lnTo>
                    <a:pt x="93" y="147"/>
                  </a:lnTo>
                  <a:lnTo>
                    <a:pt x="92" y="146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7" y="147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83" y="141"/>
                  </a:lnTo>
                  <a:lnTo>
                    <a:pt x="76" y="143"/>
                  </a:lnTo>
                  <a:lnTo>
                    <a:pt x="74" y="150"/>
                  </a:lnTo>
                  <a:lnTo>
                    <a:pt x="72" y="148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67" y="142"/>
                  </a:lnTo>
                  <a:lnTo>
                    <a:pt x="63" y="143"/>
                  </a:lnTo>
                  <a:lnTo>
                    <a:pt x="63" y="147"/>
                  </a:lnTo>
                  <a:lnTo>
                    <a:pt x="64" y="148"/>
                  </a:lnTo>
                  <a:lnTo>
                    <a:pt x="63" y="152"/>
                  </a:lnTo>
                  <a:lnTo>
                    <a:pt x="59" y="152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5" y="152"/>
                  </a:lnTo>
                  <a:lnTo>
                    <a:pt x="53" y="151"/>
                  </a:lnTo>
                  <a:lnTo>
                    <a:pt x="50" y="150"/>
                  </a:lnTo>
                  <a:lnTo>
                    <a:pt x="50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45" y="142"/>
                  </a:lnTo>
                  <a:lnTo>
                    <a:pt x="45" y="139"/>
                  </a:lnTo>
                  <a:lnTo>
                    <a:pt x="43" y="138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38" y="139"/>
                  </a:lnTo>
                  <a:lnTo>
                    <a:pt x="37" y="138"/>
                  </a:lnTo>
                  <a:lnTo>
                    <a:pt x="37" y="137"/>
                  </a:lnTo>
                  <a:lnTo>
                    <a:pt x="34" y="134"/>
                  </a:lnTo>
                  <a:lnTo>
                    <a:pt x="32" y="133"/>
                  </a:lnTo>
                  <a:lnTo>
                    <a:pt x="25" y="131"/>
                  </a:lnTo>
                  <a:lnTo>
                    <a:pt x="24" y="131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7" y="137"/>
                  </a:lnTo>
                  <a:lnTo>
                    <a:pt x="5" y="138"/>
                  </a:lnTo>
                  <a:lnTo>
                    <a:pt x="5" y="134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10" y="113"/>
                  </a:lnTo>
                  <a:lnTo>
                    <a:pt x="9" y="101"/>
                  </a:lnTo>
                  <a:lnTo>
                    <a:pt x="5" y="96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9" y="91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7" y="81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3" y="80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49" y="7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0" y="17"/>
                  </a:lnTo>
                  <a:lnTo>
                    <a:pt x="97" y="1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21" name="Freeform 451">
              <a:extLst>
                <a:ext uri="{FF2B5EF4-FFF2-40B4-BE49-F238E27FC236}">
                  <a16:creationId xmlns:a16="http://schemas.microsoft.com/office/drawing/2014/main" id="{206B68DC-753C-493D-A726-F151B1E74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928" y="4268430"/>
              <a:ext cx="369629" cy="344730"/>
            </a:xfrm>
            <a:custGeom>
              <a:avLst/>
              <a:gdLst>
                <a:gd name="T0" fmla="*/ 163 w 193"/>
                <a:gd name="T1" fmla="*/ 58 h 180"/>
                <a:gd name="T2" fmla="*/ 173 w 193"/>
                <a:gd name="T3" fmla="*/ 60 h 180"/>
                <a:gd name="T4" fmla="*/ 180 w 193"/>
                <a:gd name="T5" fmla="*/ 65 h 180"/>
                <a:gd name="T6" fmla="*/ 180 w 193"/>
                <a:gd name="T7" fmla="*/ 73 h 180"/>
                <a:gd name="T8" fmla="*/ 193 w 193"/>
                <a:gd name="T9" fmla="*/ 72 h 180"/>
                <a:gd name="T10" fmla="*/ 192 w 193"/>
                <a:gd name="T11" fmla="*/ 106 h 180"/>
                <a:gd name="T12" fmla="*/ 188 w 193"/>
                <a:gd name="T13" fmla="*/ 113 h 180"/>
                <a:gd name="T14" fmla="*/ 175 w 193"/>
                <a:gd name="T15" fmla="*/ 119 h 180"/>
                <a:gd name="T16" fmla="*/ 162 w 193"/>
                <a:gd name="T17" fmla="*/ 122 h 180"/>
                <a:gd name="T18" fmla="*/ 147 w 193"/>
                <a:gd name="T19" fmla="*/ 122 h 180"/>
                <a:gd name="T20" fmla="*/ 144 w 193"/>
                <a:gd name="T21" fmla="*/ 122 h 180"/>
                <a:gd name="T22" fmla="*/ 133 w 193"/>
                <a:gd name="T23" fmla="*/ 122 h 180"/>
                <a:gd name="T24" fmla="*/ 117 w 193"/>
                <a:gd name="T25" fmla="*/ 131 h 180"/>
                <a:gd name="T26" fmla="*/ 102 w 193"/>
                <a:gd name="T27" fmla="*/ 140 h 180"/>
                <a:gd name="T28" fmla="*/ 97 w 193"/>
                <a:gd name="T29" fmla="*/ 142 h 180"/>
                <a:gd name="T30" fmla="*/ 93 w 193"/>
                <a:gd name="T31" fmla="*/ 148 h 180"/>
                <a:gd name="T32" fmla="*/ 84 w 193"/>
                <a:gd name="T33" fmla="*/ 160 h 180"/>
                <a:gd name="T34" fmla="*/ 82 w 193"/>
                <a:gd name="T35" fmla="*/ 168 h 180"/>
                <a:gd name="T36" fmla="*/ 81 w 193"/>
                <a:gd name="T37" fmla="*/ 172 h 180"/>
                <a:gd name="T38" fmla="*/ 77 w 193"/>
                <a:gd name="T39" fmla="*/ 180 h 180"/>
                <a:gd name="T40" fmla="*/ 73 w 193"/>
                <a:gd name="T41" fmla="*/ 176 h 180"/>
                <a:gd name="T42" fmla="*/ 67 w 193"/>
                <a:gd name="T43" fmla="*/ 177 h 180"/>
                <a:gd name="T44" fmla="*/ 57 w 193"/>
                <a:gd name="T45" fmla="*/ 177 h 180"/>
                <a:gd name="T46" fmla="*/ 52 w 193"/>
                <a:gd name="T47" fmla="*/ 177 h 180"/>
                <a:gd name="T48" fmla="*/ 48 w 193"/>
                <a:gd name="T49" fmla="*/ 175 h 180"/>
                <a:gd name="T50" fmla="*/ 46 w 193"/>
                <a:gd name="T51" fmla="*/ 171 h 180"/>
                <a:gd name="T52" fmla="*/ 44 w 193"/>
                <a:gd name="T53" fmla="*/ 169 h 180"/>
                <a:gd name="T54" fmla="*/ 43 w 193"/>
                <a:gd name="T55" fmla="*/ 164 h 180"/>
                <a:gd name="T56" fmla="*/ 42 w 193"/>
                <a:gd name="T57" fmla="*/ 158 h 180"/>
                <a:gd name="T58" fmla="*/ 36 w 193"/>
                <a:gd name="T59" fmla="*/ 155 h 180"/>
                <a:gd name="T60" fmla="*/ 30 w 193"/>
                <a:gd name="T61" fmla="*/ 155 h 180"/>
                <a:gd name="T62" fmla="*/ 23 w 193"/>
                <a:gd name="T63" fmla="*/ 160 h 180"/>
                <a:gd name="T64" fmla="*/ 17 w 193"/>
                <a:gd name="T65" fmla="*/ 158 h 180"/>
                <a:gd name="T66" fmla="*/ 13 w 193"/>
                <a:gd name="T67" fmla="*/ 158 h 180"/>
                <a:gd name="T68" fmla="*/ 10 w 193"/>
                <a:gd name="T69" fmla="*/ 152 h 180"/>
                <a:gd name="T70" fmla="*/ 11 w 193"/>
                <a:gd name="T71" fmla="*/ 148 h 180"/>
                <a:gd name="T72" fmla="*/ 7 w 193"/>
                <a:gd name="T73" fmla="*/ 143 h 180"/>
                <a:gd name="T74" fmla="*/ 3 w 193"/>
                <a:gd name="T75" fmla="*/ 139 h 180"/>
                <a:gd name="T76" fmla="*/ 2 w 193"/>
                <a:gd name="T77" fmla="*/ 131 h 180"/>
                <a:gd name="T78" fmla="*/ 0 w 193"/>
                <a:gd name="T79" fmla="*/ 126 h 180"/>
                <a:gd name="T80" fmla="*/ 7 w 193"/>
                <a:gd name="T81" fmla="*/ 119 h 180"/>
                <a:gd name="T82" fmla="*/ 10 w 193"/>
                <a:gd name="T83" fmla="*/ 113 h 180"/>
                <a:gd name="T84" fmla="*/ 15 w 193"/>
                <a:gd name="T85" fmla="*/ 119 h 180"/>
                <a:gd name="T86" fmla="*/ 26 w 193"/>
                <a:gd name="T87" fmla="*/ 112 h 180"/>
                <a:gd name="T88" fmla="*/ 30 w 193"/>
                <a:gd name="T89" fmla="*/ 118 h 180"/>
                <a:gd name="T90" fmla="*/ 35 w 193"/>
                <a:gd name="T91" fmla="*/ 117 h 180"/>
                <a:gd name="T92" fmla="*/ 82 w 193"/>
                <a:gd name="T93" fmla="*/ 108 h 180"/>
                <a:gd name="T94" fmla="*/ 84 w 193"/>
                <a:gd name="T9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" h="180">
                  <a:moveTo>
                    <a:pt x="84" y="0"/>
                  </a:moveTo>
                  <a:lnTo>
                    <a:pt x="162" y="51"/>
                  </a:lnTo>
                  <a:lnTo>
                    <a:pt x="163" y="58"/>
                  </a:lnTo>
                  <a:lnTo>
                    <a:pt x="165" y="59"/>
                  </a:lnTo>
                  <a:lnTo>
                    <a:pt x="169" y="59"/>
                  </a:lnTo>
                  <a:lnTo>
                    <a:pt x="173" y="60"/>
                  </a:lnTo>
                  <a:lnTo>
                    <a:pt x="175" y="63"/>
                  </a:lnTo>
                  <a:lnTo>
                    <a:pt x="179" y="64"/>
                  </a:lnTo>
                  <a:lnTo>
                    <a:pt x="180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80" y="73"/>
                  </a:lnTo>
                  <a:lnTo>
                    <a:pt x="183" y="75"/>
                  </a:lnTo>
                  <a:lnTo>
                    <a:pt x="188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94"/>
                  </a:lnTo>
                  <a:lnTo>
                    <a:pt x="192" y="106"/>
                  </a:lnTo>
                  <a:lnTo>
                    <a:pt x="189" y="106"/>
                  </a:lnTo>
                  <a:lnTo>
                    <a:pt x="189" y="112"/>
                  </a:lnTo>
                  <a:lnTo>
                    <a:pt x="188" y="113"/>
                  </a:lnTo>
                  <a:lnTo>
                    <a:pt x="183" y="117"/>
                  </a:lnTo>
                  <a:lnTo>
                    <a:pt x="179" y="118"/>
                  </a:lnTo>
                  <a:lnTo>
                    <a:pt x="175" y="119"/>
                  </a:lnTo>
                  <a:lnTo>
                    <a:pt x="172" y="121"/>
                  </a:lnTo>
                  <a:lnTo>
                    <a:pt x="164" y="121"/>
                  </a:lnTo>
                  <a:lnTo>
                    <a:pt x="162" y="122"/>
                  </a:lnTo>
                  <a:lnTo>
                    <a:pt x="159" y="122"/>
                  </a:lnTo>
                  <a:lnTo>
                    <a:pt x="150" y="123"/>
                  </a:lnTo>
                  <a:lnTo>
                    <a:pt x="147" y="122"/>
                  </a:lnTo>
                  <a:lnTo>
                    <a:pt x="147" y="123"/>
                  </a:lnTo>
                  <a:lnTo>
                    <a:pt x="146" y="122"/>
                  </a:lnTo>
                  <a:lnTo>
                    <a:pt x="144" y="122"/>
                  </a:lnTo>
                  <a:lnTo>
                    <a:pt x="140" y="121"/>
                  </a:lnTo>
                  <a:lnTo>
                    <a:pt x="138" y="121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7"/>
                  </a:lnTo>
                  <a:lnTo>
                    <a:pt x="117" y="131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2" y="140"/>
                  </a:lnTo>
                  <a:lnTo>
                    <a:pt x="101" y="140"/>
                  </a:lnTo>
                  <a:lnTo>
                    <a:pt x="98" y="140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3" y="147"/>
                  </a:lnTo>
                  <a:lnTo>
                    <a:pt x="93" y="148"/>
                  </a:lnTo>
                  <a:lnTo>
                    <a:pt x="90" y="152"/>
                  </a:lnTo>
                  <a:lnTo>
                    <a:pt x="86" y="159"/>
                  </a:lnTo>
                  <a:lnTo>
                    <a:pt x="84" y="160"/>
                  </a:lnTo>
                  <a:lnTo>
                    <a:pt x="82" y="163"/>
                  </a:lnTo>
                  <a:lnTo>
                    <a:pt x="82" y="164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81" y="171"/>
                  </a:lnTo>
                  <a:lnTo>
                    <a:pt x="81" y="172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7" y="180"/>
                  </a:lnTo>
                  <a:lnTo>
                    <a:pt x="73" y="179"/>
                  </a:lnTo>
                  <a:lnTo>
                    <a:pt x="73" y="177"/>
                  </a:lnTo>
                  <a:lnTo>
                    <a:pt x="73" y="176"/>
                  </a:lnTo>
                  <a:lnTo>
                    <a:pt x="71" y="176"/>
                  </a:lnTo>
                  <a:lnTo>
                    <a:pt x="67" y="177"/>
                  </a:lnTo>
                  <a:lnTo>
                    <a:pt x="67" y="177"/>
                  </a:lnTo>
                  <a:lnTo>
                    <a:pt x="65" y="179"/>
                  </a:lnTo>
                  <a:lnTo>
                    <a:pt x="60" y="179"/>
                  </a:lnTo>
                  <a:lnTo>
                    <a:pt x="57" y="177"/>
                  </a:lnTo>
                  <a:lnTo>
                    <a:pt x="56" y="177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1" y="176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1"/>
                  </a:lnTo>
                  <a:lnTo>
                    <a:pt x="44" y="172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3" y="164"/>
                  </a:lnTo>
                  <a:lnTo>
                    <a:pt x="42" y="164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9" y="155"/>
                  </a:lnTo>
                  <a:lnTo>
                    <a:pt x="36" y="155"/>
                  </a:lnTo>
                  <a:lnTo>
                    <a:pt x="35" y="156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3" y="160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7" y="158"/>
                  </a:lnTo>
                  <a:lnTo>
                    <a:pt x="14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3" y="155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9" y="146"/>
                  </a:lnTo>
                  <a:lnTo>
                    <a:pt x="9" y="144"/>
                  </a:lnTo>
                  <a:lnTo>
                    <a:pt x="7" y="143"/>
                  </a:lnTo>
                  <a:lnTo>
                    <a:pt x="6" y="144"/>
                  </a:lnTo>
                  <a:lnTo>
                    <a:pt x="5" y="143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1" y="135"/>
                  </a:lnTo>
                  <a:lnTo>
                    <a:pt x="2" y="131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0" y="126"/>
                  </a:lnTo>
                  <a:lnTo>
                    <a:pt x="2" y="123"/>
                  </a:lnTo>
                  <a:lnTo>
                    <a:pt x="6" y="123"/>
                  </a:lnTo>
                  <a:lnTo>
                    <a:pt x="7" y="119"/>
                  </a:lnTo>
                  <a:lnTo>
                    <a:pt x="6" y="118"/>
                  </a:lnTo>
                  <a:lnTo>
                    <a:pt x="6" y="114"/>
                  </a:lnTo>
                  <a:lnTo>
                    <a:pt x="10" y="113"/>
                  </a:lnTo>
                  <a:lnTo>
                    <a:pt x="13" y="113"/>
                  </a:lnTo>
                  <a:lnTo>
                    <a:pt x="14" y="115"/>
                  </a:lnTo>
                  <a:lnTo>
                    <a:pt x="15" y="119"/>
                  </a:lnTo>
                  <a:lnTo>
                    <a:pt x="17" y="121"/>
                  </a:lnTo>
                  <a:lnTo>
                    <a:pt x="19" y="114"/>
                  </a:lnTo>
                  <a:lnTo>
                    <a:pt x="26" y="112"/>
                  </a:lnTo>
                  <a:lnTo>
                    <a:pt x="29" y="113"/>
                  </a:lnTo>
                  <a:lnTo>
                    <a:pt x="29" y="117"/>
                  </a:lnTo>
                  <a:lnTo>
                    <a:pt x="30" y="118"/>
                  </a:lnTo>
                  <a:lnTo>
                    <a:pt x="32" y="115"/>
                  </a:lnTo>
                  <a:lnTo>
                    <a:pt x="34" y="115"/>
                  </a:lnTo>
                  <a:lnTo>
                    <a:pt x="35" y="117"/>
                  </a:lnTo>
                  <a:lnTo>
                    <a:pt x="36" y="118"/>
                  </a:lnTo>
                  <a:lnTo>
                    <a:pt x="79" y="118"/>
                  </a:lnTo>
                  <a:lnTo>
                    <a:pt x="82" y="108"/>
                  </a:lnTo>
                  <a:lnTo>
                    <a:pt x="79" y="105"/>
                  </a:lnTo>
                  <a:lnTo>
                    <a:pt x="69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22" name="Freeform 452">
              <a:extLst>
                <a:ext uri="{FF2B5EF4-FFF2-40B4-BE49-F238E27FC236}">
                  <a16:creationId xmlns:a16="http://schemas.microsoft.com/office/drawing/2014/main" id="{2A0202DE-92D7-44DA-A6AB-A1123F25A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57" y="4500166"/>
              <a:ext cx="172365" cy="126401"/>
            </a:xfrm>
            <a:custGeom>
              <a:avLst/>
              <a:gdLst>
                <a:gd name="T0" fmla="*/ 63 w 90"/>
                <a:gd name="T1" fmla="*/ 1 h 66"/>
                <a:gd name="T2" fmla="*/ 66 w 90"/>
                <a:gd name="T3" fmla="*/ 2 h 66"/>
                <a:gd name="T4" fmla="*/ 65 w 90"/>
                <a:gd name="T5" fmla="*/ 6 h 66"/>
                <a:gd name="T6" fmla="*/ 63 w 90"/>
                <a:gd name="T7" fmla="*/ 12 h 66"/>
                <a:gd name="T8" fmla="*/ 75 w 90"/>
                <a:gd name="T9" fmla="*/ 25 h 66"/>
                <a:gd name="T10" fmla="*/ 84 w 90"/>
                <a:gd name="T11" fmla="*/ 25 h 66"/>
                <a:gd name="T12" fmla="*/ 86 w 90"/>
                <a:gd name="T13" fmla="*/ 27 h 66"/>
                <a:gd name="T14" fmla="*/ 87 w 90"/>
                <a:gd name="T15" fmla="*/ 30 h 66"/>
                <a:gd name="T16" fmla="*/ 88 w 90"/>
                <a:gd name="T17" fmla="*/ 35 h 66"/>
                <a:gd name="T18" fmla="*/ 90 w 90"/>
                <a:gd name="T19" fmla="*/ 38 h 66"/>
                <a:gd name="T20" fmla="*/ 84 w 90"/>
                <a:gd name="T21" fmla="*/ 41 h 66"/>
                <a:gd name="T22" fmla="*/ 79 w 90"/>
                <a:gd name="T23" fmla="*/ 42 h 66"/>
                <a:gd name="T24" fmla="*/ 78 w 90"/>
                <a:gd name="T25" fmla="*/ 44 h 66"/>
                <a:gd name="T26" fmla="*/ 77 w 90"/>
                <a:gd name="T27" fmla="*/ 48 h 66"/>
                <a:gd name="T28" fmla="*/ 73 w 90"/>
                <a:gd name="T29" fmla="*/ 51 h 66"/>
                <a:gd name="T30" fmla="*/ 59 w 90"/>
                <a:gd name="T31" fmla="*/ 48 h 66"/>
                <a:gd name="T32" fmla="*/ 58 w 90"/>
                <a:gd name="T33" fmla="*/ 47 h 66"/>
                <a:gd name="T34" fmla="*/ 53 w 90"/>
                <a:gd name="T35" fmla="*/ 48 h 66"/>
                <a:gd name="T36" fmla="*/ 42 w 90"/>
                <a:gd name="T37" fmla="*/ 50 h 66"/>
                <a:gd name="T38" fmla="*/ 33 w 90"/>
                <a:gd name="T39" fmla="*/ 50 h 66"/>
                <a:gd name="T40" fmla="*/ 28 w 90"/>
                <a:gd name="T41" fmla="*/ 52 h 66"/>
                <a:gd name="T42" fmla="*/ 30 w 90"/>
                <a:gd name="T43" fmla="*/ 58 h 66"/>
                <a:gd name="T44" fmla="*/ 32 w 90"/>
                <a:gd name="T45" fmla="*/ 64 h 66"/>
                <a:gd name="T46" fmla="*/ 28 w 90"/>
                <a:gd name="T47" fmla="*/ 63 h 66"/>
                <a:gd name="T48" fmla="*/ 24 w 90"/>
                <a:gd name="T49" fmla="*/ 64 h 66"/>
                <a:gd name="T50" fmla="*/ 17 w 90"/>
                <a:gd name="T51" fmla="*/ 63 h 66"/>
                <a:gd name="T52" fmla="*/ 13 w 90"/>
                <a:gd name="T53" fmla="*/ 60 h 66"/>
                <a:gd name="T54" fmla="*/ 9 w 90"/>
                <a:gd name="T55" fmla="*/ 59 h 66"/>
                <a:gd name="T56" fmla="*/ 4 w 90"/>
                <a:gd name="T57" fmla="*/ 56 h 66"/>
                <a:gd name="T58" fmla="*/ 0 w 90"/>
                <a:gd name="T59" fmla="*/ 55 h 66"/>
                <a:gd name="T60" fmla="*/ 0 w 90"/>
                <a:gd name="T61" fmla="*/ 50 h 66"/>
                <a:gd name="T62" fmla="*/ 1 w 90"/>
                <a:gd name="T63" fmla="*/ 47 h 66"/>
                <a:gd name="T64" fmla="*/ 1 w 90"/>
                <a:gd name="T65" fmla="*/ 42 h 66"/>
                <a:gd name="T66" fmla="*/ 5 w 90"/>
                <a:gd name="T67" fmla="*/ 38 h 66"/>
                <a:gd name="T68" fmla="*/ 12 w 90"/>
                <a:gd name="T69" fmla="*/ 27 h 66"/>
                <a:gd name="T70" fmla="*/ 15 w 90"/>
                <a:gd name="T71" fmla="*/ 21 h 66"/>
                <a:gd name="T72" fmla="*/ 17 w 90"/>
                <a:gd name="T73" fmla="*/ 19 h 66"/>
                <a:gd name="T74" fmla="*/ 21 w 90"/>
                <a:gd name="T75" fmla="*/ 19 h 66"/>
                <a:gd name="T76" fmla="*/ 29 w 90"/>
                <a:gd name="T77" fmla="*/ 16 h 66"/>
                <a:gd name="T78" fmla="*/ 45 w 90"/>
                <a:gd name="T79" fmla="*/ 6 h 66"/>
                <a:gd name="T80" fmla="*/ 52 w 90"/>
                <a:gd name="T81" fmla="*/ 1 h 66"/>
                <a:gd name="T82" fmla="*/ 59 w 90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66">
                  <a:moveTo>
                    <a:pt x="59" y="0"/>
                  </a:moveTo>
                  <a:lnTo>
                    <a:pt x="63" y="1"/>
                  </a:lnTo>
                  <a:lnTo>
                    <a:pt x="65" y="1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5" y="6"/>
                  </a:lnTo>
                  <a:lnTo>
                    <a:pt x="63" y="9"/>
                  </a:lnTo>
                  <a:lnTo>
                    <a:pt x="63" y="12"/>
                  </a:lnTo>
                  <a:lnTo>
                    <a:pt x="75" y="19"/>
                  </a:lnTo>
                  <a:lnTo>
                    <a:pt x="75" y="25"/>
                  </a:lnTo>
                  <a:lnTo>
                    <a:pt x="79" y="27"/>
                  </a:lnTo>
                  <a:lnTo>
                    <a:pt x="84" y="25"/>
                  </a:lnTo>
                  <a:lnTo>
                    <a:pt x="86" y="26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7" y="30"/>
                  </a:lnTo>
                  <a:lnTo>
                    <a:pt x="86" y="33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87" y="41"/>
                  </a:lnTo>
                  <a:lnTo>
                    <a:pt x="84" y="41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3"/>
                  </a:lnTo>
                  <a:lnTo>
                    <a:pt x="78" y="44"/>
                  </a:lnTo>
                  <a:lnTo>
                    <a:pt x="75" y="47"/>
                  </a:lnTo>
                  <a:lnTo>
                    <a:pt x="77" y="48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61" y="47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8" y="47"/>
                  </a:lnTo>
                  <a:lnTo>
                    <a:pt x="55" y="48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28" y="63"/>
                  </a:lnTo>
                  <a:lnTo>
                    <a:pt x="25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16" y="62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8"/>
                  </a:lnTo>
                  <a:lnTo>
                    <a:pt x="9" y="31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6" y="10"/>
                  </a:lnTo>
                  <a:lnTo>
                    <a:pt x="45" y="6"/>
                  </a:lnTo>
                  <a:lnTo>
                    <a:pt x="48" y="4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23" name="Freeform 453">
              <a:extLst>
                <a:ext uri="{FF2B5EF4-FFF2-40B4-BE49-F238E27FC236}">
                  <a16:creationId xmlns:a16="http://schemas.microsoft.com/office/drawing/2014/main" id="{847BC16D-180B-491C-BE1B-E16A7D69B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357" y="4463777"/>
              <a:ext cx="147468" cy="107250"/>
            </a:xfrm>
            <a:custGeom>
              <a:avLst/>
              <a:gdLst>
                <a:gd name="T0" fmla="*/ 32 w 77"/>
                <a:gd name="T1" fmla="*/ 0 h 56"/>
                <a:gd name="T2" fmla="*/ 41 w 77"/>
                <a:gd name="T3" fmla="*/ 3 h 56"/>
                <a:gd name="T4" fmla="*/ 44 w 77"/>
                <a:gd name="T5" fmla="*/ 7 h 56"/>
                <a:gd name="T6" fmla="*/ 48 w 77"/>
                <a:gd name="T7" fmla="*/ 7 h 56"/>
                <a:gd name="T8" fmla="*/ 50 w 77"/>
                <a:gd name="T9" fmla="*/ 7 h 56"/>
                <a:gd name="T10" fmla="*/ 52 w 77"/>
                <a:gd name="T11" fmla="*/ 11 h 56"/>
                <a:gd name="T12" fmla="*/ 54 w 77"/>
                <a:gd name="T13" fmla="*/ 16 h 56"/>
                <a:gd name="T14" fmla="*/ 57 w 77"/>
                <a:gd name="T15" fmla="*/ 19 h 56"/>
                <a:gd name="T16" fmla="*/ 62 w 77"/>
                <a:gd name="T17" fmla="*/ 21 h 56"/>
                <a:gd name="T18" fmla="*/ 65 w 77"/>
                <a:gd name="T19" fmla="*/ 25 h 56"/>
                <a:gd name="T20" fmla="*/ 66 w 77"/>
                <a:gd name="T21" fmla="*/ 29 h 56"/>
                <a:gd name="T22" fmla="*/ 65 w 77"/>
                <a:gd name="T23" fmla="*/ 35 h 56"/>
                <a:gd name="T24" fmla="*/ 69 w 77"/>
                <a:gd name="T25" fmla="*/ 41 h 56"/>
                <a:gd name="T26" fmla="*/ 71 w 77"/>
                <a:gd name="T27" fmla="*/ 41 h 56"/>
                <a:gd name="T28" fmla="*/ 73 w 77"/>
                <a:gd name="T29" fmla="*/ 44 h 56"/>
                <a:gd name="T30" fmla="*/ 75 w 77"/>
                <a:gd name="T31" fmla="*/ 48 h 56"/>
                <a:gd name="T32" fmla="*/ 74 w 77"/>
                <a:gd name="T33" fmla="*/ 50 h 56"/>
                <a:gd name="T34" fmla="*/ 77 w 77"/>
                <a:gd name="T35" fmla="*/ 54 h 56"/>
                <a:gd name="T36" fmla="*/ 77 w 77"/>
                <a:gd name="T37" fmla="*/ 54 h 56"/>
                <a:gd name="T38" fmla="*/ 73 w 77"/>
                <a:gd name="T39" fmla="*/ 53 h 56"/>
                <a:gd name="T40" fmla="*/ 69 w 77"/>
                <a:gd name="T41" fmla="*/ 54 h 56"/>
                <a:gd name="T42" fmla="*/ 61 w 77"/>
                <a:gd name="T43" fmla="*/ 53 h 56"/>
                <a:gd name="T44" fmla="*/ 54 w 77"/>
                <a:gd name="T45" fmla="*/ 48 h 56"/>
                <a:gd name="T46" fmla="*/ 45 w 77"/>
                <a:gd name="T47" fmla="*/ 49 h 56"/>
                <a:gd name="T48" fmla="*/ 41 w 77"/>
                <a:gd name="T49" fmla="*/ 48 h 56"/>
                <a:gd name="T50" fmla="*/ 27 w 77"/>
                <a:gd name="T51" fmla="*/ 49 h 56"/>
                <a:gd name="T52" fmla="*/ 16 w 77"/>
                <a:gd name="T53" fmla="*/ 52 h 56"/>
                <a:gd name="T54" fmla="*/ 10 w 77"/>
                <a:gd name="T55" fmla="*/ 53 h 56"/>
                <a:gd name="T56" fmla="*/ 10 w 77"/>
                <a:gd name="T57" fmla="*/ 50 h 56"/>
                <a:gd name="T58" fmla="*/ 12 w 77"/>
                <a:gd name="T59" fmla="*/ 50 h 56"/>
                <a:gd name="T60" fmla="*/ 11 w 77"/>
                <a:gd name="T61" fmla="*/ 48 h 56"/>
                <a:gd name="T62" fmla="*/ 7 w 77"/>
                <a:gd name="T63" fmla="*/ 48 h 56"/>
                <a:gd name="T64" fmla="*/ 8 w 77"/>
                <a:gd name="T65" fmla="*/ 44 h 56"/>
                <a:gd name="T66" fmla="*/ 17 w 77"/>
                <a:gd name="T67" fmla="*/ 42 h 56"/>
                <a:gd name="T68" fmla="*/ 21 w 77"/>
                <a:gd name="T69" fmla="*/ 40 h 56"/>
                <a:gd name="T70" fmla="*/ 25 w 77"/>
                <a:gd name="T71" fmla="*/ 38 h 56"/>
                <a:gd name="T72" fmla="*/ 28 w 77"/>
                <a:gd name="T73" fmla="*/ 38 h 56"/>
                <a:gd name="T74" fmla="*/ 32 w 77"/>
                <a:gd name="T75" fmla="*/ 40 h 56"/>
                <a:gd name="T76" fmla="*/ 37 w 77"/>
                <a:gd name="T77" fmla="*/ 40 h 56"/>
                <a:gd name="T78" fmla="*/ 44 w 77"/>
                <a:gd name="T79" fmla="*/ 42 h 56"/>
                <a:gd name="T80" fmla="*/ 44 w 77"/>
                <a:gd name="T81" fmla="*/ 38 h 56"/>
                <a:gd name="T82" fmla="*/ 37 w 77"/>
                <a:gd name="T83" fmla="*/ 36 h 56"/>
                <a:gd name="T84" fmla="*/ 32 w 77"/>
                <a:gd name="T85" fmla="*/ 33 h 56"/>
                <a:gd name="T86" fmla="*/ 27 w 77"/>
                <a:gd name="T87" fmla="*/ 33 h 56"/>
                <a:gd name="T88" fmla="*/ 19 w 77"/>
                <a:gd name="T89" fmla="*/ 37 h 56"/>
                <a:gd name="T90" fmla="*/ 16 w 77"/>
                <a:gd name="T91" fmla="*/ 38 h 56"/>
                <a:gd name="T92" fmla="*/ 10 w 77"/>
                <a:gd name="T93" fmla="*/ 37 h 56"/>
                <a:gd name="T94" fmla="*/ 8 w 77"/>
                <a:gd name="T95" fmla="*/ 35 h 56"/>
                <a:gd name="T96" fmla="*/ 10 w 77"/>
                <a:gd name="T97" fmla="*/ 32 h 56"/>
                <a:gd name="T98" fmla="*/ 4 w 77"/>
                <a:gd name="T99" fmla="*/ 27 h 56"/>
                <a:gd name="T100" fmla="*/ 8 w 77"/>
                <a:gd name="T101" fmla="*/ 16 h 56"/>
                <a:gd name="T102" fmla="*/ 12 w 77"/>
                <a:gd name="T103" fmla="*/ 7 h 56"/>
                <a:gd name="T104" fmla="*/ 16 w 77"/>
                <a:gd name="T105" fmla="*/ 6 h 56"/>
                <a:gd name="T106" fmla="*/ 24 w 77"/>
                <a:gd name="T10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56">
                  <a:moveTo>
                    <a:pt x="31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8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4" y="24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6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7"/>
                  </a:lnTo>
                  <a:lnTo>
                    <a:pt x="69" y="41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73" y="44"/>
                  </a:lnTo>
                  <a:lnTo>
                    <a:pt x="75" y="46"/>
                  </a:lnTo>
                  <a:lnTo>
                    <a:pt x="75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7" y="53"/>
                  </a:lnTo>
                  <a:lnTo>
                    <a:pt x="77" y="54"/>
                  </a:lnTo>
                  <a:lnTo>
                    <a:pt x="77" y="56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3" y="53"/>
                  </a:lnTo>
                  <a:lnTo>
                    <a:pt x="70" y="53"/>
                  </a:lnTo>
                  <a:lnTo>
                    <a:pt x="69" y="54"/>
                  </a:lnTo>
                  <a:lnTo>
                    <a:pt x="65" y="52"/>
                  </a:lnTo>
                  <a:lnTo>
                    <a:pt x="61" y="53"/>
                  </a:lnTo>
                  <a:lnTo>
                    <a:pt x="60" y="50"/>
                  </a:lnTo>
                  <a:lnTo>
                    <a:pt x="54" y="48"/>
                  </a:lnTo>
                  <a:lnTo>
                    <a:pt x="46" y="48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1" y="48"/>
                  </a:lnTo>
                  <a:lnTo>
                    <a:pt x="27" y="49"/>
                  </a:lnTo>
                  <a:lnTo>
                    <a:pt x="24" y="53"/>
                  </a:lnTo>
                  <a:lnTo>
                    <a:pt x="16" y="52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5" y="49"/>
                  </a:lnTo>
                  <a:lnTo>
                    <a:pt x="11" y="48"/>
                  </a:lnTo>
                  <a:lnTo>
                    <a:pt x="8" y="49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2" y="40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4" y="42"/>
                  </a:lnTo>
                  <a:lnTo>
                    <a:pt x="45" y="41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37" y="36"/>
                  </a:lnTo>
                  <a:lnTo>
                    <a:pt x="36" y="36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4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1" y="38"/>
                  </a:lnTo>
                  <a:lnTo>
                    <a:pt x="10" y="37"/>
                  </a:lnTo>
                  <a:lnTo>
                    <a:pt x="12" y="36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24" name="Freeform 454">
              <a:extLst>
                <a:ext uri="{FF2B5EF4-FFF2-40B4-BE49-F238E27FC236}">
                  <a16:creationId xmlns:a16="http://schemas.microsoft.com/office/drawing/2014/main" id="{05F40AB4-F60C-4140-B7E6-82CBEB6AC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764" y="4526978"/>
              <a:ext cx="72776" cy="21067"/>
            </a:xfrm>
            <a:custGeom>
              <a:avLst/>
              <a:gdLst>
                <a:gd name="T0" fmla="*/ 20 w 38"/>
                <a:gd name="T1" fmla="*/ 0 h 11"/>
                <a:gd name="T2" fmla="*/ 22 w 38"/>
                <a:gd name="T3" fmla="*/ 0 h 11"/>
                <a:gd name="T4" fmla="*/ 25 w 38"/>
                <a:gd name="T5" fmla="*/ 0 h 11"/>
                <a:gd name="T6" fmla="*/ 29 w 38"/>
                <a:gd name="T7" fmla="*/ 3 h 11"/>
                <a:gd name="T8" fmla="*/ 30 w 38"/>
                <a:gd name="T9" fmla="*/ 3 h 11"/>
                <a:gd name="T10" fmla="*/ 35 w 38"/>
                <a:gd name="T11" fmla="*/ 7 h 11"/>
                <a:gd name="T12" fmla="*/ 37 w 38"/>
                <a:gd name="T13" fmla="*/ 5 h 11"/>
                <a:gd name="T14" fmla="*/ 38 w 38"/>
                <a:gd name="T15" fmla="*/ 8 h 11"/>
                <a:gd name="T16" fmla="*/ 37 w 38"/>
                <a:gd name="T17" fmla="*/ 9 h 11"/>
                <a:gd name="T18" fmla="*/ 34 w 38"/>
                <a:gd name="T19" fmla="*/ 9 h 11"/>
                <a:gd name="T20" fmla="*/ 30 w 38"/>
                <a:gd name="T21" fmla="*/ 7 h 11"/>
                <a:gd name="T22" fmla="*/ 28 w 38"/>
                <a:gd name="T23" fmla="*/ 7 h 11"/>
                <a:gd name="T24" fmla="*/ 25 w 38"/>
                <a:gd name="T25" fmla="*/ 7 h 11"/>
                <a:gd name="T26" fmla="*/ 22 w 38"/>
                <a:gd name="T27" fmla="*/ 4 h 11"/>
                <a:gd name="T28" fmla="*/ 21 w 38"/>
                <a:gd name="T29" fmla="*/ 5 h 11"/>
                <a:gd name="T30" fmla="*/ 20 w 38"/>
                <a:gd name="T31" fmla="*/ 7 h 11"/>
                <a:gd name="T32" fmla="*/ 18 w 38"/>
                <a:gd name="T33" fmla="*/ 5 h 11"/>
                <a:gd name="T34" fmla="*/ 17 w 38"/>
                <a:gd name="T35" fmla="*/ 5 h 11"/>
                <a:gd name="T36" fmla="*/ 14 w 38"/>
                <a:gd name="T37" fmla="*/ 7 h 11"/>
                <a:gd name="T38" fmla="*/ 12 w 38"/>
                <a:gd name="T39" fmla="*/ 8 h 11"/>
                <a:gd name="T40" fmla="*/ 10 w 38"/>
                <a:gd name="T41" fmla="*/ 9 h 11"/>
                <a:gd name="T42" fmla="*/ 3 w 38"/>
                <a:gd name="T43" fmla="*/ 9 h 11"/>
                <a:gd name="T44" fmla="*/ 1 w 38"/>
                <a:gd name="T45" fmla="*/ 11 h 11"/>
                <a:gd name="T46" fmla="*/ 1 w 38"/>
                <a:gd name="T47" fmla="*/ 11 h 11"/>
                <a:gd name="T48" fmla="*/ 0 w 38"/>
                <a:gd name="T49" fmla="*/ 8 h 11"/>
                <a:gd name="T50" fmla="*/ 3 w 38"/>
                <a:gd name="T51" fmla="*/ 7 h 11"/>
                <a:gd name="T52" fmla="*/ 5 w 38"/>
                <a:gd name="T53" fmla="*/ 9 h 11"/>
                <a:gd name="T54" fmla="*/ 8 w 38"/>
                <a:gd name="T55" fmla="*/ 9 h 11"/>
                <a:gd name="T56" fmla="*/ 9 w 38"/>
                <a:gd name="T57" fmla="*/ 8 h 11"/>
                <a:gd name="T58" fmla="*/ 7 w 38"/>
                <a:gd name="T59" fmla="*/ 8 h 11"/>
                <a:gd name="T60" fmla="*/ 4 w 38"/>
                <a:gd name="T61" fmla="*/ 7 h 11"/>
                <a:gd name="T62" fmla="*/ 4 w 38"/>
                <a:gd name="T63" fmla="*/ 5 h 11"/>
                <a:gd name="T64" fmla="*/ 9 w 38"/>
                <a:gd name="T65" fmla="*/ 5 h 11"/>
                <a:gd name="T66" fmla="*/ 10 w 38"/>
                <a:gd name="T67" fmla="*/ 4 h 11"/>
                <a:gd name="T68" fmla="*/ 12 w 38"/>
                <a:gd name="T69" fmla="*/ 4 h 11"/>
                <a:gd name="T70" fmla="*/ 17 w 38"/>
                <a:gd name="T71" fmla="*/ 2 h 11"/>
                <a:gd name="T72" fmla="*/ 20 w 38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1"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3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8"/>
                  </a:lnTo>
                  <a:lnTo>
                    <a:pt x="3" y="7"/>
                  </a:lnTo>
                  <a:lnTo>
                    <a:pt x="5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25" name="Freeform 455">
              <a:extLst>
                <a:ext uri="{FF2B5EF4-FFF2-40B4-BE49-F238E27FC236}">
                  <a16:creationId xmlns:a16="http://schemas.microsoft.com/office/drawing/2014/main" id="{E0C2102C-7C09-4B17-AED8-86463F10A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7508" y="4555704"/>
              <a:ext cx="68946" cy="42133"/>
            </a:xfrm>
            <a:custGeom>
              <a:avLst/>
              <a:gdLst>
                <a:gd name="T0" fmla="*/ 21 w 36"/>
                <a:gd name="T1" fmla="*/ 0 h 22"/>
                <a:gd name="T2" fmla="*/ 31 w 36"/>
                <a:gd name="T3" fmla="*/ 0 h 22"/>
                <a:gd name="T4" fmla="*/ 35 w 36"/>
                <a:gd name="T5" fmla="*/ 1 h 22"/>
                <a:gd name="T6" fmla="*/ 35 w 36"/>
                <a:gd name="T7" fmla="*/ 5 h 22"/>
                <a:gd name="T8" fmla="*/ 35 w 36"/>
                <a:gd name="T9" fmla="*/ 6 h 22"/>
                <a:gd name="T10" fmla="*/ 35 w 36"/>
                <a:gd name="T11" fmla="*/ 10 h 22"/>
                <a:gd name="T12" fmla="*/ 36 w 36"/>
                <a:gd name="T13" fmla="*/ 12 h 22"/>
                <a:gd name="T14" fmla="*/ 35 w 36"/>
                <a:gd name="T15" fmla="*/ 14 h 22"/>
                <a:gd name="T16" fmla="*/ 34 w 36"/>
                <a:gd name="T17" fmla="*/ 15 h 22"/>
                <a:gd name="T18" fmla="*/ 30 w 36"/>
                <a:gd name="T19" fmla="*/ 15 h 22"/>
                <a:gd name="T20" fmla="*/ 26 w 36"/>
                <a:gd name="T21" fmla="*/ 18 h 22"/>
                <a:gd name="T22" fmla="*/ 25 w 36"/>
                <a:gd name="T23" fmla="*/ 18 h 22"/>
                <a:gd name="T24" fmla="*/ 23 w 36"/>
                <a:gd name="T25" fmla="*/ 21 h 22"/>
                <a:gd name="T26" fmla="*/ 19 w 36"/>
                <a:gd name="T27" fmla="*/ 22 h 22"/>
                <a:gd name="T28" fmla="*/ 19 w 36"/>
                <a:gd name="T29" fmla="*/ 21 h 22"/>
                <a:gd name="T30" fmla="*/ 19 w 36"/>
                <a:gd name="T31" fmla="*/ 19 h 22"/>
                <a:gd name="T32" fmla="*/ 14 w 36"/>
                <a:gd name="T33" fmla="*/ 19 h 22"/>
                <a:gd name="T34" fmla="*/ 17 w 36"/>
                <a:gd name="T35" fmla="*/ 17 h 22"/>
                <a:gd name="T36" fmla="*/ 15 w 36"/>
                <a:gd name="T37" fmla="*/ 17 h 22"/>
                <a:gd name="T38" fmla="*/ 17 w 36"/>
                <a:gd name="T39" fmla="*/ 15 h 22"/>
                <a:gd name="T40" fmla="*/ 15 w 36"/>
                <a:gd name="T41" fmla="*/ 14 h 22"/>
                <a:gd name="T42" fmla="*/ 14 w 36"/>
                <a:gd name="T43" fmla="*/ 14 h 22"/>
                <a:gd name="T44" fmla="*/ 13 w 36"/>
                <a:gd name="T45" fmla="*/ 13 h 22"/>
                <a:gd name="T46" fmla="*/ 19 w 36"/>
                <a:gd name="T47" fmla="*/ 13 h 22"/>
                <a:gd name="T48" fmla="*/ 19 w 36"/>
                <a:gd name="T49" fmla="*/ 13 h 22"/>
                <a:gd name="T50" fmla="*/ 17 w 36"/>
                <a:gd name="T51" fmla="*/ 10 h 22"/>
                <a:gd name="T52" fmla="*/ 14 w 36"/>
                <a:gd name="T53" fmla="*/ 12 h 22"/>
                <a:gd name="T54" fmla="*/ 10 w 36"/>
                <a:gd name="T55" fmla="*/ 13 h 22"/>
                <a:gd name="T56" fmla="*/ 9 w 36"/>
                <a:gd name="T57" fmla="*/ 12 h 22"/>
                <a:gd name="T58" fmla="*/ 9 w 36"/>
                <a:gd name="T59" fmla="*/ 12 h 22"/>
                <a:gd name="T60" fmla="*/ 6 w 36"/>
                <a:gd name="T61" fmla="*/ 10 h 22"/>
                <a:gd name="T62" fmla="*/ 4 w 36"/>
                <a:gd name="T63" fmla="*/ 9 h 22"/>
                <a:gd name="T64" fmla="*/ 6 w 36"/>
                <a:gd name="T65" fmla="*/ 8 h 22"/>
                <a:gd name="T66" fmla="*/ 5 w 36"/>
                <a:gd name="T67" fmla="*/ 6 h 22"/>
                <a:gd name="T68" fmla="*/ 1 w 36"/>
                <a:gd name="T69" fmla="*/ 6 h 22"/>
                <a:gd name="T70" fmla="*/ 0 w 36"/>
                <a:gd name="T71" fmla="*/ 5 h 22"/>
                <a:gd name="T72" fmla="*/ 0 w 36"/>
                <a:gd name="T73" fmla="*/ 5 h 22"/>
                <a:gd name="T74" fmla="*/ 2 w 36"/>
                <a:gd name="T75" fmla="*/ 6 h 22"/>
                <a:gd name="T76" fmla="*/ 6 w 36"/>
                <a:gd name="T77" fmla="*/ 4 h 22"/>
                <a:gd name="T78" fmla="*/ 14 w 36"/>
                <a:gd name="T79" fmla="*/ 5 h 22"/>
                <a:gd name="T80" fmla="*/ 17 w 36"/>
                <a:gd name="T81" fmla="*/ 1 h 22"/>
                <a:gd name="T82" fmla="*/ 21 w 36"/>
                <a:gd name="T8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22">
                  <a:moveTo>
                    <a:pt x="21" y="0"/>
                  </a:moveTo>
                  <a:lnTo>
                    <a:pt x="31" y="0"/>
                  </a:lnTo>
                  <a:lnTo>
                    <a:pt x="35" y="1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5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6" y="4"/>
                  </a:lnTo>
                  <a:lnTo>
                    <a:pt x="14" y="5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26" name="Freeform 456">
              <a:extLst>
                <a:ext uri="{FF2B5EF4-FFF2-40B4-BE49-F238E27FC236}">
                  <a16:creationId xmlns:a16="http://schemas.microsoft.com/office/drawing/2014/main" id="{D9187B88-64E0-4ED0-B6CC-1A4E8E86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558" y="4555704"/>
              <a:ext cx="158960" cy="158960"/>
            </a:xfrm>
            <a:custGeom>
              <a:avLst/>
              <a:gdLst>
                <a:gd name="T0" fmla="*/ 21 w 83"/>
                <a:gd name="T1" fmla="*/ 0 h 83"/>
                <a:gd name="T2" fmla="*/ 28 w 83"/>
                <a:gd name="T3" fmla="*/ 5 h 83"/>
                <a:gd name="T4" fmla="*/ 36 w 83"/>
                <a:gd name="T5" fmla="*/ 6 h 83"/>
                <a:gd name="T6" fmla="*/ 40 w 83"/>
                <a:gd name="T7" fmla="*/ 5 h 83"/>
                <a:gd name="T8" fmla="*/ 44 w 83"/>
                <a:gd name="T9" fmla="*/ 6 h 83"/>
                <a:gd name="T10" fmla="*/ 45 w 83"/>
                <a:gd name="T11" fmla="*/ 9 h 83"/>
                <a:gd name="T12" fmla="*/ 49 w 83"/>
                <a:gd name="T13" fmla="*/ 9 h 83"/>
                <a:gd name="T14" fmla="*/ 54 w 83"/>
                <a:gd name="T15" fmla="*/ 10 h 83"/>
                <a:gd name="T16" fmla="*/ 58 w 83"/>
                <a:gd name="T17" fmla="*/ 9 h 83"/>
                <a:gd name="T18" fmla="*/ 63 w 83"/>
                <a:gd name="T19" fmla="*/ 5 h 83"/>
                <a:gd name="T20" fmla="*/ 67 w 83"/>
                <a:gd name="T21" fmla="*/ 5 h 83"/>
                <a:gd name="T22" fmla="*/ 70 w 83"/>
                <a:gd name="T23" fmla="*/ 6 h 83"/>
                <a:gd name="T24" fmla="*/ 74 w 83"/>
                <a:gd name="T25" fmla="*/ 10 h 83"/>
                <a:gd name="T26" fmla="*/ 74 w 83"/>
                <a:gd name="T27" fmla="*/ 14 h 83"/>
                <a:gd name="T28" fmla="*/ 77 w 83"/>
                <a:gd name="T29" fmla="*/ 17 h 83"/>
                <a:gd name="T30" fmla="*/ 74 w 83"/>
                <a:gd name="T31" fmla="*/ 23 h 83"/>
                <a:gd name="T32" fmla="*/ 77 w 83"/>
                <a:gd name="T33" fmla="*/ 21 h 83"/>
                <a:gd name="T34" fmla="*/ 78 w 83"/>
                <a:gd name="T35" fmla="*/ 23 h 83"/>
                <a:gd name="T36" fmla="*/ 79 w 83"/>
                <a:gd name="T37" fmla="*/ 26 h 83"/>
                <a:gd name="T38" fmla="*/ 83 w 83"/>
                <a:gd name="T39" fmla="*/ 27 h 83"/>
                <a:gd name="T40" fmla="*/ 83 w 83"/>
                <a:gd name="T41" fmla="*/ 30 h 83"/>
                <a:gd name="T42" fmla="*/ 78 w 83"/>
                <a:gd name="T43" fmla="*/ 33 h 83"/>
                <a:gd name="T44" fmla="*/ 79 w 83"/>
                <a:gd name="T45" fmla="*/ 39 h 83"/>
                <a:gd name="T46" fmla="*/ 79 w 83"/>
                <a:gd name="T47" fmla="*/ 46 h 83"/>
                <a:gd name="T48" fmla="*/ 82 w 83"/>
                <a:gd name="T49" fmla="*/ 48 h 83"/>
                <a:gd name="T50" fmla="*/ 81 w 83"/>
                <a:gd name="T51" fmla="*/ 50 h 83"/>
                <a:gd name="T52" fmla="*/ 78 w 83"/>
                <a:gd name="T53" fmla="*/ 52 h 83"/>
                <a:gd name="T54" fmla="*/ 82 w 83"/>
                <a:gd name="T55" fmla="*/ 56 h 83"/>
                <a:gd name="T56" fmla="*/ 78 w 83"/>
                <a:gd name="T57" fmla="*/ 65 h 83"/>
                <a:gd name="T58" fmla="*/ 75 w 83"/>
                <a:gd name="T59" fmla="*/ 68 h 83"/>
                <a:gd name="T60" fmla="*/ 74 w 83"/>
                <a:gd name="T61" fmla="*/ 75 h 83"/>
                <a:gd name="T62" fmla="*/ 73 w 83"/>
                <a:gd name="T63" fmla="*/ 77 h 83"/>
                <a:gd name="T64" fmla="*/ 50 w 83"/>
                <a:gd name="T65" fmla="*/ 80 h 83"/>
                <a:gd name="T66" fmla="*/ 45 w 83"/>
                <a:gd name="T67" fmla="*/ 76 h 83"/>
                <a:gd name="T68" fmla="*/ 45 w 83"/>
                <a:gd name="T69" fmla="*/ 73 h 83"/>
                <a:gd name="T70" fmla="*/ 49 w 83"/>
                <a:gd name="T71" fmla="*/ 69 h 83"/>
                <a:gd name="T72" fmla="*/ 50 w 83"/>
                <a:gd name="T73" fmla="*/ 52 h 83"/>
                <a:gd name="T74" fmla="*/ 49 w 83"/>
                <a:gd name="T75" fmla="*/ 50 h 83"/>
                <a:gd name="T76" fmla="*/ 50 w 83"/>
                <a:gd name="T77" fmla="*/ 47 h 83"/>
                <a:gd name="T78" fmla="*/ 49 w 83"/>
                <a:gd name="T79" fmla="*/ 43 h 83"/>
                <a:gd name="T80" fmla="*/ 45 w 83"/>
                <a:gd name="T81" fmla="*/ 35 h 83"/>
                <a:gd name="T82" fmla="*/ 33 w 83"/>
                <a:gd name="T83" fmla="*/ 33 h 83"/>
                <a:gd name="T84" fmla="*/ 28 w 83"/>
                <a:gd name="T85" fmla="*/ 35 h 83"/>
                <a:gd name="T86" fmla="*/ 25 w 83"/>
                <a:gd name="T87" fmla="*/ 40 h 83"/>
                <a:gd name="T88" fmla="*/ 20 w 83"/>
                <a:gd name="T89" fmla="*/ 42 h 83"/>
                <a:gd name="T90" fmla="*/ 15 w 83"/>
                <a:gd name="T91" fmla="*/ 39 h 83"/>
                <a:gd name="T92" fmla="*/ 11 w 83"/>
                <a:gd name="T93" fmla="*/ 35 h 83"/>
                <a:gd name="T94" fmla="*/ 9 w 83"/>
                <a:gd name="T95" fmla="*/ 33 h 83"/>
                <a:gd name="T96" fmla="*/ 9 w 83"/>
                <a:gd name="T97" fmla="*/ 31 h 83"/>
                <a:gd name="T98" fmla="*/ 6 w 83"/>
                <a:gd name="T99" fmla="*/ 31 h 83"/>
                <a:gd name="T100" fmla="*/ 0 w 83"/>
                <a:gd name="T101" fmla="*/ 27 h 83"/>
                <a:gd name="T102" fmla="*/ 0 w 83"/>
                <a:gd name="T103" fmla="*/ 21 h 83"/>
                <a:gd name="T104" fmla="*/ 2 w 83"/>
                <a:gd name="T105" fmla="*/ 18 h 83"/>
                <a:gd name="T106" fmla="*/ 7 w 83"/>
                <a:gd name="T107" fmla="*/ 15 h 83"/>
                <a:gd name="T108" fmla="*/ 12 w 83"/>
                <a:gd name="T109" fmla="*/ 14 h 83"/>
                <a:gd name="T110" fmla="*/ 12 w 83"/>
                <a:gd name="T111" fmla="*/ 10 h 83"/>
                <a:gd name="T112" fmla="*/ 12 w 83"/>
                <a:gd name="T113" fmla="*/ 5 h 83"/>
                <a:gd name="T114" fmla="*/ 13 w 83"/>
                <a:gd name="T1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83">
                  <a:moveTo>
                    <a:pt x="13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5" y="19"/>
                  </a:lnTo>
                  <a:lnTo>
                    <a:pt x="74" y="23"/>
                  </a:lnTo>
                  <a:lnTo>
                    <a:pt x="75" y="22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9" y="25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9"/>
                  </a:lnTo>
                  <a:lnTo>
                    <a:pt x="83" y="30"/>
                  </a:lnTo>
                  <a:lnTo>
                    <a:pt x="78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79" y="39"/>
                  </a:lnTo>
                  <a:lnTo>
                    <a:pt x="79" y="42"/>
                  </a:lnTo>
                  <a:lnTo>
                    <a:pt x="79" y="46"/>
                  </a:lnTo>
                  <a:lnTo>
                    <a:pt x="81" y="46"/>
                  </a:lnTo>
                  <a:lnTo>
                    <a:pt x="82" y="48"/>
                  </a:lnTo>
                  <a:lnTo>
                    <a:pt x="82" y="51"/>
                  </a:lnTo>
                  <a:lnTo>
                    <a:pt x="81" y="50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8"/>
                  </a:lnTo>
                  <a:lnTo>
                    <a:pt x="77" y="69"/>
                  </a:lnTo>
                  <a:lnTo>
                    <a:pt x="74" y="75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54" y="83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5" y="73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6" y="38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27" name="Freeform 457">
              <a:extLst>
                <a:ext uri="{FF2B5EF4-FFF2-40B4-BE49-F238E27FC236}">
                  <a16:creationId xmlns:a16="http://schemas.microsoft.com/office/drawing/2014/main" id="{82390E26-FE4F-4835-AB44-D3A61D467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7946" y="4618906"/>
              <a:ext cx="59371" cy="76607"/>
            </a:xfrm>
            <a:custGeom>
              <a:avLst/>
              <a:gdLst>
                <a:gd name="T0" fmla="*/ 5 w 31"/>
                <a:gd name="T1" fmla="*/ 31 h 40"/>
                <a:gd name="T2" fmla="*/ 6 w 31"/>
                <a:gd name="T3" fmla="*/ 31 h 40"/>
                <a:gd name="T4" fmla="*/ 8 w 31"/>
                <a:gd name="T5" fmla="*/ 32 h 40"/>
                <a:gd name="T6" fmla="*/ 8 w 31"/>
                <a:gd name="T7" fmla="*/ 34 h 40"/>
                <a:gd name="T8" fmla="*/ 8 w 31"/>
                <a:gd name="T9" fmla="*/ 34 h 40"/>
                <a:gd name="T10" fmla="*/ 5 w 31"/>
                <a:gd name="T11" fmla="*/ 32 h 40"/>
                <a:gd name="T12" fmla="*/ 5 w 31"/>
                <a:gd name="T13" fmla="*/ 31 h 40"/>
                <a:gd name="T14" fmla="*/ 5 w 31"/>
                <a:gd name="T15" fmla="*/ 31 h 40"/>
                <a:gd name="T16" fmla="*/ 14 w 31"/>
                <a:gd name="T17" fmla="*/ 0 h 40"/>
                <a:gd name="T18" fmla="*/ 25 w 31"/>
                <a:gd name="T19" fmla="*/ 0 h 40"/>
                <a:gd name="T20" fmla="*/ 26 w 31"/>
                <a:gd name="T21" fmla="*/ 2 h 40"/>
                <a:gd name="T22" fmla="*/ 27 w 31"/>
                <a:gd name="T23" fmla="*/ 5 h 40"/>
                <a:gd name="T24" fmla="*/ 30 w 31"/>
                <a:gd name="T25" fmla="*/ 10 h 40"/>
                <a:gd name="T26" fmla="*/ 30 w 31"/>
                <a:gd name="T27" fmla="*/ 11 h 40"/>
                <a:gd name="T28" fmla="*/ 31 w 31"/>
                <a:gd name="T29" fmla="*/ 14 h 40"/>
                <a:gd name="T30" fmla="*/ 31 w 31"/>
                <a:gd name="T31" fmla="*/ 15 h 40"/>
                <a:gd name="T32" fmla="*/ 30 w 31"/>
                <a:gd name="T33" fmla="*/ 17 h 40"/>
                <a:gd name="T34" fmla="*/ 30 w 31"/>
                <a:gd name="T35" fmla="*/ 18 h 40"/>
                <a:gd name="T36" fmla="*/ 31 w 31"/>
                <a:gd name="T37" fmla="*/ 19 h 40"/>
                <a:gd name="T38" fmla="*/ 31 w 31"/>
                <a:gd name="T39" fmla="*/ 21 h 40"/>
                <a:gd name="T40" fmla="*/ 30 w 31"/>
                <a:gd name="T41" fmla="*/ 36 h 40"/>
                <a:gd name="T42" fmla="*/ 25 w 31"/>
                <a:gd name="T43" fmla="*/ 40 h 40"/>
                <a:gd name="T44" fmla="*/ 23 w 31"/>
                <a:gd name="T45" fmla="*/ 39 h 40"/>
                <a:gd name="T46" fmla="*/ 19 w 31"/>
                <a:gd name="T47" fmla="*/ 39 h 40"/>
                <a:gd name="T48" fmla="*/ 13 w 31"/>
                <a:gd name="T49" fmla="*/ 36 h 40"/>
                <a:gd name="T50" fmla="*/ 10 w 31"/>
                <a:gd name="T51" fmla="*/ 35 h 40"/>
                <a:gd name="T52" fmla="*/ 10 w 31"/>
                <a:gd name="T53" fmla="*/ 34 h 40"/>
                <a:gd name="T54" fmla="*/ 9 w 31"/>
                <a:gd name="T55" fmla="*/ 32 h 40"/>
                <a:gd name="T56" fmla="*/ 8 w 31"/>
                <a:gd name="T57" fmla="*/ 30 h 40"/>
                <a:gd name="T58" fmla="*/ 9 w 31"/>
                <a:gd name="T59" fmla="*/ 29 h 40"/>
                <a:gd name="T60" fmla="*/ 9 w 31"/>
                <a:gd name="T61" fmla="*/ 29 h 40"/>
                <a:gd name="T62" fmla="*/ 6 w 31"/>
                <a:gd name="T63" fmla="*/ 29 h 40"/>
                <a:gd name="T64" fmla="*/ 4 w 31"/>
                <a:gd name="T65" fmla="*/ 26 h 40"/>
                <a:gd name="T66" fmla="*/ 4 w 31"/>
                <a:gd name="T67" fmla="*/ 23 h 40"/>
                <a:gd name="T68" fmla="*/ 2 w 31"/>
                <a:gd name="T69" fmla="*/ 19 h 40"/>
                <a:gd name="T70" fmla="*/ 0 w 31"/>
                <a:gd name="T71" fmla="*/ 19 h 40"/>
                <a:gd name="T72" fmla="*/ 0 w 31"/>
                <a:gd name="T73" fmla="*/ 17 h 40"/>
                <a:gd name="T74" fmla="*/ 1 w 31"/>
                <a:gd name="T75" fmla="*/ 14 h 40"/>
                <a:gd name="T76" fmla="*/ 0 w 31"/>
                <a:gd name="T77" fmla="*/ 13 h 40"/>
                <a:gd name="T78" fmla="*/ 0 w 31"/>
                <a:gd name="T79" fmla="*/ 11 h 40"/>
                <a:gd name="T80" fmla="*/ 1 w 31"/>
                <a:gd name="T81" fmla="*/ 9 h 40"/>
                <a:gd name="T82" fmla="*/ 1 w 31"/>
                <a:gd name="T83" fmla="*/ 9 h 40"/>
                <a:gd name="T84" fmla="*/ 2 w 31"/>
                <a:gd name="T85" fmla="*/ 9 h 40"/>
                <a:gd name="T86" fmla="*/ 6 w 31"/>
                <a:gd name="T87" fmla="*/ 7 h 40"/>
                <a:gd name="T88" fmla="*/ 6 w 31"/>
                <a:gd name="T89" fmla="*/ 6 h 40"/>
                <a:gd name="T90" fmla="*/ 9 w 31"/>
                <a:gd name="T91" fmla="*/ 2 h 40"/>
                <a:gd name="T92" fmla="*/ 12 w 31"/>
                <a:gd name="T93" fmla="*/ 1 h 40"/>
                <a:gd name="T94" fmla="*/ 14 w 31"/>
                <a:gd name="T9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" h="40">
                  <a:moveTo>
                    <a:pt x="5" y="31"/>
                  </a:moveTo>
                  <a:lnTo>
                    <a:pt x="6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close/>
                  <a:moveTo>
                    <a:pt x="14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36"/>
                  </a:lnTo>
                  <a:lnTo>
                    <a:pt x="25" y="40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3" y="36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6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28" name="Freeform 458">
              <a:extLst>
                <a:ext uri="{FF2B5EF4-FFF2-40B4-BE49-F238E27FC236}">
                  <a16:creationId xmlns:a16="http://schemas.microsoft.com/office/drawing/2014/main" id="{47CE813C-BCC9-4210-8324-96D132709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165" y="4653379"/>
              <a:ext cx="90014" cy="97674"/>
            </a:xfrm>
            <a:custGeom>
              <a:avLst/>
              <a:gdLst>
                <a:gd name="T0" fmla="*/ 20 w 47"/>
                <a:gd name="T1" fmla="*/ 0 h 51"/>
                <a:gd name="T2" fmla="*/ 21 w 47"/>
                <a:gd name="T3" fmla="*/ 0 h 51"/>
                <a:gd name="T4" fmla="*/ 22 w 47"/>
                <a:gd name="T5" fmla="*/ 4 h 51"/>
                <a:gd name="T6" fmla="*/ 25 w 47"/>
                <a:gd name="T7" fmla="*/ 4 h 51"/>
                <a:gd name="T8" fmla="*/ 25 w 47"/>
                <a:gd name="T9" fmla="*/ 9 h 51"/>
                <a:gd name="T10" fmla="*/ 25 w 47"/>
                <a:gd name="T11" fmla="*/ 12 h 51"/>
                <a:gd name="T12" fmla="*/ 27 w 47"/>
                <a:gd name="T13" fmla="*/ 16 h 51"/>
                <a:gd name="T14" fmla="*/ 29 w 47"/>
                <a:gd name="T15" fmla="*/ 14 h 51"/>
                <a:gd name="T16" fmla="*/ 33 w 47"/>
                <a:gd name="T17" fmla="*/ 12 h 51"/>
                <a:gd name="T18" fmla="*/ 34 w 47"/>
                <a:gd name="T19" fmla="*/ 13 h 51"/>
                <a:gd name="T20" fmla="*/ 35 w 47"/>
                <a:gd name="T21" fmla="*/ 14 h 51"/>
                <a:gd name="T22" fmla="*/ 35 w 47"/>
                <a:gd name="T23" fmla="*/ 16 h 51"/>
                <a:gd name="T24" fmla="*/ 35 w 47"/>
                <a:gd name="T25" fmla="*/ 17 h 51"/>
                <a:gd name="T26" fmla="*/ 37 w 47"/>
                <a:gd name="T27" fmla="*/ 18 h 51"/>
                <a:gd name="T28" fmla="*/ 34 w 47"/>
                <a:gd name="T29" fmla="*/ 24 h 51"/>
                <a:gd name="T30" fmla="*/ 33 w 47"/>
                <a:gd name="T31" fmla="*/ 25 h 51"/>
                <a:gd name="T32" fmla="*/ 33 w 47"/>
                <a:gd name="T33" fmla="*/ 28 h 51"/>
                <a:gd name="T34" fmla="*/ 35 w 47"/>
                <a:gd name="T35" fmla="*/ 28 h 51"/>
                <a:gd name="T36" fmla="*/ 37 w 47"/>
                <a:gd name="T37" fmla="*/ 28 h 51"/>
                <a:gd name="T38" fmla="*/ 38 w 47"/>
                <a:gd name="T39" fmla="*/ 28 h 51"/>
                <a:gd name="T40" fmla="*/ 39 w 47"/>
                <a:gd name="T41" fmla="*/ 29 h 51"/>
                <a:gd name="T42" fmla="*/ 41 w 47"/>
                <a:gd name="T43" fmla="*/ 29 h 51"/>
                <a:gd name="T44" fmla="*/ 42 w 47"/>
                <a:gd name="T45" fmla="*/ 29 h 51"/>
                <a:gd name="T46" fmla="*/ 43 w 47"/>
                <a:gd name="T47" fmla="*/ 32 h 51"/>
                <a:gd name="T48" fmla="*/ 45 w 47"/>
                <a:gd name="T49" fmla="*/ 33 h 51"/>
                <a:gd name="T50" fmla="*/ 47 w 47"/>
                <a:gd name="T51" fmla="*/ 33 h 51"/>
                <a:gd name="T52" fmla="*/ 47 w 47"/>
                <a:gd name="T53" fmla="*/ 36 h 51"/>
                <a:gd name="T54" fmla="*/ 46 w 47"/>
                <a:gd name="T55" fmla="*/ 37 h 51"/>
                <a:gd name="T56" fmla="*/ 46 w 47"/>
                <a:gd name="T57" fmla="*/ 38 h 51"/>
                <a:gd name="T58" fmla="*/ 46 w 47"/>
                <a:gd name="T59" fmla="*/ 39 h 51"/>
                <a:gd name="T60" fmla="*/ 45 w 47"/>
                <a:gd name="T61" fmla="*/ 42 h 51"/>
                <a:gd name="T62" fmla="*/ 46 w 47"/>
                <a:gd name="T63" fmla="*/ 43 h 51"/>
                <a:gd name="T64" fmla="*/ 45 w 47"/>
                <a:gd name="T65" fmla="*/ 46 h 51"/>
                <a:gd name="T66" fmla="*/ 46 w 47"/>
                <a:gd name="T67" fmla="*/ 49 h 51"/>
                <a:gd name="T68" fmla="*/ 46 w 47"/>
                <a:gd name="T69" fmla="*/ 51 h 51"/>
                <a:gd name="T70" fmla="*/ 34 w 47"/>
                <a:gd name="T71" fmla="*/ 47 h 51"/>
                <a:gd name="T72" fmla="*/ 25 w 47"/>
                <a:gd name="T73" fmla="*/ 39 h 51"/>
                <a:gd name="T74" fmla="*/ 22 w 47"/>
                <a:gd name="T75" fmla="*/ 39 h 51"/>
                <a:gd name="T76" fmla="*/ 16 w 47"/>
                <a:gd name="T77" fmla="*/ 33 h 51"/>
                <a:gd name="T78" fmla="*/ 10 w 47"/>
                <a:gd name="T79" fmla="*/ 29 h 51"/>
                <a:gd name="T80" fmla="*/ 9 w 47"/>
                <a:gd name="T81" fmla="*/ 29 h 51"/>
                <a:gd name="T82" fmla="*/ 5 w 47"/>
                <a:gd name="T83" fmla="*/ 25 h 51"/>
                <a:gd name="T84" fmla="*/ 4 w 47"/>
                <a:gd name="T85" fmla="*/ 24 h 51"/>
                <a:gd name="T86" fmla="*/ 5 w 47"/>
                <a:gd name="T87" fmla="*/ 22 h 51"/>
                <a:gd name="T88" fmla="*/ 2 w 47"/>
                <a:gd name="T89" fmla="*/ 21 h 51"/>
                <a:gd name="T90" fmla="*/ 0 w 47"/>
                <a:gd name="T91" fmla="*/ 21 h 51"/>
                <a:gd name="T92" fmla="*/ 0 w 47"/>
                <a:gd name="T93" fmla="*/ 20 h 51"/>
                <a:gd name="T94" fmla="*/ 1 w 47"/>
                <a:gd name="T95" fmla="*/ 16 h 51"/>
                <a:gd name="T96" fmla="*/ 4 w 47"/>
                <a:gd name="T97" fmla="*/ 14 h 51"/>
                <a:gd name="T98" fmla="*/ 6 w 47"/>
                <a:gd name="T99" fmla="*/ 12 h 51"/>
                <a:gd name="T100" fmla="*/ 6 w 47"/>
                <a:gd name="T101" fmla="*/ 11 h 51"/>
                <a:gd name="T102" fmla="*/ 8 w 47"/>
                <a:gd name="T103" fmla="*/ 7 h 51"/>
                <a:gd name="T104" fmla="*/ 9 w 47"/>
                <a:gd name="T105" fmla="*/ 7 h 51"/>
                <a:gd name="T106" fmla="*/ 9 w 47"/>
                <a:gd name="T107" fmla="*/ 4 h 51"/>
                <a:gd name="T108" fmla="*/ 10 w 47"/>
                <a:gd name="T109" fmla="*/ 3 h 51"/>
                <a:gd name="T110" fmla="*/ 13 w 47"/>
                <a:gd name="T111" fmla="*/ 1 h 51"/>
                <a:gd name="T112" fmla="*/ 14 w 47"/>
                <a:gd name="T113" fmla="*/ 1 h 51"/>
                <a:gd name="T114" fmla="*/ 20 w 47"/>
                <a:gd name="T1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" h="51">
                  <a:moveTo>
                    <a:pt x="20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41" y="29"/>
                  </a:lnTo>
                  <a:lnTo>
                    <a:pt x="42" y="29"/>
                  </a:lnTo>
                  <a:lnTo>
                    <a:pt x="43" y="32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6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39"/>
                  </a:lnTo>
                  <a:lnTo>
                    <a:pt x="45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6" y="49"/>
                  </a:lnTo>
                  <a:lnTo>
                    <a:pt x="46" y="51"/>
                  </a:lnTo>
                  <a:lnTo>
                    <a:pt x="34" y="47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16" y="33"/>
                  </a:lnTo>
                  <a:lnTo>
                    <a:pt x="10" y="29"/>
                  </a:lnTo>
                  <a:lnTo>
                    <a:pt x="9" y="29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29" name="Freeform 459">
              <a:extLst>
                <a:ext uri="{FF2B5EF4-FFF2-40B4-BE49-F238E27FC236}">
                  <a16:creationId xmlns:a16="http://schemas.microsoft.com/office/drawing/2014/main" id="{C39F2C0D-F459-438F-ADFB-5521B841F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65" y="4603585"/>
              <a:ext cx="139808" cy="147468"/>
            </a:xfrm>
            <a:custGeom>
              <a:avLst/>
              <a:gdLst>
                <a:gd name="T0" fmla="*/ 43 w 73"/>
                <a:gd name="T1" fmla="*/ 2 h 77"/>
                <a:gd name="T2" fmla="*/ 48 w 73"/>
                <a:gd name="T3" fmla="*/ 5 h 77"/>
                <a:gd name="T4" fmla="*/ 52 w 73"/>
                <a:gd name="T5" fmla="*/ 6 h 77"/>
                <a:gd name="T6" fmla="*/ 56 w 73"/>
                <a:gd name="T7" fmla="*/ 9 h 77"/>
                <a:gd name="T8" fmla="*/ 63 w 73"/>
                <a:gd name="T9" fmla="*/ 10 h 77"/>
                <a:gd name="T10" fmla="*/ 67 w 73"/>
                <a:gd name="T11" fmla="*/ 9 h 77"/>
                <a:gd name="T12" fmla="*/ 71 w 73"/>
                <a:gd name="T13" fmla="*/ 10 h 77"/>
                <a:gd name="T14" fmla="*/ 69 w 73"/>
                <a:gd name="T15" fmla="*/ 15 h 77"/>
                <a:gd name="T16" fmla="*/ 71 w 73"/>
                <a:gd name="T17" fmla="*/ 19 h 77"/>
                <a:gd name="T18" fmla="*/ 73 w 73"/>
                <a:gd name="T19" fmla="*/ 25 h 77"/>
                <a:gd name="T20" fmla="*/ 72 w 73"/>
                <a:gd name="T21" fmla="*/ 30 h 77"/>
                <a:gd name="T22" fmla="*/ 67 w 73"/>
                <a:gd name="T23" fmla="*/ 37 h 77"/>
                <a:gd name="T24" fmla="*/ 66 w 73"/>
                <a:gd name="T25" fmla="*/ 40 h 77"/>
                <a:gd name="T26" fmla="*/ 64 w 73"/>
                <a:gd name="T27" fmla="*/ 44 h 77"/>
                <a:gd name="T28" fmla="*/ 63 w 73"/>
                <a:gd name="T29" fmla="*/ 51 h 77"/>
                <a:gd name="T30" fmla="*/ 64 w 73"/>
                <a:gd name="T31" fmla="*/ 54 h 77"/>
                <a:gd name="T32" fmla="*/ 67 w 73"/>
                <a:gd name="T33" fmla="*/ 60 h 77"/>
                <a:gd name="T34" fmla="*/ 71 w 73"/>
                <a:gd name="T35" fmla="*/ 63 h 77"/>
                <a:gd name="T36" fmla="*/ 68 w 73"/>
                <a:gd name="T37" fmla="*/ 67 h 77"/>
                <a:gd name="T38" fmla="*/ 66 w 73"/>
                <a:gd name="T39" fmla="*/ 68 h 77"/>
                <a:gd name="T40" fmla="*/ 62 w 73"/>
                <a:gd name="T41" fmla="*/ 65 h 77"/>
                <a:gd name="T42" fmla="*/ 56 w 73"/>
                <a:gd name="T43" fmla="*/ 65 h 77"/>
                <a:gd name="T44" fmla="*/ 34 w 73"/>
                <a:gd name="T45" fmla="*/ 68 h 77"/>
                <a:gd name="T46" fmla="*/ 30 w 73"/>
                <a:gd name="T47" fmla="*/ 69 h 77"/>
                <a:gd name="T48" fmla="*/ 21 w 73"/>
                <a:gd name="T49" fmla="*/ 73 h 77"/>
                <a:gd name="T50" fmla="*/ 14 w 73"/>
                <a:gd name="T51" fmla="*/ 77 h 77"/>
                <a:gd name="T52" fmla="*/ 13 w 73"/>
                <a:gd name="T53" fmla="*/ 75 h 77"/>
                <a:gd name="T54" fmla="*/ 13 w 73"/>
                <a:gd name="T55" fmla="*/ 69 h 77"/>
                <a:gd name="T56" fmla="*/ 13 w 73"/>
                <a:gd name="T57" fmla="*/ 65 h 77"/>
                <a:gd name="T58" fmla="*/ 13 w 73"/>
                <a:gd name="T59" fmla="*/ 63 h 77"/>
                <a:gd name="T60" fmla="*/ 14 w 73"/>
                <a:gd name="T61" fmla="*/ 59 h 77"/>
                <a:gd name="T62" fmla="*/ 10 w 73"/>
                <a:gd name="T63" fmla="*/ 58 h 77"/>
                <a:gd name="T64" fmla="*/ 8 w 73"/>
                <a:gd name="T65" fmla="*/ 55 h 77"/>
                <a:gd name="T66" fmla="*/ 5 w 73"/>
                <a:gd name="T67" fmla="*/ 54 h 77"/>
                <a:gd name="T68" fmla="*/ 2 w 73"/>
                <a:gd name="T69" fmla="*/ 54 h 77"/>
                <a:gd name="T70" fmla="*/ 0 w 73"/>
                <a:gd name="T71" fmla="*/ 51 h 77"/>
                <a:gd name="T72" fmla="*/ 4 w 73"/>
                <a:gd name="T73" fmla="*/ 44 h 77"/>
                <a:gd name="T74" fmla="*/ 4 w 73"/>
                <a:gd name="T75" fmla="*/ 42 h 77"/>
                <a:gd name="T76" fmla="*/ 8 w 73"/>
                <a:gd name="T77" fmla="*/ 34 h 77"/>
                <a:gd name="T78" fmla="*/ 8 w 73"/>
                <a:gd name="T79" fmla="*/ 30 h 77"/>
                <a:gd name="T80" fmla="*/ 5 w 73"/>
                <a:gd name="T81" fmla="*/ 26 h 77"/>
                <a:gd name="T82" fmla="*/ 9 w 73"/>
                <a:gd name="T83" fmla="*/ 26 h 77"/>
                <a:gd name="T84" fmla="*/ 8 w 73"/>
                <a:gd name="T85" fmla="*/ 21 h 77"/>
                <a:gd name="T86" fmla="*/ 6 w 73"/>
                <a:gd name="T87" fmla="*/ 17 h 77"/>
                <a:gd name="T88" fmla="*/ 6 w 73"/>
                <a:gd name="T89" fmla="*/ 9 h 77"/>
                <a:gd name="T90" fmla="*/ 5 w 73"/>
                <a:gd name="T91" fmla="*/ 6 h 77"/>
                <a:gd name="T92" fmla="*/ 14 w 73"/>
                <a:gd name="T93" fmla="*/ 2 h 77"/>
                <a:gd name="T94" fmla="*/ 18 w 73"/>
                <a:gd name="T95" fmla="*/ 4 h 77"/>
                <a:gd name="T96" fmla="*/ 25 w 73"/>
                <a:gd name="T97" fmla="*/ 2 h 77"/>
                <a:gd name="T98" fmla="*/ 29 w 73"/>
                <a:gd name="T99" fmla="*/ 1 h 77"/>
                <a:gd name="T100" fmla="*/ 31 w 73"/>
                <a:gd name="T101" fmla="*/ 2 h 77"/>
                <a:gd name="T102" fmla="*/ 35 w 73"/>
                <a:gd name="T103" fmla="*/ 5 h 77"/>
                <a:gd name="T104" fmla="*/ 39 w 7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7">
                  <a:moveTo>
                    <a:pt x="39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60" y="12"/>
                  </a:lnTo>
                  <a:lnTo>
                    <a:pt x="63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21"/>
                  </a:lnTo>
                  <a:lnTo>
                    <a:pt x="73" y="25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69" y="31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4" y="44"/>
                  </a:lnTo>
                  <a:lnTo>
                    <a:pt x="64" y="50"/>
                  </a:lnTo>
                  <a:lnTo>
                    <a:pt x="63" y="51"/>
                  </a:lnTo>
                  <a:lnTo>
                    <a:pt x="63" y="52"/>
                  </a:lnTo>
                  <a:lnTo>
                    <a:pt x="64" y="54"/>
                  </a:lnTo>
                  <a:lnTo>
                    <a:pt x="67" y="58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8" y="67"/>
                  </a:lnTo>
                  <a:lnTo>
                    <a:pt x="67" y="67"/>
                  </a:lnTo>
                  <a:lnTo>
                    <a:pt x="66" y="6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56" y="65"/>
                  </a:lnTo>
                  <a:lnTo>
                    <a:pt x="50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30" y="69"/>
                  </a:lnTo>
                  <a:lnTo>
                    <a:pt x="22" y="72"/>
                  </a:lnTo>
                  <a:lnTo>
                    <a:pt x="21" y="73"/>
                  </a:lnTo>
                  <a:lnTo>
                    <a:pt x="18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2" y="72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3"/>
                  </a:lnTo>
                  <a:lnTo>
                    <a:pt x="14" y="62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30" name="Freeform 460">
              <a:extLst>
                <a:ext uri="{FF2B5EF4-FFF2-40B4-BE49-F238E27FC236}">
                  <a16:creationId xmlns:a16="http://schemas.microsoft.com/office/drawing/2014/main" id="{51ED8C6D-1C14-4B23-A3E3-A99854678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021" y="4590178"/>
              <a:ext cx="95758" cy="151299"/>
            </a:xfrm>
            <a:custGeom>
              <a:avLst/>
              <a:gdLst>
                <a:gd name="T0" fmla="*/ 35 w 50"/>
                <a:gd name="T1" fmla="*/ 1 h 79"/>
                <a:gd name="T2" fmla="*/ 37 w 50"/>
                <a:gd name="T3" fmla="*/ 5 h 79"/>
                <a:gd name="T4" fmla="*/ 39 w 50"/>
                <a:gd name="T5" fmla="*/ 9 h 79"/>
                <a:gd name="T6" fmla="*/ 43 w 50"/>
                <a:gd name="T7" fmla="*/ 12 h 79"/>
                <a:gd name="T8" fmla="*/ 43 w 50"/>
                <a:gd name="T9" fmla="*/ 20 h 79"/>
                <a:gd name="T10" fmla="*/ 45 w 50"/>
                <a:gd name="T11" fmla="*/ 21 h 79"/>
                <a:gd name="T12" fmla="*/ 45 w 50"/>
                <a:gd name="T13" fmla="*/ 28 h 79"/>
                <a:gd name="T14" fmla="*/ 46 w 50"/>
                <a:gd name="T15" fmla="*/ 30 h 79"/>
                <a:gd name="T16" fmla="*/ 45 w 50"/>
                <a:gd name="T17" fmla="*/ 33 h 79"/>
                <a:gd name="T18" fmla="*/ 46 w 50"/>
                <a:gd name="T19" fmla="*/ 40 h 79"/>
                <a:gd name="T20" fmla="*/ 46 w 50"/>
                <a:gd name="T21" fmla="*/ 47 h 79"/>
                <a:gd name="T22" fmla="*/ 45 w 50"/>
                <a:gd name="T23" fmla="*/ 51 h 79"/>
                <a:gd name="T24" fmla="*/ 46 w 50"/>
                <a:gd name="T25" fmla="*/ 58 h 79"/>
                <a:gd name="T26" fmla="*/ 47 w 50"/>
                <a:gd name="T27" fmla="*/ 62 h 79"/>
                <a:gd name="T28" fmla="*/ 50 w 50"/>
                <a:gd name="T29" fmla="*/ 65 h 79"/>
                <a:gd name="T30" fmla="*/ 38 w 50"/>
                <a:gd name="T31" fmla="*/ 69 h 79"/>
                <a:gd name="T32" fmla="*/ 25 w 50"/>
                <a:gd name="T33" fmla="*/ 74 h 79"/>
                <a:gd name="T34" fmla="*/ 10 w 50"/>
                <a:gd name="T35" fmla="*/ 78 h 79"/>
                <a:gd name="T36" fmla="*/ 3 w 50"/>
                <a:gd name="T37" fmla="*/ 75 h 79"/>
                <a:gd name="T38" fmla="*/ 5 w 50"/>
                <a:gd name="T39" fmla="*/ 74 h 79"/>
                <a:gd name="T40" fmla="*/ 8 w 50"/>
                <a:gd name="T41" fmla="*/ 70 h 79"/>
                <a:gd name="T42" fmla="*/ 4 w 50"/>
                <a:gd name="T43" fmla="*/ 67 h 79"/>
                <a:gd name="T44" fmla="*/ 1 w 50"/>
                <a:gd name="T45" fmla="*/ 61 h 79"/>
                <a:gd name="T46" fmla="*/ 0 w 50"/>
                <a:gd name="T47" fmla="*/ 58 h 79"/>
                <a:gd name="T48" fmla="*/ 1 w 50"/>
                <a:gd name="T49" fmla="*/ 51 h 79"/>
                <a:gd name="T50" fmla="*/ 3 w 50"/>
                <a:gd name="T51" fmla="*/ 47 h 79"/>
                <a:gd name="T52" fmla="*/ 4 w 50"/>
                <a:gd name="T53" fmla="*/ 44 h 79"/>
                <a:gd name="T54" fmla="*/ 9 w 50"/>
                <a:gd name="T55" fmla="*/ 37 h 79"/>
                <a:gd name="T56" fmla="*/ 10 w 50"/>
                <a:gd name="T57" fmla="*/ 32 h 79"/>
                <a:gd name="T58" fmla="*/ 8 w 50"/>
                <a:gd name="T59" fmla="*/ 26 h 79"/>
                <a:gd name="T60" fmla="*/ 6 w 50"/>
                <a:gd name="T61" fmla="*/ 22 h 79"/>
                <a:gd name="T62" fmla="*/ 8 w 50"/>
                <a:gd name="T63" fmla="*/ 15 h 79"/>
                <a:gd name="T64" fmla="*/ 5 w 50"/>
                <a:gd name="T65" fmla="*/ 9 h 79"/>
                <a:gd name="T66" fmla="*/ 4 w 50"/>
                <a:gd name="T67" fmla="*/ 3 h 79"/>
                <a:gd name="T68" fmla="*/ 17 w 50"/>
                <a:gd name="T69" fmla="*/ 3 h 79"/>
                <a:gd name="T70" fmla="*/ 25 w 50"/>
                <a:gd name="T71" fmla="*/ 3 h 79"/>
                <a:gd name="T72" fmla="*/ 31 w 50"/>
                <a:gd name="T7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9">
                  <a:moveTo>
                    <a:pt x="34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5"/>
                  </a:lnTo>
                  <a:lnTo>
                    <a:pt x="45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6" y="47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5" y="55"/>
                  </a:lnTo>
                  <a:lnTo>
                    <a:pt x="46" y="58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3"/>
                  </a:lnTo>
                  <a:lnTo>
                    <a:pt x="50" y="65"/>
                  </a:lnTo>
                  <a:lnTo>
                    <a:pt x="43" y="66"/>
                  </a:lnTo>
                  <a:lnTo>
                    <a:pt x="38" y="69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4" y="79"/>
                  </a:lnTo>
                  <a:lnTo>
                    <a:pt x="10" y="78"/>
                  </a:lnTo>
                  <a:lnTo>
                    <a:pt x="4" y="76"/>
                  </a:lnTo>
                  <a:lnTo>
                    <a:pt x="3" y="75"/>
                  </a:lnTo>
                  <a:lnTo>
                    <a:pt x="4" y="74"/>
                  </a:lnTo>
                  <a:lnTo>
                    <a:pt x="5" y="74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4" y="67"/>
                  </a:lnTo>
                  <a:lnTo>
                    <a:pt x="4" y="65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10" y="32"/>
                  </a:lnTo>
                  <a:lnTo>
                    <a:pt x="9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6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5" y="9"/>
                  </a:lnTo>
                  <a:lnTo>
                    <a:pt x="4" y="5"/>
                  </a:lnTo>
                  <a:lnTo>
                    <a:pt x="4" y="3"/>
                  </a:lnTo>
                  <a:lnTo>
                    <a:pt x="9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31" name="Freeform 461">
              <a:extLst>
                <a:ext uri="{FF2B5EF4-FFF2-40B4-BE49-F238E27FC236}">
                  <a16:creationId xmlns:a16="http://schemas.microsoft.com/office/drawing/2014/main" id="{7EC5B72E-5072-42BB-B987-A38365E4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051" y="4590178"/>
              <a:ext cx="45964" cy="124486"/>
            </a:xfrm>
            <a:custGeom>
              <a:avLst/>
              <a:gdLst>
                <a:gd name="T0" fmla="*/ 2 w 24"/>
                <a:gd name="T1" fmla="*/ 0 h 65"/>
                <a:gd name="T2" fmla="*/ 14 w 24"/>
                <a:gd name="T3" fmla="*/ 4 h 65"/>
                <a:gd name="T4" fmla="*/ 12 w 24"/>
                <a:gd name="T5" fmla="*/ 5 h 65"/>
                <a:gd name="T6" fmla="*/ 14 w 24"/>
                <a:gd name="T7" fmla="*/ 9 h 65"/>
                <a:gd name="T8" fmla="*/ 16 w 24"/>
                <a:gd name="T9" fmla="*/ 11 h 65"/>
                <a:gd name="T10" fmla="*/ 18 w 24"/>
                <a:gd name="T11" fmla="*/ 12 h 65"/>
                <a:gd name="T12" fmla="*/ 19 w 24"/>
                <a:gd name="T13" fmla="*/ 13 h 65"/>
                <a:gd name="T14" fmla="*/ 22 w 24"/>
                <a:gd name="T15" fmla="*/ 19 h 65"/>
                <a:gd name="T16" fmla="*/ 23 w 24"/>
                <a:gd name="T17" fmla="*/ 24 h 65"/>
                <a:gd name="T18" fmla="*/ 23 w 24"/>
                <a:gd name="T19" fmla="*/ 28 h 65"/>
                <a:gd name="T20" fmla="*/ 23 w 24"/>
                <a:gd name="T21" fmla="*/ 29 h 65"/>
                <a:gd name="T22" fmla="*/ 23 w 24"/>
                <a:gd name="T23" fmla="*/ 32 h 65"/>
                <a:gd name="T24" fmla="*/ 22 w 24"/>
                <a:gd name="T25" fmla="*/ 33 h 65"/>
                <a:gd name="T26" fmla="*/ 22 w 24"/>
                <a:gd name="T27" fmla="*/ 36 h 65"/>
                <a:gd name="T28" fmla="*/ 22 w 24"/>
                <a:gd name="T29" fmla="*/ 50 h 65"/>
                <a:gd name="T30" fmla="*/ 23 w 24"/>
                <a:gd name="T31" fmla="*/ 53 h 65"/>
                <a:gd name="T32" fmla="*/ 23 w 24"/>
                <a:gd name="T33" fmla="*/ 55 h 65"/>
                <a:gd name="T34" fmla="*/ 24 w 24"/>
                <a:gd name="T35" fmla="*/ 59 h 65"/>
                <a:gd name="T36" fmla="*/ 24 w 24"/>
                <a:gd name="T37" fmla="*/ 61 h 65"/>
                <a:gd name="T38" fmla="*/ 23 w 24"/>
                <a:gd name="T39" fmla="*/ 61 h 65"/>
                <a:gd name="T40" fmla="*/ 16 w 24"/>
                <a:gd name="T41" fmla="*/ 65 h 65"/>
                <a:gd name="T42" fmla="*/ 15 w 24"/>
                <a:gd name="T43" fmla="*/ 65 h 65"/>
                <a:gd name="T44" fmla="*/ 14 w 24"/>
                <a:gd name="T45" fmla="*/ 63 h 65"/>
                <a:gd name="T46" fmla="*/ 12 w 24"/>
                <a:gd name="T47" fmla="*/ 62 h 65"/>
                <a:gd name="T48" fmla="*/ 11 w 24"/>
                <a:gd name="T49" fmla="*/ 61 h 65"/>
                <a:gd name="T50" fmla="*/ 11 w 24"/>
                <a:gd name="T51" fmla="*/ 58 h 65"/>
                <a:gd name="T52" fmla="*/ 10 w 24"/>
                <a:gd name="T53" fmla="*/ 55 h 65"/>
                <a:gd name="T54" fmla="*/ 10 w 24"/>
                <a:gd name="T55" fmla="*/ 51 h 65"/>
                <a:gd name="T56" fmla="*/ 11 w 24"/>
                <a:gd name="T57" fmla="*/ 50 h 65"/>
                <a:gd name="T58" fmla="*/ 11 w 24"/>
                <a:gd name="T59" fmla="*/ 47 h 65"/>
                <a:gd name="T60" fmla="*/ 11 w 24"/>
                <a:gd name="T61" fmla="*/ 41 h 65"/>
                <a:gd name="T62" fmla="*/ 11 w 24"/>
                <a:gd name="T63" fmla="*/ 40 h 65"/>
                <a:gd name="T64" fmla="*/ 11 w 24"/>
                <a:gd name="T65" fmla="*/ 36 h 65"/>
                <a:gd name="T66" fmla="*/ 10 w 24"/>
                <a:gd name="T67" fmla="*/ 33 h 65"/>
                <a:gd name="T68" fmla="*/ 11 w 24"/>
                <a:gd name="T69" fmla="*/ 32 h 65"/>
                <a:gd name="T70" fmla="*/ 11 w 24"/>
                <a:gd name="T71" fmla="*/ 30 h 65"/>
                <a:gd name="T72" fmla="*/ 10 w 24"/>
                <a:gd name="T73" fmla="*/ 29 h 65"/>
                <a:gd name="T74" fmla="*/ 10 w 24"/>
                <a:gd name="T75" fmla="*/ 28 h 65"/>
                <a:gd name="T76" fmla="*/ 11 w 24"/>
                <a:gd name="T77" fmla="*/ 25 h 65"/>
                <a:gd name="T78" fmla="*/ 10 w 24"/>
                <a:gd name="T79" fmla="*/ 21 h 65"/>
                <a:gd name="T80" fmla="*/ 10 w 24"/>
                <a:gd name="T81" fmla="*/ 21 h 65"/>
                <a:gd name="T82" fmla="*/ 8 w 24"/>
                <a:gd name="T83" fmla="*/ 20 h 65"/>
                <a:gd name="T84" fmla="*/ 8 w 24"/>
                <a:gd name="T85" fmla="*/ 16 h 65"/>
                <a:gd name="T86" fmla="*/ 8 w 24"/>
                <a:gd name="T87" fmla="*/ 12 h 65"/>
                <a:gd name="T88" fmla="*/ 6 w 24"/>
                <a:gd name="T89" fmla="*/ 11 h 65"/>
                <a:gd name="T90" fmla="*/ 4 w 24"/>
                <a:gd name="T91" fmla="*/ 9 h 65"/>
                <a:gd name="T92" fmla="*/ 3 w 24"/>
                <a:gd name="T93" fmla="*/ 7 h 65"/>
                <a:gd name="T94" fmla="*/ 2 w 24"/>
                <a:gd name="T95" fmla="*/ 5 h 65"/>
                <a:gd name="T96" fmla="*/ 2 w 24"/>
                <a:gd name="T97" fmla="*/ 4 h 65"/>
                <a:gd name="T98" fmla="*/ 0 w 24"/>
                <a:gd name="T99" fmla="*/ 1 h 65"/>
                <a:gd name="T100" fmla="*/ 2 w 24"/>
                <a:gd name="T10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65">
                  <a:moveTo>
                    <a:pt x="2" y="0"/>
                  </a:moveTo>
                  <a:lnTo>
                    <a:pt x="14" y="4"/>
                  </a:lnTo>
                  <a:lnTo>
                    <a:pt x="12" y="5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2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2" y="50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16" y="65"/>
                  </a:lnTo>
                  <a:lnTo>
                    <a:pt x="15" y="65"/>
                  </a:lnTo>
                  <a:lnTo>
                    <a:pt x="14" y="63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5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32" name="Freeform 462">
              <a:extLst>
                <a:ext uri="{FF2B5EF4-FFF2-40B4-BE49-F238E27FC236}">
                  <a16:creationId xmlns:a16="http://schemas.microsoft.com/office/drawing/2014/main" id="{CC7B699F-E9D6-48A9-AC92-4DF1996B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033" y="4559535"/>
              <a:ext cx="72776" cy="149383"/>
            </a:xfrm>
            <a:custGeom>
              <a:avLst/>
              <a:gdLst>
                <a:gd name="T0" fmla="*/ 27 w 38"/>
                <a:gd name="T1" fmla="*/ 3 h 78"/>
                <a:gd name="T2" fmla="*/ 31 w 38"/>
                <a:gd name="T3" fmla="*/ 7 h 78"/>
                <a:gd name="T4" fmla="*/ 33 w 38"/>
                <a:gd name="T5" fmla="*/ 11 h 78"/>
                <a:gd name="T6" fmla="*/ 33 w 38"/>
                <a:gd name="T7" fmla="*/ 15 h 78"/>
                <a:gd name="T8" fmla="*/ 37 w 38"/>
                <a:gd name="T9" fmla="*/ 20 h 78"/>
                <a:gd name="T10" fmla="*/ 37 w 38"/>
                <a:gd name="T11" fmla="*/ 25 h 78"/>
                <a:gd name="T12" fmla="*/ 35 w 38"/>
                <a:gd name="T13" fmla="*/ 28 h 78"/>
                <a:gd name="T14" fmla="*/ 36 w 38"/>
                <a:gd name="T15" fmla="*/ 31 h 78"/>
                <a:gd name="T16" fmla="*/ 35 w 38"/>
                <a:gd name="T17" fmla="*/ 32 h 78"/>
                <a:gd name="T18" fmla="*/ 32 w 38"/>
                <a:gd name="T19" fmla="*/ 36 h 78"/>
                <a:gd name="T20" fmla="*/ 29 w 38"/>
                <a:gd name="T21" fmla="*/ 41 h 78"/>
                <a:gd name="T22" fmla="*/ 27 w 38"/>
                <a:gd name="T23" fmla="*/ 41 h 78"/>
                <a:gd name="T24" fmla="*/ 24 w 38"/>
                <a:gd name="T25" fmla="*/ 44 h 78"/>
                <a:gd name="T26" fmla="*/ 24 w 38"/>
                <a:gd name="T27" fmla="*/ 48 h 78"/>
                <a:gd name="T28" fmla="*/ 24 w 38"/>
                <a:gd name="T29" fmla="*/ 52 h 78"/>
                <a:gd name="T30" fmla="*/ 24 w 38"/>
                <a:gd name="T31" fmla="*/ 54 h 78"/>
                <a:gd name="T32" fmla="*/ 24 w 38"/>
                <a:gd name="T33" fmla="*/ 56 h 78"/>
                <a:gd name="T34" fmla="*/ 24 w 38"/>
                <a:gd name="T35" fmla="*/ 63 h 78"/>
                <a:gd name="T36" fmla="*/ 24 w 38"/>
                <a:gd name="T37" fmla="*/ 66 h 78"/>
                <a:gd name="T38" fmla="*/ 24 w 38"/>
                <a:gd name="T39" fmla="*/ 75 h 78"/>
                <a:gd name="T40" fmla="*/ 16 w 38"/>
                <a:gd name="T41" fmla="*/ 78 h 78"/>
                <a:gd name="T42" fmla="*/ 12 w 38"/>
                <a:gd name="T43" fmla="*/ 75 h 78"/>
                <a:gd name="T44" fmla="*/ 11 w 38"/>
                <a:gd name="T45" fmla="*/ 69 h 78"/>
                <a:gd name="T46" fmla="*/ 10 w 38"/>
                <a:gd name="T47" fmla="*/ 52 h 78"/>
                <a:gd name="T48" fmla="*/ 11 w 38"/>
                <a:gd name="T49" fmla="*/ 48 h 78"/>
                <a:gd name="T50" fmla="*/ 11 w 38"/>
                <a:gd name="T51" fmla="*/ 44 h 78"/>
                <a:gd name="T52" fmla="*/ 10 w 38"/>
                <a:gd name="T53" fmla="*/ 35 h 78"/>
                <a:gd name="T54" fmla="*/ 6 w 38"/>
                <a:gd name="T55" fmla="*/ 28 h 78"/>
                <a:gd name="T56" fmla="*/ 2 w 38"/>
                <a:gd name="T57" fmla="*/ 25 h 78"/>
                <a:gd name="T58" fmla="*/ 2 w 38"/>
                <a:gd name="T59" fmla="*/ 19 h 78"/>
                <a:gd name="T60" fmla="*/ 4 w 38"/>
                <a:gd name="T61" fmla="*/ 16 h 78"/>
                <a:gd name="T62" fmla="*/ 6 w 38"/>
                <a:gd name="T63" fmla="*/ 12 h 78"/>
                <a:gd name="T64" fmla="*/ 10 w 38"/>
                <a:gd name="T65" fmla="*/ 11 h 78"/>
                <a:gd name="T66" fmla="*/ 16 w 38"/>
                <a:gd name="T67" fmla="*/ 10 h 78"/>
                <a:gd name="T68" fmla="*/ 19 w 38"/>
                <a:gd name="T69" fmla="*/ 4 h 78"/>
                <a:gd name="T70" fmla="*/ 21 w 38"/>
                <a:gd name="T71" fmla="*/ 3 h 78"/>
                <a:gd name="T72" fmla="*/ 23 w 3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78">
                  <a:moveTo>
                    <a:pt x="23" y="0"/>
                  </a:moveTo>
                  <a:lnTo>
                    <a:pt x="27" y="3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6" y="31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41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24" y="66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1" y="71"/>
                  </a:lnTo>
                  <a:lnTo>
                    <a:pt x="11" y="69"/>
                  </a:lnTo>
                  <a:lnTo>
                    <a:pt x="10" y="66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0" y="35"/>
                  </a:lnTo>
                  <a:lnTo>
                    <a:pt x="7" y="29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33" name="Freeform 463">
              <a:extLst>
                <a:ext uri="{FF2B5EF4-FFF2-40B4-BE49-F238E27FC236}">
                  <a16:creationId xmlns:a16="http://schemas.microsoft.com/office/drawing/2014/main" id="{B92CCB30-5C09-4736-869E-1CBAF0832C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2921" y="4302902"/>
              <a:ext cx="264293" cy="377288"/>
            </a:xfrm>
            <a:custGeom>
              <a:avLst/>
              <a:gdLst>
                <a:gd name="T0" fmla="*/ 1 w 138"/>
                <a:gd name="T1" fmla="*/ 130 h 197"/>
                <a:gd name="T2" fmla="*/ 42 w 138"/>
                <a:gd name="T3" fmla="*/ 0 h 197"/>
                <a:gd name="T4" fmla="*/ 137 w 138"/>
                <a:gd name="T5" fmla="*/ 96 h 197"/>
                <a:gd name="T6" fmla="*/ 130 w 138"/>
                <a:gd name="T7" fmla="*/ 97 h 197"/>
                <a:gd name="T8" fmla="*/ 129 w 138"/>
                <a:gd name="T9" fmla="*/ 103 h 197"/>
                <a:gd name="T10" fmla="*/ 122 w 138"/>
                <a:gd name="T11" fmla="*/ 111 h 197"/>
                <a:gd name="T12" fmla="*/ 122 w 138"/>
                <a:gd name="T13" fmla="*/ 116 h 197"/>
                <a:gd name="T14" fmla="*/ 117 w 138"/>
                <a:gd name="T15" fmla="*/ 121 h 197"/>
                <a:gd name="T16" fmla="*/ 118 w 138"/>
                <a:gd name="T17" fmla="*/ 128 h 197"/>
                <a:gd name="T18" fmla="*/ 117 w 138"/>
                <a:gd name="T19" fmla="*/ 136 h 197"/>
                <a:gd name="T20" fmla="*/ 121 w 138"/>
                <a:gd name="T21" fmla="*/ 136 h 197"/>
                <a:gd name="T22" fmla="*/ 119 w 138"/>
                <a:gd name="T23" fmla="*/ 138 h 197"/>
                <a:gd name="T24" fmla="*/ 122 w 138"/>
                <a:gd name="T25" fmla="*/ 146 h 197"/>
                <a:gd name="T26" fmla="*/ 126 w 138"/>
                <a:gd name="T27" fmla="*/ 151 h 197"/>
                <a:gd name="T28" fmla="*/ 122 w 138"/>
                <a:gd name="T29" fmla="*/ 155 h 197"/>
                <a:gd name="T30" fmla="*/ 116 w 138"/>
                <a:gd name="T31" fmla="*/ 155 h 197"/>
                <a:gd name="T32" fmla="*/ 113 w 138"/>
                <a:gd name="T33" fmla="*/ 161 h 197"/>
                <a:gd name="T34" fmla="*/ 108 w 138"/>
                <a:gd name="T35" fmla="*/ 165 h 197"/>
                <a:gd name="T36" fmla="*/ 105 w 138"/>
                <a:gd name="T37" fmla="*/ 169 h 197"/>
                <a:gd name="T38" fmla="*/ 104 w 138"/>
                <a:gd name="T39" fmla="*/ 172 h 197"/>
                <a:gd name="T40" fmla="*/ 98 w 138"/>
                <a:gd name="T41" fmla="*/ 178 h 197"/>
                <a:gd name="T42" fmla="*/ 88 w 138"/>
                <a:gd name="T43" fmla="*/ 178 h 197"/>
                <a:gd name="T44" fmla="*/ 81 w 138"/>
                <a:gd name="T45" fmla="*/ 178 h 197"/>
                <a:gd name="T46" fmla="*/ 81 w 138"/>
                <a:gd name="T47" fmla="*/ 183 h 197"/>
                <a:gd name="T48" fmla="*/ 80 w 138"/>
                <a:gd name="T49" fmla="*/ 187 h 197"/>
                <a:gd name="T50" fmla="*/ 68 w 138"/>
                <a:gd name="T51" fmla="*/ 190 h 197"/>
                <a:gd name="T52" fmla="*/ 59 w 138"/>
                <a:gd name="T53" fmla="*/ 196 h 197"/>
                <a:gd name="T54" fmla="*/ 55 w 138"/>
                <a:gd name="T55" fmla="*/ 192 h 197"/>
                <a:gd name="T56" fmla="*/ 52 w 138"/>
                <a:gd name="T57" fmla="*/ 195 h 197"/>
                <a:gd name="T58" fmla="*/ 46 w 138"/>
                <a:gd name="T59" fmla="*/ 197 h 197"/>
                <a:gd name="T60" fmla="*/ 42 w 138"/>
                <a:gd name="T61" fmla="*/ 194 h 197"/>
                <a:gd name="T62" fmla="*/ 38 w 138"/>
                <a:gd name="T63" fmla="*/ 186 h 197"/>
                <a:gd name="T64" fmla="*/ 27 w 138"/>
                <a:gd name="T65" fmla="*/ 176 h 197"/>
                <a:gd name="T66" fmla="*/ 23 w 138"/>
                <a:gd name="T67" fmla="*/ 172 h 197"/>
                <a:gd name="T68" fmla="*/ 25 w 138"/>
                <a:gd name="T69" fmla="*/ 169 h 197"/>
                <a:gd name="T70" fmla="*/ 29 w 138"/>
                <a:gd name="T71" fmla="*/ 166 h 197"/>
                <a:gd name="T72" fmla="*/ 33 w 138"/>
                <a:gd name="T73" fmla="*/ 167 h 197"/>
                <a:gd name="T74" fmla="*/ 39 w 138"/>
                <a:gd name="T75" fmla="*/ 167 h 197"/>
                <a:gd name="T76" fmla="*/ 40 w 138"/>
                <a:gd name="T77" fmla="*/ 166 h 197"/>
                <a:gd name="T78" fmla="*/ 35 w 138"/>
                <a:gd name="T79" fmla="*/ 161 h 197"/>
                <a:gd name="T80" fmla="*/ 34 w 138"/>
                <a:gd name="T81" fmla="*/ 154 h 197"/>
                <a:gd name="T82" fmla="*/ 34 w 138"/>
                <a:gd name="T83" fmla="*/ 147 h 197"/>
                <a:gd name="T84" fmla="*/ 33 w 138"/>
                <a:gd name="T85" fmla="*/ 142 h 197"/>
                <a:gd name="T86" fmla="*/ 31 w 138"/>
                <a:gd name="T87" fmla="*/ 136 h 197"/>
                <a:gd name="T88" fmla="*/ 22 w 138"/>
                <a:gd name="T89" fmla="*/ 130 h 197"/>
                <a:gd name="T90" fmla="*/ 15 w 138"/>
                <a:gd name="T91" fmla="*/ 122 h 197"/>
                <a:gd name="T92" fmla="*/ 17 w 138"/>
                <a:gd name="T93" fmla="*/ 105 h 197"/>
                <a:gd name="T94" fmla="*/ 38 w 138"/>
                <a:gd name="T95" fmla="*/ 84 h 197"/>
                <a:gd name="T96" fmla="*/ 43 w 138"/>
                <a:gd name="T97" fmla="*/ 42 h 197"/>
                <a:gd name="T98" fmla="*/ 35 w 138"/>
                <a:gd name="T99" fmla="*/ 28 h 197"/>
                <a:gd name="T100" fmla="*/ 29 w 138"/>
                <a:gd name="T10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7">
                  <a:moveTo>
                    <a:pt x="4" y="128"/>
                  </a:moveTo>
                  <a:lnTo>
                    <a:pt x="4" y="130"/>
                  </a:lnTo>
                  <a:lnTo>
                    <a:pt x="1" y="130"/>
                  </a:lnTo>
                  <a:lnTo>
                    <a:pt x="0" y="129"/>
                  </a:lnTo>
                  <a:lnTo>
                    <a:pt x="4" y="128"/>
                  </a:lnTo>
                  <a:close/>
                  <a:moveTo>
                    <a:pt x="42" y="0"/>
                  </a:moveTo>
                  <a:lnTo>
                    <a:pt x="138" y="49"/>
                  </a:lnTo>
                  <a:lnTo>
                    <a:pt x="138" y="96"/>
                  </a:lnTo>
                  <a:lnTo>
                    <a:pt x="137" y="96"/>
                  </a:lnTo>
                  <a:lnTo>
                    <a:pt x="134" y="97"/>
                  </a:lnTo>
                  <a:lnTo>
                    <a:pt x="133" y="97"/>
                  </a:lnTo>
                  <a:lnTo>
                    <a:pt x="130" y="97"/>
                  </a:lnTo>
                  <a:lnTo>
                    <a:pt x="127" y="99"/>
                  </a:lnTo>
                  <a:lnTo>
                    <a:pt x="127" y="101"/>
                  </a:lnTo>
                  <a:lnTo>
                    <a:pt x="129" y="103"/>
                  </a:lnTo>
                  <a:lnTo>
                    <a:pt x="127" y="105"/>
                  </a:lnTo>
                  <a:lnTo>
                    <a:pt x="123" y="111"/>
                  </a:lnTo>
                  <a:lnTo>
                    <a:pt x="122" y="111"/>
                  </a:lnTo>
                  <a:lnTo>
                    <a:pt x="119" y="113"/>
                  </a:lnTo>
                  <a:lnTo>
                    <a:pt x="121" y="115"/>
                  </a:lnTo>
                  <a:lnTo>
                    <a:pt x="122" y="116"/>
                  </a:lnTo>
                  <a:lnTo>
                    <a:pt x="121" y="119"/>
                  </a:lnTo>
                  <a:lnTo>
                    <a:pt x="118" y="120"/>
                  </a:lnTo>
                  <a:lnTo>
                    <a:pt x="117" y="121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8" y="128"/>
                  </a:lnTo>
                  <a:lnTo>
                    <a:pt x="114" y="132"/>
                  </a:lnTo>
                  <a:lnTo>
                    <a:pt x="114" y="134"/>
                  </a:lnTo>
                  <a:lnTo>
                    <a:pt x="117" y="136"/>
                  </a:lnTo>
                  <a:lnTo>
                    <a:pt x="119" y="133"/>
                  </a:lnTo>
                  <a:lnTo>
                    <a:pt x="121" y="133"/>
                  </a:lnTo>
                  <a:lnTo>
                    <a:pt x="121" y="136"/>
                  </a:lnTo>
                  <a:lnTo>
                    <a:pt x="119" y="136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21" y="141"/>
                  </a:lnTo>
                  <a:lnTo>
                    <a:pt x="121" y="144"/>
                  </a:lnTo>
                  <a:lnTo>
                    <a:pt x="122" y="146"/>
                  </a:lnTo>
                  <a:lnTo>
                    <a:pt x="126" y="147"/>
                  </a:lnTo>
                  <a:lnTo>
                    <a:pt x="127" y="149"/>
                  </a:lnTo>
                  <a:lnTo>
                    <a:pt x="126" y="151"/>
                  </a:lnTo>
                  <a:lnTo>
                    <a:pt x="126" y="153"/>
                  </a:lnTo>
                  <a:lnTo>
                    <a:pt x="126" y="154"/>
                  </a:lnTo>
                  <a:lnTo>
                    <a:pt x="122" y="155"/>
                  </a:lnTo>
                  <a:lnTo>
                    <a:pt x="121" y="154"/>
                  </a:lnTo>
                  <a:lnTo>
                    <a:pt x="118" y="154"/>
                  </a:lnTo>
                  <a:lnTo>
                    <a:pt x="116" y="155"/>
                  </a:lnTo>
                  <a:lnTo>
                    <a:pt x="113" y="158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2" y="162"/>
                  </a:lnTo>
                  <a:lnTo>
                    <a:pt x="109" y="165"/>
                  </a:lnTo>
                  <a:lnTo>
                    <a:pt x="108" y="165"/>
                  </a:lnTo>
                  <a:lnTo>
                    <a:pt x="106" y="165"/>
                  </a:lnTo>
                  <a:lnTo>
                    <a:pt x="105" y="166"/>
                  </a:lnTo>
                  <a:lnTo>
                    <a:pt x="105" y="169"/>
                  </a:lnTo>
                  <a:lnTo>
                    <a:pt x="104" y="170"/>
                  </a:lnTo>
                  <a:lnTo>
                    <a:pt x="104" y="171"/>
                  </a:lnTo>
                  <a:lnTo>
                    <a:pt x="104" y="172"/>
                  </a:lnTo>
                  <a:lnTo>
                    <a:pt x="102" y="175"/>
                  </a:lnTo>
                  <a:lnTo>
                    <a:pt x="101" y="175"/>
                  </a:lnTo>
                  <a:lnTo>
                    <a:pt x="98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1" y="178"/>
                  </a:lnTo>
                  <a:lnTo>
                    <a:pt x="80" y="178"/>
                  </a:lnTo>
                  <a:lnTo>
                    <a:pt x="80" y="180"/>
                  </a:lnTo>
                  <a:lnTo>
                    <a:pt x="81" y="183"/>
                  </a:lnTo>
                  <a:lnTo>
                    <a:pt x="83" y="183"/>
                  </a:lnTo>
                  <a:lnTo>
                    <a:pt x="84" y="184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75" y="188"/>
                  </a:lnTo>
                  <a:lnTo>
                    <a:pt x="68" y="190"/>
                  </a:lnTo>
                  <a:lnTo>
                    <a:pt x="65" y="192"/>
                  </a:lnTo>
                  <a:lnTo>
                    <a:pt x="62" y="194"/>
                  </a:lnTo>
                  <a:lnTo>
                    <a:pt x="59" y="196"/>
                  </a:lnTo>
                  <a:lnTo>
                    <a:pt x="56" y="196"/>
                  </a:lnTo>
                  <a:lnTo>
                    <a:pt x="56" y="195"/>
                  </a:lnTo>
                  <a:lnTo>
                    <a:pt x="55" y="192"/>
                  </a:lnTo>
                  <a:lnTo>
                    <a:pt x="54" y="191"/>
                  </a:lnTo>
                  <a:lnTo>
                    <a:pt x="52" y="192"/>
                  </a:lnTo>
                  <a:lnTo>
                    <a:pt x="52" y="195"/>
                  </a:lnTo>
                  <a:lnTo>
                    <a:pt x="51" y="197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3" y="197"/>
                  </a:lnTo>
                  <a:lnTo>
                    <a:pt x="43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39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1" y="179"/>
                  </a:lnTo>
                  <a:lnTo>
                    <a:pt x="27" y="176"/>
                  </a:lnTo>
                  <a:lnTo>
                    <a:pt x="26" y="175"/>
                  </a:lnTo>
                  <a:lnTo>
                    <a:pt x="25" y="174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7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6"/>
                  </a:lnTo>
                  <a:lnTo>
                    <a:pt x="38" y="167"/>
                  </a:lnTo>
                  <a:lnTo>
                    <a:pt x="39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5" y="161"/>
                  </a:lnTo>
                  <a:lnTo>
                    <a:pt x="33" y="158"/>
                  </a:lnTo>
                  <a:lnTo>
                    <a:pt x="33" y="155"/>
                  </a:lnTo>
                  <a:lnTo>
                    <a:pt x="34" y="154"/>
                  </a:lnTo>
                  <a:lnTo>
                    <a:pt x="35" y="150"/>
                  </a:lnTo>
                  <a:lnTo>
                    <a:pt x="34" y="149"/>
                  </a:lnTo>
                  <a:lnTo>
                    <a:pt x="34" y="147"/>
                  </a:lnTo>
                  <a:lnTo>
                    <a:pt x="34" y="146"/>
                  </a:lnTo>
                  <a:lnTo>
                    <a:pt x="34" y="145"/>
                  </a:lnTo>
                  <a:lnTo>
                    <a:pt x="33" y="142"/>
                  </a:lnTo>
                  <a:lnTo>
                    <a:pt x="33" y="140"/>
                  </a:lnTo>
                  <a:lnTo>
                    <a:pt x="31" y="138"/>
                  </a:lnTo>
                  <a:lnTo>
                    <a:pt x="31" y="136"/>
                  </a:lnTo>
                  <a:lnTo>
                    <a:pt x="29" y="133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21" y="126"/>
                  </a:lnTo>
                  <a:lnTo>
                    <a:pt x="17" y="122"/>
                  </a:lnTo>
                  <a:lnTo>
                    <a:pt x="15" y="122"/>
                  </a:lnTo>
                  <a:lnTo>
                    <a:pt x="15" y="108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5"/>
                  </a:lnTo>
                  <a:lnTo>
                    <a:pt x="18" y="104"/>
                  </a:lnTo>
                  <a:lnTo>
                    <a:pt x="38" y="84"/>
                  </a:lnTo>
                  <a:lnTo>
                    <a:pt x="38" y="67"/>
                  </a:lnTo>
                  <a:lnTo>
                    <a:pt x="40" y="45"/>
                  </a:lnTo>
                  <a:lnTo>
                    <a:pt x="43" y="42"/>
                  </a:lnTo>
                  <a:lnTo>
                    <a:pt x="43" y="38"/>
                  </a:lnTo>
                  <a:lnTo>
                    <a:pt x="35" y="29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34" name="Freeform 464">
              <a:extLst>
                <a:ext uri="{FF2B5EF4-FFF2-40B4-BE49-F238E27FC236}">
                  <a16:creationId xmlns:a16="http://schemas.microsoft.com/office/drawing/2014/main" id="{DAEA1CC1-338B-4973-8B64-C1C1E669C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712" y="4310563"/>
              <a:ext cx="348561" cy="268123"/>
            </a:xfrm>
            <a:custGeom>
              <a:avLst/>
              <a:gdLst>
                <a:gd name="T0" fmla="*/ 156 w 182"/>
                <a:gd name="T1" fmla="*/ 4 h 140"/>
                <a:gd name="T2" fmla="*/ 168 w 182"/>
                <a:gd name="T3" fmla="*/ 3 h 140"/>
                <a:gd name="T4" fmla="*/ 174 w 182"/>
                <a:gd name="T5" fmla="*/ 20 h 140"/>
                <a:gd name="T6" fmla="*/ 174 w 182"/>
                <a:gd name="T7" fmla="*/ 25 h 140"/>
                <a:gd name="T8" fmla="*/ 182 w 182"/>
                <a:gd name="T9" fmla="*/ 38 h 140"/>
                <a:gd name="T10" fmla="*/ 177 w 182"/>
                <a:gd name="T11" fmla="*/ 63 h 140"/>
                <a:gd name="T12" fmla="*/ 157 w 182"/>
                <a:gd name="T13" fmla="*/ 100 h 140"/>
                <a:gd name="T14" fmla="*/ 156 w 182"/>
                <a:gd name="T15" fmla="*/ 101 h 140"/>
                <a:gd name="T16" fmla="*/ 154 w 182"/>
                <a:gd name="T17" fmla="*/ 104 h 140"/>
                <a:gd name="T18" fmla="*/ 153 w 182"/>
                <a:gd name="T19" fmla="*/ 117 h 140"/>
                <a:gd name="T20" fmla="*/ 150 w 182"/>
                <a:gd name="T21" fmla="*/ 121 h 140"/>
                <a:gd name="T22" fmla="*/ 148 w 182"/>
                <a:gd name="T23" fmla="*/ 121 h 140"/>
                <a:gd name="T24" fmla="*/ 145 w 182"/>
                <a:gd name="T25" fmla="*/ 122 h 140"/>
                <a:gd name="T26" fmla="*/ 143 w 182"/>
                <a:gd name="T27" fmla="*/ 124 h 140"/>
                <a:gd name="T28" fmla="*/ 137 w 182"/>
                <a:gd name="T29" fmla="*/ 125 h 140"/>
                <a:gd name="T30" fmla="*/ 131 w 182"/>
                <a:gd name="T31" fmla="*/ 122 h 140"/>
                <a:gd name="T32" fmla="*/ 123 w 182"/>
                <a:gd name="T33" fmla="*/ 124 h 140"/>
                <a:gd name="T34" fmla="*/ 114 w 182"/>
                <a:gd name="T35" fmla="*/ 124 h 140"/>
                <a:gd name="T36" fmla="*/ 108 w 182"/>
                <a:gd name="T37" fmla="*/ 130 h 140"/>
                <a:gd name="T38" fmla="*/ 102 w 182"/>
                <a:gd name="T39" fmla="*/ 128 h 140"/>
                <a:gd name="T40" fmla="*/ 95 w 182"/>
                <a:gd name="T41" fmla="*/ 125 h 140"/>
                <a:gd name="T42" fmla="*/ 93 w 182"/>
                <a:gd name="T43" fmla="*/ 124 h 140"/>
                <a:gd name="T44" fmla="*/ 89 w 182"/>
                <a:gd name="T45" fmla="*/ 121 h 140"/>
                <a:gd name="T46" fmla="*/ 85 w 182"/>
                <a:gd name="T47" fmla="*/ 122 h 140"/>
                <a:gd name="T48" fmla="*/ 81 w 182"/>
                <a:gd name="T49" fmla="*/ 124 h 140"/>
                <a:gd name="T50" fmla="*/ 79 w 182"/>
                <a:gd name="T51" fmla="*/ 125 h 140"/>
                <a:gd name="T52" fmla="*/ 74 w 182"/>
                <a:gd name="T53" fmla="*/ 120 h 140"/>
                <a:gd name="T54" fmla="*/ 69 w 182"/>
                <a:gd name="T55" fmla="*/ 117 h 140"/>
                <a:gd name="T56" fmla="*/ 66 w 182"/>
                <a:gd name="T57" fmla="*/ 117 h 140"/>
                <a:gd name="T58" fmla="*/ 61 w 182"/>
                <a:gd name="T59" fmla="*/ 116 h 140"/>
                <a:gd name="T60" fmla="*/ 58 w 182"/>
                <a:gd name="T61" fmla="*/ 117 h 140"/>
                <a:gd name="T62" fmla="*/ 54 w 182"/>
                <a:gd name="T63" fmla="*/ 117 h 140"/>
                <a:gd name="T64" fmla="*/ 49 w 182"/>
                <a:gd name="T65" fmla="*/ 117 h 140"/>
                <a:gd name="T66" fmla="*/ 48 w 182"/>
                <a:gd name="T67" fmla="*/ 118 h 140"/>
                <a:gd name="T68" fmla="*/ 44 w 182"/>
                <a:gd name="T69" fmla="*/ 121 h 140"/>
                <a:gd name="T70" fmla="*/ 45 w 182"/>
                <a:gd name="T71" fmla="*/ 124 h 140"/>
                <a:gd name="T72" fmla="*/ 45 w 182"/>
                <a:gd name="T73" fmla="*/ 126 h 140"/>
                <a:gd name="T74" fmla="*/ 45 w 182"/>
                <a:gd name="T75" fmla="*/ 129 h 140"/>
                <a:gd name="T76" fmla="*/ 41 w 182"/>
                <a:gd name="T77" fmla="*/ 132 h 140"/>
                <a:gd name="T78" fmla="*/ 41 w 182"/>
                <a:gd name="T79" fmla="*/ 134 h 140"/>
                <a:gd name="T80" fmla="*/ 44 w 182"/>
                <a:gd name="T81" fmla="*/ 137 h 140"/>
                <a:gd name="T82" fmla="*/ 41 w 182"/>
                <a:gd name="T83" fmla="*/ 140 h 140"/>
                <a:gd name="T84" fmla="*/ 36 w 182"/>
                <a:gd name="T85" fmla="*/ 136 h 140"/>
                <a:gd name="T86" fmla="*/ 31 w 182"/>
                <a:gd name="T87" fmla="*/ 130 h 140"/>
                <a:gd name="T88" fmla="*/ 29 w 182"/>
                <a:gd name="T89" fmla="*/ 133 h 140"/>
                <a:gd name="T90" fmla="*/ 25 w 182"/>
                <a:gd name="T91" fmla="*/ 134 h 140"/>
                <a:gd name="T92" fmla="*/ 24 w 182"/>
                <a:gd name="T93" fmla="*/ 129 h 140"/>
                <a:gd name="T94" fmla="*/ 23 w 182"/>
                <a:gd name="T95" fmla="*/ 126 h 140"/>
                <a:gd name="T96" fmla="*/ 21 w 182"/>
                <a:gd name="T97" fmla="*/ 124 h 140"/>
                <a:gd name="T98" fmla="*/ 12 w 182"/>
                <a:gd name="T99" fmla="*/ 124 h 140"/>
                <a:gd name="T100" fmla="*/ 0 w 182"/>
                <a:gd name="T101" fmla="*/ 111 h 140"/>
                <a:gd name="T102" fmla="*/ 2 w 182"/>
                <a:gd name="T103" fmla="*/ 105 h 140"/>
                <a:gd name="T104" fmla="*/ 3 w 182"/>
                <a:gd name="T105" fmla="*/ 100 h 140"/>
                <a:gd name="T106" fmla="*/ 15 w 182"/>
                <a:gd name="T107" fmla="*/ 100 h 140"/>
                <a:gd name="T108" fmla="*/ 20 w 182"/>
                <a:gd name="T109" fmla="*/ 99 h 140"/>
                <a:gd name="T110" fmla="*/ 31 w 182"/>
                <a:gd name="T111" fmla="*/ 97 h 140"/>
                <a:gd name="T112" fmla="*/ 39 w 182"/>
                <a:gd name="T113" fmla="*/ 95 h 140"/>
                <a:gd name="T114" fmla="*/ 45 w 182"/>
                <a:gd name="T115" fmla="*/ 90 h 140"/>
                <a:gd name="T116" fmla="*/ 48 w 182"/>
                <a:gd name="T117" fmla="*/ 84 h 140"/>
                <a:gd name="T118" fmla="*/ 49 w 182"/>
                <a:gd name="T119" fmla="*/ 50 h 140"/>
                <a:gd name="T120" fmla="*/ 81 w 182"/>
                <a:gd name="T121" fmla="*/ 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140">
                  <a:moveTo>
                    <a:pt x="135" y="0"/>
                  </a:moveTo>
                  <a:lnTo>
                    <a:pt x="156" y="4"/>
                  </a:lnTo>
                  <a:lnTo>
                    <a:pt x="157" y="7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4" y="20"/>
                  </a:lnTo>
                  <a:lnTo>
                    <a:pt x="174" y="24"/>
                  </a:lnTo>
                  <a:lnTo>
                    <a:pt x="174" y="25"/>
                  </a:lnTo>
                  <a:lnTo>
                    <a:pt x="182" y="34"/>
                  </a:lnTo>
                  <a:lnTo>
                    <a:pt x="182" y="38"/>
                  </a:lnTo>
                  <a:lnTo>
                    <a:pt x="179" y="41"/>
                  </a:lnTo>
                  <a:lnTo>
                    <a:pt x="177" y="63"/>
                  </a:lnTo>
                  <a:lnTo>
                    <a:pt x="177" y="80"/>
                  </a:lnTo>
                  <a:lnTo>
                    <a:pt x="157" y="100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4" y="101"/>
                  </a:lnTo>
                  <a:lnTo>
                    <a:pt x="154" y="104"/>
                  </a:lnTo>
                  <a:lnTo>
                    <a:pt x="154" y="118"/>
                  </a:lnTo>
                  <a:lnTo>
                    <a:pt x="153" y="117"/>
                  </a:lnTo>
                  <a:lnTo>
                    <a:pt x="152" y="120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8" y="121"/>
                  </a:lnTo>
                  <a:lnTo>
                    <a:pt x="147" y="121"/>
                  </a:lnTo>
                  <a:lnTo>
                    <a:pt x="145" y="122"/>
                  </a:lnTo>
                  <a:lnTo>
                    <a:pt x="143" y="124"/>
                  </a:lnTo>
                  <a:lnTo>
                    <a:pt x="143" y="124"/>
                  </a:lnTo>
                  <a:lnTo>
                    <a:pt x="139" y="125"/>
                  </a:lnTo>
                  <a:lnTo>
                    <a:pt x="137" y="125"/>
                  </a:lnTo>
                  <a:lnTo>
                    <a:pt x="135" y="125"/>
                  </a:lnTo>
                  <a:lnTo>
                    <a:pt x="131" y="122"/>
                  </a:lnTo>
                  <a:lnTo>
                    <a:pt x="125" y="122"/>
                  </a:lnTo>
                  <a:lnTo>
                    <a:pt x="123" y="124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1" y="128"/>
                  </a:lnTo>
                  <a:lnTo>
                    <a:pt x="108" y="130"/>
                  </a:lnTo>
                  <a:lnTo>
                    <a:pt x="106" y="129"/>
                  </a:lnTo>
                  <a:lnTo>
                    <a:pt x="102" y="128"/>
                  </a:lnTo>
                  <a:lnTo>
                    <a:pt x="99" y="128"/>
                  </a:lnTo>
                  <a:lnTo>
                    <a:pt x="95" y="125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0" y="121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85" y="122"/>
                  </a:lnTo>
                  <a:lnTo>
                    <a:pt x="82" y="124"/>
                  </a:lnTo>
                  <a:lnTo>
                    <a:pt x="81" y="124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77" y="124"/>
                  </a:lnTo>
                  <a:lnTo>
                    <a:pt x="74" y="120"/>
                  </a:lnTo>
                  <a:lnTo>
                    <a:pt x="73" y="118"/>
                  </a:lnTo>
                  <a:lnTo>
                    <a:pt x="69" y="117"/>
                  </a:lnTo>
                  <a:lnTo>
                    <a:pt x="68" y="117"/>
                  </a:lnTo>
                  <a:lnTo>
                    <a:pt x="66" y="117"/>
                  </a:lnTo>
                  <a:lnTo>
                    <a:pt x="62" y="116"/>
                  </a:lnTo>
                  <a:lnTo>
                    <a:pt x="61" y="116"/>
                  </a:lnTo>
                  <a:lnTo>
                    <a:pt x="60" y="116"/>
                  </a:lnTo>
                  <a:lnTo>
                    <a:pt x="58" y="117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8" y="118"/>
                  </a:lnTo>
                  <a:lnTo>
                    <a:pt x="45" y="120"/>
                  </a:lnTo>
                  <a:lnTo>
                    <a:pt x="44" y="121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45" y="128"/>
                  </a:lnTo>
                  <a:lnTo>
                    <a:pt x="45" y="129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41" y="133"/>
                  </a:lnTo>
                  <a:lnTo>
                    <a:pt x="41" y="134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4" y="138"/>
                  </a:lnTo>
                  <a:lnTo>
                    <a:pt x="41" y="140"/>
                  </a:lnTo>
                  <a:lnTo>
                    <a:pt x="39" y="137"/>
                  </a:lnTo>
                  <a:lnTo>
                    <a:pt x="36" y="136"/>
                  </a:lnTo>
                  <a:lnTo>
                    <a:pt x="35" y="133"/>
                  </a:lnTo>
                  <a:lnTo>
                    <a:pt x="31" y="130"/>
                  </a:lnTo>
                  <a:lnTo>
                    <a:pt x="29" y="132"/>
                  </a:lnTo>
                  <a:lnTo>
                    <a:pt x="29" y="133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3" y="132"/>
                  </a:lnTo>
                  <a:lnTo>
                    <a:pt x="24" y="129"/>
                  </a:lnTo>
                  <a:lnTo>
                    <a:pt x="24" y="126"/>
                  </a:lnTo>
                  <a:lnTo>
                    <a:pt x="23" y="126"/>
                  </a:lnTo>
                  <a:lnTo>
                    <a:pt x="23" y="125"/>
                  </a:lnTo>
                  <a:lnTo>
                    <a:pt x="21" y="124"/>
                  </a:lnTo>
                  <a:lnTo>
                    <a:pt x="16" y="126"/>
                  </a:lnTo>
                  <a:lnTo>
                    <a:pt x="12" y="124"/>
                  </a:lnTo>
                  <a:lnTo>
                    <a:pt x="12" y="118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2" y="105"/>
                  </a:lnTo>
                  <a:lnTo>
                    <a:pt x="3" y="103"/>
                  </a:lnTo>
                  <a:lnTo>
                    <a:pt x="3" y="100"/>
                  </a:lnTo>
                  <a:lnTo>
                    <a:pt x="6" y="101"/>
                  </a:lnTo>
                  <a:lnTo>
                    <a:pt x="15" y="100"/>
                  </a:lnTo>
                  <a:lnTo>
                    <a:pt x="18" y="100"/>
                  </a:lnTo>
                  <a:lnTo>
                    <a:pt x="20" y="99"/>
                  </a:lnTo>
                  <a:lnTo>
                    <a:pt x="28" y="99"/>
                  </a:lnTo>
                  <a:lnTo>
                    <a:pt x="31" y="97"/>
                  </a:lnTo>
                  <a:lnTo>
                    <a:pt x="35" y="96"/>
                  </a:lnTo>
                  <a:lnTo>
                    <a:pt x="39" y="95"/>
                  </a:lnTo>
                  <a:lnTo>
                    <a:pt x="44" y="91"/>
                  </a:lnTo>
                  <a:lnTo>
                    <a:pt x="45" y="90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9" y="50"/>
                  </a:lnTo>
                  <a:lnTo>
                    <a:pt x="66" y="46"/>
                  </a:lnTo>
                  <a:lnTo>
                    <a:pt x="81" y="3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35" name="Freeform 465">
              <a:extLst>
                <a:ext uri="{FF2B5EF4-FFF2-40B4-BE49-F238E27FC236}">
                  <a16:creationId xmlns:a16="http://schemas.microsoft.com/office/drawing/2014/main" id="{B3B05258-BD46-43D9-B292-6E8AF3E07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998" y="4532722"/>
              <a:ext cx="260463" cy="222159"/>
            </a:xfrm>
            <a:custGeom>
              <a:avLst/>
              <a:gdLst>
                <a:gd name="T0" fmla="*/ 34 w 136"/>
                <a:gd name="T1" fmla="*/ 1 h 116"/>
                <a:gd name="T2" fmla="*/ 41 w 136"/>
                <a:gd name="T3" fmla="*/ 2 h 116"/>
                <a:gd name="T4" fmla="*/ 47 w 136"/>
                <a:gd name="T5" fmla="*/ 9 h 116"/>
                <a:gd name="T6" fmla="*/ 50 w 136"/>
                <a:gd name="T7" fmla="*/ 8 h 116"/>
                <a:gd name="T8" fmla="*/ 57 w 136"/>
                <a:gd name="T9" fmla="*/ 5 h 116"/>
                <a:gd name="T10" fmla="*/ 61 w 136"/>
                <a:gd name="T11" fmla="*/ 8 h 116"/>
                <a:gd name="T12" fmla="*/ 70 w 136"/>
                <a:gd name="T13" fmla="*/ 12 h 116"/>
                <a:gd name="T14" fmla="*/ 79 w 136"/>
                <a:gd name="T15" fmla="*/ 12 h 116"/>
                <a:gd name="T16" fmla="*/ 91 w 136"/>
                <a:gd name="T17" fmla="*/ 8 h 116"/>
                <a:gd name="T18" fmla="*/ 103 w 136"/>
                <a:gd name="T19" fmla="*/ 9 h 116"/>
                <a:gd name="T20" fmla="*/ 111 w 136"/>
                <a:gd name="T21" fmla="*/ 10 h 116"/>
                <a:gd name="T22" fmla="*/ 115 w 136"/>
                <a:gd name="T23" fmla="*/ 5 h 116"/>
                <a:gd name="T24" fmla="*/ 118 w 136"/>
                <a:gd name="T25" fmla="*/ 5 h 116"/>
                <a:gd name="T26" fmla="*/ 124 w 136"/>
                <a:gd name="T27" fmla="*/ 2 h 116"/>
                <a:gd name="T28" fmla="*/ 129 w 136"/>
                <a:gd name="T29" fmla="*/ 10 h 116"/>
                <a:gd name="T30" fmla="*/ 130 w 136"/>
                <a:gd name="T31" fmla="*/ 14 h 116"/>
                <a:gd name="T32" fmla="*/ 134 w 136"/>
                <a:gd name="T33" fmla="*/ 21 h 116"/>
                <a:gd name="T34" fmla="*/ 136 w 136"/>
                <a:gd name="T35" fmla="*/ 27 h 116"/>
                <a:gd name="T36" fmla="*/ 130 w 136"/>
                <a:gd name="T37" fmla="*/ 31 h 116"/>
                <a:gd name="T38" fmla="*/ 126 w 136"/>
                <a:gd name="T39" fmla="*/ 34 h 116"/>
                <a:gd name="T40" fmla="*/ 122 w 136"/>
                <a:gd name="T41" fmla="*/ 42 h 116"/>
                <a:gd name="T42" fmla="*/ 122 w 136"/>
                <a:gd name="T43" fmla="*/ 50 h 116"/>
                <a:gd name="T44" fmla="*/ 116 w 136"/>
                <a:gd name="T45" fmla="*/ 55 h 116"/>
                <a:gd name="T46" fmla="*/ 115 w 136"/>
                <a:gd name="T47" fmla="*/ 63 h 116"/>
                <a:gd name="T48" fmla="*/ 108 w 136"/>
                <a:gd name="T49" fmla="*/ 70 h 116"/>
                <a:gd name="T50" fmla="*/ 104 w 136"/>
                <a:gd name="T51" fmla="*/ 76 h 116"/>
                <a:gd name="T52" fmla="*/ 103 w 136"/>
                <a:gd name="T53" fmla="*/ 83 h 116"/>
                <a:gd name="T54" fmla="*/ 100 w 136"/>
                <a:gd name="T55" fmla="*/ 85 h 116"/>
                <a:gd name="T56" fmla="*/ 95 w 136"/>
                <a:gd name="T57" fmla="*/ 89 h 116"/>
                <a:gd name="T58" fmla="*/ 88 w 136"/>
                <a:gd name="T59" fmla="*/ 84 h 116"/>
                <a:gd name="T60" fmla="*/ 83 w 136"/>
                <a:gd name="T61" fmla="*/ 83 h 116"/>
                <a:gd name="T62" fmla="*/ 79 w 136"/>
                <a:gd name="T63" fmla="*/ 85 h 116"/>
                <a:gd name="T64" fmla="*/ 75 w 136"/>
                <a:gd name="T65" fmla="*/ 92 h 116"/>
                <a:gd name="T66" fmla="*/ 71 w 136"/>
                <a:gd name="T67" fmla="*/ 97 h 116"/>
                <a:gd name="T68" fmla="*/ 70 w 136"/>
                <a:gd name="T69" fmla="*/ 104 h 116"/>
                <a:gd name="T70" fmla="*/ 66 w 136"/>
                <a:gd name="T71" fmla="*/ 112 h 116"/>
                <a:gd name="T72" fmla="*/ 63 w 136"/>
                <a:gd name="T73" fmla="*/ 109 h 116"/>
                <a:gd name="T74" fmla="*/ 57 w 136"/>
                <a:gd name="T75" fmla="*/ 113 h 116"/>
                <a:gd name="T76" fmla="*/ 47 w 136"/>
                <a:gd name="T77" fmla="*/ 116 h 116"/>
                <a:gd name="T78" fmla="*/ 29 w 136"/>
                <a:gd name="T79" fmla="*/ 112 h 116"/>
                <a:gd name="T80" fmla="*/ 25 w 136"/>
                <a:gd name="T81" fmla="*/ 104 h 116"/>
                <a:gd name="T82" fmla="*/ 9 w 136"/>
                <a:gd name="T83" fmla="*/ 88 h 116"/>
                <a:gd name="T84" fmla="*/ 0 w 136"/>
                <a:gd name="T85" fmla="*/ 87 h 116"/>
                <a:gd name="T86" fmla="*/ 0 w 136"/>
                <a:gd name="T87" fmla="*/ 77 h 116"/>
                <a:gd name="T88" fmla="*/ 0 w 136"/>
                <a:gd name="T89" fmla="*/ 68 h 116"/>
                <a:gd name="T90" fmla="*/ 0 w 136"/>
                <a:gd name="T91" fmla="*/ 66 h 116"/>
                <a:gd name="T92" fmla="*/ 0 w 136"/>
                <a:gd name="T93" fmla="*/ 60 h 116"/>
                <a:gd name="T94" fmla="*/ 3 w 136"/>
                <a:gd name="T95" fmla="*/ 55 h 116"/>
                <a:gd name="T96" fmla="*/ 7 w 136"/>
                <a:gd name="T97" fmla="*/ 52 h 116"/>
                <a:gd name="T98" fmla="*/ 11 w 136"/>
                <a:gd name="T99" fmla="*/ 46 h 116"/>
                <a:gd name="T100" fmla="*/ 9 w 136"/>
                <a:gd name="T101" fmla="*/ 42 h 116"/>
                <a:gd name="T102" fmla="*/ 13 w 136"/>
                <a:gd name="T103" fmla="*/ 39 h 116"/>
                <a:gd name="T104" fmla="*/ 13 w 136"/>
                <a:gd name="T105" fmla="*/ 31 h 116"/>
                <a:gd name="T106" fmla="*/ 9 w 136"/>
                <a:gd name="T107" fmla="*/ 25 h 116"/>
                <a:gd name="T108" fmla="*/ 11 w 136"/>
                <a:gd name="T109" fmla="*/ 21 h 116"/>
                <a:gd name="T110" fmla="*/ 9 w 136"/>
                <a:gd name="T111" fmla="*/ 16 h 116"/>
                <a:gd name="T112" fmla="*/ 13 w 136"/>
                <a:gd name="T113" fmla="*/ 12 h 116"/>
                <a:gd name="T114" fmla="*/ 13 w 136"/>
                <a:gd name="T115" fmla="*/ 8 h 116"/>
                <a:gd name="T116" fmla="*/ 13 w 136"/>
                <a:gd name="T117" fmla="*/ 4 h 116"/>
                <a:gd name="T118" fmla="*/ 17 w 136"/>
                <a:gd name="T119" fmla="*/ 1 h 116"/>
                <a:gd name="T120" fmla="*/ 22 w 136"/>
                <a:gd name="T121" fmla="*/ 1 h 116"/>
                <a:gd name="T122" fmla="*/ 29 w 136"/>
                <a:gd name="T1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16">
                  <a:moveTo>
                    <a:pt x="29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7" y="5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3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91" y="8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5" y="9"/>
                  </a:lnTo>
                  <a:lnTo>
                    <a:pt x="108" y="10"/>
                  </a:lnTo>
                  <a:lnTo>
                    <a:pt x="111" y="10"/>
                  </a:lnTo>
                  <a:lnTo>
                    <a:pt x="111" y="8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30" y="13"/>
                  </a:lnTo>
                  <a:lnTo>
                    <a:pt x="130" y="14"/>
                  </a:lnTo>
                  <a:lnTo>
                    <a:pt x="130" y="18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30" y="31"/>
                  </a:lnTo>
                  <a:lnTo>
                    <a:pt x="129" y="31"/>
                  </a:lnTo>
                  <a:lnTo>
                    <a:pt x="128" y="34"/>
                  </a:lnTo>
                  <a:lnTo>
                    <a:pt x="126" y="34"/>
                  </a:lnTo>
                  <a:lnTo>
                    <a:pt x="125" y="35"/>
                  </a:lnTo>
                  <a:lnTo>
                    <a:pt x="124" y="39"/>
                  </a:lnTo>
                  <a:lnTo>
                    <a:pt x="122" y="42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0"/>
                  </a:lnTo>
                  <a:lnTo>
                    <a:pt x="120" y="52"/>
                  </a:lnTo>
                  <a:lnTo>
                    <a:pt x="117" y="52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5" y="60"/>
                  </a:lnTo>
                  <a:lnTo>
                    <a:pt x="115" y="63"/>
                  </a:lnTo>
                  <a:lnTo>
                    <a:pt x="112" y="64"/>
                  </a:lnTo>
                  <a:lnTo>
                    <a:pt x="109" y="67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8" y="72"/>
                  </a:lnTo>
                  <a:lnTo>
                    <a:pt x="104" y="76"/>
                  </a:lnTo>
                  <a:lnTo>
                    <a:pt x="104" y="79"/>
                  </a:lnTo>
                  <a:lnTo>
                    <a:pt x="104" y="81"/>
                  </a:lnTo>
                  <a:lnTo>
                    <a:pt x="103" y="83"/>
                  </a:lnTo>
                  <a:lnTo>
                    <a:pt x="100" y="84"/>
                  </a:lnTo>
                  <a:lnTo>
                    <a:pt x="100" y="85"/>
                  </a:lnTo>
                  <a:lnTo>
                    <a:pt x="100" y="85"/>
                  </a:lnTo>
                  <a:lnTo>
                    <a:pt x="97" y="88"/>
                  </a:lnTo>
                  <a:lnTo>
                    <a:pt x="96" y="91"/>
                  </a:lnTo>
                  <a:lnTo>
                    <a:pt x="95" y="89"/>
                  </a:lnTo>
                  <a:lnTo>
                    <a:pt x="92" y="88"/>
                  </a:lnTo>
                  <a:lnTo>
                    <a:pt x="91" y="85"/>
                  </a:lnTo>
                  <a:lnTo>
                    <a:pt x="88" y="84"/>
                  </a:lnTo>
                  <a:lnTo>
                    <a:pt x="87" y="84"/>
                  </a:lnTo>
                  <a:lnTo>
                    <a:pt x="84" y="84"/>
                  </a:lnTo>
                  <a:lnTo>
                    <a:pt x="83" y="83"/>
                  </a:lnTo>
                  <a:lnTo>
                    <a:pt x="83" y="84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9" y="88"/>
                  </a:lnTo>
                  <a:lnTo>
                    <a:pt x="76" y="91"/>
                  </a:lnTo>
                  <a:lnTo>
                    <a:pt x="75" y="92"/>
                  </a:lnTo>
                  <a:lnTo>
                    <a:pt x="72" y="93"/>
                  </a:lnTo>
                  <a:lnTo>
                    <a:pt x="71" y="96"/>
                  </a:lnTo>
                  <a:lnTo>
                    <a:pt x="71" y="97"/>
                  </a:lnTo>
                  <a:lnTo>
                    <a:pt x="70" y="99"/>
                  </a:lnTo>
                  <a:lnTo>
                    <a:pt x="70" y="100"/>
                  </a:lnTo>
                  <a:lnTo>
                    <a:pt x="70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6" y="112"/>
                  </a:lnTo>
                  <a:lnTo>
                    <a:pt x="65" y="112"/>
                  </a:lnTo>
                  <a:lnTo>
                    <a:pt x="63" y="109"/>
                  </a:lnTo>
                  <a:lnTo>
                    <a:pt x="62" y="113"/>
                  </a:lnTo>
                  <a:lnTo>
                    <a:pt x="58" y="113"/>
                  </a:lnTo>
                  <a:lnTo>
                    <a:pt x="57" y="113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7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9" y="112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4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9" y="88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4" y="38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36" name="Freeform 466">
              <a:extLst>
                <a:ext uri="{FF2B5EF4-FFF2-40B4-BE49-F238E27FC236}">
                  <a16:creationId xmlns:a16="http://schemas.microsoft.com/office/drawing/2014/main" id="{9AAB2945-92F5-4CF3-AE20-B2036206D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690" y="4842980"/>
              <a:ext cx="7661" cy="7661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1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37" name="Freeform 467">
              <a:extLst>
                <a:ext uri="{FF2B5EF4-FFF2-40B4-BE49-F238E27FC236}">
                  <a16:creationId xmlns:a16="http://schemas.microsoft.com/office/drawing/2014/main" id="{FCBC34C5-8776-4937-A979-399EA4DF2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738" y="4762543"/>
              <a:ext cx="11491" cy="17237"/>
            </a:xfrm>
            <a:custGeom>
              <a:avLst/>
              <a:gdLst>
                <a:gd name="T0" fmla="*/ 5 w 6"/>
                <a:gd name="T1" fmla="*/ 0 h 9"/>
                <a:gd name="T2" fmla="*/ 6 w 6"/>
                <a:gd name="T3" fmla="*/ 1 h 9"/>
                <a:gd name="T4" fmla="*/ 6 w 6"/>
                <a:gd name="T5" fmla="*/ 5 h 9"/>
                <a:gd name="T6" fmla="*/ 5 w 6"/>
                <a:gd name="T7" fmla="*/ 9 h 9"/>
                <a:gd name="T8" fmla="*/ 3 w 6"/>
                <a:gd name="T9" fmla="*/ 9 h 9"/>
                <a:gd name="T10" fmla="*/ 0 w 6"/>
                <a:gd name="T11" fmla="*/ 7 h 9"/>
                <a:gd name="T12" fmla="*/ 0 w 6"/>
                <a:gd name="T13" fmla="*/ 6 h 9"/>
                <a:gd name="T14" fmla="*/ 3 w 6"/>
                <a:gd name="T15" fmla="*/ 6 h 9"/>
                <a:gd name="T16" fmla="*/ 3 w 6"/>
                <a:gd name="T17" fmla="*/ 2 h 9"/>
                <a:gd name="T18" fmla="*/ 5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9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38" name="Freeform 468">
              <a:extLst>
                <a:ext uri="{FF2B5EF4-FFF2-40B4-BE49-F238E27FC236}">
                  <a16:creationId xmlns:a16="http://schemas.microsoft.com/office/drawing/2014/main" id="{83DB9E5E-F9BA-4428-A746-8C4817D23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399" y="4551874"/>
              <a:ext cx="170451" cy="260463"/>
            </a:xfrm>
            <a:custGeom>
              <a:avLst/>
              <a:gdLst>
                <a:gd name="T0" fmla="*/ 72 w 89"/>
                <a:gd name="T1" fmla="*/ 6 h 136"/>
                <a:gd name="T2" fmla="*/ 74 w 89"/>
                <a:gd name="T3" fmla="*/ 12 h 136"/>
                <a:gd name="T4" fmla="*/ 75 w 89"/>
                <a:gd name="T5" fmla="*/ 17 h 136"/>
                <a:gd name="T6" fmla="*/ 75 w 89"/>
                <a:gd name="T7" fmla="*/ 24 h 136"/>
                <a:gd name="T8" fmla="*/ 76 w 89"/>
                <a:gd name="T9" fmla="*/ 31 h 136"/>
                <a:gd name="T10" fmla="*/ 81 w 89"/>
                <a:gd name="T11" fmla="*/ 36 h 136"/>
                <a:gd name="T12" fmla="*/ 80 w 89"/>
                <a:gd name="T13" fmla="*/ 37 h 136"/>
                <a:gd name="T14" fmla="*/ 74 w 89"/>
                <a:gd name="T15" fmla="*/ 37 h 136"/>
                <a:gd name="T16" fmla="*/ 70 w 89"/>
                <a:gd name="T17" fmla="*/ 36 h 136"/>
                <a:gd name="T18" fmla="*/ 66 w 89"/>
                <a:gd name="T19" fmla="*/ 39 h 136"/>
                <a:gd name="T20" fmla="*/ 64 w 89"/>
                <a:gd name="T21" fmla="*/ 42 h 136"/>
                <a:gd name="T22" fmla="*/ 68 w 89"/>
                <a:gd name="T23" fmla="*/ 46 h 136"/>
                <a:gd name="T24" fmla="*/ 79 w 89"/>
                <a:gd name="T25" fmla="*/ 56 h 136"/>
                <a:gd name="T26" fmla="*/ 83 w 89"/>
                <a:gd name="T27" fmla="*/ 65 h 136"/>
                <a:gd name="T28" fmla="*/ 78 w 89"/>
                <a:gd name="T29" fmla="*/ 71 h 136"/>
                <a:gd name="T30" fmla="*/ 72 w 89"/>
                <a:gd name="T31" fmla="*/ 81 h 136"/>
                <a:gd name="T32" fmla="*/ 70 w 89"/>
                <a:gd name="T33" fmla="*/ 86 h 136"/>
                <a:gd name="T34" fmla="*/ 71 w 89"/>
                <a:gd name="T35" fmla="*/ 95 h 136"/>
                <a:gd name="T36" fmla="*/ 72 w 89"/>
                <a:gd name="T37" fmla="*/ 103 h 136"/>
                <a:gd name="T38" fmla="*/ 79 w 89"/>
                <a:gd name="T39" fmla="*/ 110 h 136"/>
                <a:gd name="T40" fmla="*/ 85 w 89"/>
                <a:gd name="T41" fmla="*/ 119 h 136"/>
                <a:gd name="T42" fmla="*/ 89 w 89"/>
                <a:gd name="T43" fmla="*/ 127 h 136"/>
                <a:gd name="T44" fmla="*/ 89 w 89"/>
                <a:gd name="T45" fmla="*/ 128 h 136"/>
                <a:gd name="T46" fmla="*/ 87 w 89"/>
                <a:gd name="T47" fmla="*/ 132 h 136"/>
                <a:gd name="T48" fmla="*/ 87 w 89"/>
                <a:gd name="T49" fmla="*/ 136 h 136"/>
                <a:gd name="T50" fmla="*/ 84 w 89"/>
                <a:gd name="T51" fmla="*/ 135 h 136"/>
                <a:gd name="T52" fmla="*/ 80 w 89"/>
                <a:gd name="T53" fmla="*/ 135 h 136"/>
                <a:gd name="T54" fmla="*/ 76 w 89"/>
                <a:gd name="T55" fmla="*/ 133 h 136"/>
                <a:gd name="T56" fmla="*/ 74 w 89"/>
                <a:gd name="T57" fmla="*/ 132 h 136"/>
                <a:gd name="T58" fmla="*/ 70 w 89"/>
                <a:gd name="T59" fmla="*/ 132 h 136"/>
                <a:gd name="T60" fmla="*/ 52 w 89"/>
                <a:gd name="T61" fmla="*/ 132 h 136"/>
                <a:gd name="T62" fmla="*/ 51 w 89"/>
                <a:gd name="T63" fmla="*/ 131 h 136"/>
                <a:gd name="T64" fmla="*/ 46 w 89"/>
                <a:gd name="T65" fmla="*/ 131 h 136"/>
                <a:gd name="T66" fmla="*/ 39 w 89"/>
                <a:gd name="T67" fmla="*/ 129 h 136"/>
                <a:gd name="T68" fmla="*/ 34 w 89"/>
                <a:gd name="T69" fmla="*/ 131 h 136"/>
                <a:gd name="T70" fmla="*/ 31 w 89"/>
                <a:gd name="T71" fmla="*/ 132 h 136"/>
                <a:gd name="T72" fmla="*/ 16 w 89"/>
                <a:gd name="T73" fmla="*/ 131 h 136"/>
                <a:gd name="T74" fmla="*/ 16 w 89"/>
                <a:gd name="T75" fmla="*/ 129 h 136"/>
                <a:gd name="T76" fmla="*/ 14 w 89"/>
                <a:gd name="T77" fmla="*/ 119 h 136"/>
                <a:gd name="T78" fmla="*/ 13 w 89"/>
                <a:gd name="T79" fmla="*/ 111 h 136"/>
                <a:gd name="T80" fmla="*/ 6 w 89"/>
                <a:gd name="T81" fmla="*/ 108 h 136"/>
                <a:gd name="T82" fmla="*/ 1 w 89"/>
                <a:gd name="T83" fmla="*/ 102 h 136"/>
                <a:gd name="T84" fmla="*/ 2 w 89"/>
                <a:gd name="T85" fmla="*/ 96 h 136"/>
                <a:gd name="T86" fmla="*/ 4 w 89"/>
                <a:gd name="T87" fmla="*/ 89 h 136"/>
                <a:gd name="T88" fmla="*/ 6 w 89"/>
                <a:gd name="T89" fmla="*/ 83 h 136"/>
                <a:gd name="T90" fmla="*/ 13 w 89"/>
                <a:gd name="T91" fmla="*/ 78 h 136"/>
                <a:gd name="T92" fmla="*/ 17 w 89"/>
                <a:gd name="T93" fmla="*/ 74 h 136"/>
                <a:gd name="T94" fmla="*/ 21 w 89"/>
                <a:gd name="T95" fmla="*/ 74 h 136"/>
                <a:gd name="T96" fmla="*/ 26 w 89"/>
                <a:gd name="T97" fmla="*/ 78 h 136"/>
                <a:gd name="T98" fmla="*/ 31 w 89"/>
                <a:gd name="T99" fmla="*/ 78 h 136"/>
                <a:gd name="T100" fmla="*/ 34 w 89"/>
                <a:gd name="T101" fmla="*/ 74 h 136"/>
                <a:gd name="T102" fmla="*/ 38 w 89"/>
                <a:gd name="T103" fmla="*/ 69 h 136"/>
                <a:gd name="T104" fmla="*/ 42 w 89"/>
                <a:gd name="T105" fmla="*/ 61 h 136"/>
                <a:gd name="T106" fmla="*/ 46 w 89"/>
                <a:gd name="T107" fmla="*/ 54 h 136"/>
                <a:gd name="T108" fmla="*/ 50 w 89"/>
                <a:gd name="T109" fmla="*/ 48 h 136"/>
                <a:gd name="T110" fmla="*/ 54 w 89"/>
                <a:gd name="T111" fmla="*/ 42 h 136"/>
                <a:gd name="T112" fmla="*/ 56 w 89"/>
                <a:gd name="T113" fmla="*/ 33 h 136"/>
                <a:gd name="T114" fmla="*/ 59 w 89"/>
                <a:gd name="T115" fmla="*/ 25 h 136"/>
                <a:gd name="T116" fmla="*/ 63 w 89"/>
                <a:gd name="T117" fmla="*/ 21 h 136"/>
                <a:gd name="T118" fmla="*/ 70 w 89"/>
                <a:gd name="T119" fmla="*/ 19 h 136"/>
                <a:gd name="T120" fmla="*/ 68 w 89"/>
                <a:gd name="T121" fmla="*/ 12 h 136"/>
                <a:gd name="T122" fmla="*/ 64 w 89"/>
                <a:gd name="T123" fmla="*/ 8 h 136"/>
                <a:gd name="T124" fmla="*/ 63 w 89"/>
                <a:gd name="T1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" h="136">
                  <a:moveTo>
                    <a:pt x="63" y="0"/>
                  </a:moveTo>
                  <a:lnTo>
                    <a:pt x="70" y="3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5" y="24"/>
                  </a:lnTo>
                  <a:lnTo>
                    <a:pt x="74" y="25"/>
                  </a:lnTo>
                  <a:lnTo>
                    <a:pt x="74" y="28"/>
                  </a:lnTo>
                  <a:lnTo>
                    <a:pt x="76" y="31"/>
                  </a:lnTo>
                  <a:lnTo>
                    <a:pt x="78" y="31"/>
                  </a:lnTo>
                  <a:lnTo>
                    <a:pt x="79" y="33"/>
                  </a:lnTo>
                  <a:lnTo>
                    <a:pt x="81" y="36"/>
                  </a:lnTo>
                  <a:lnTo>
                    <a:pt x="83" y="37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7"/>
                  </a:lnTo>
                  <a:lnTo>
                    <a:pt x="76" y="36"/>
                  </a:lnTo>
                  <a:lnTo>
                    <a:pt x="74" y="37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4" y="42"/>
                  </a:lnTo>
                  <a:lnTo>
                    <a:pt x="66" y="44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72" y="49"/>
                  </a:lnTo>
                  <a:lnTo>
                    <a:pt x="78" y="54"/>
                  </a:lnTo>
                  <a:lnTo>
                    <a:pt x="79" y="56"/>
                  </a:lnTo>
                  <a:lnTo>
                    <a:pt x="80" y="58"/>
                  </a:lnTo>
                  <a:lnTo>
                    <a:pt x="83" y="62"/>
                  </a:lnTo>
                  <a:lnTo>
                    <a:pt x="83" y="65"/>
                  </a:lnTo>
                  <a:lnTo>
                    <a:pt x="80" y="67"/>
                  </a:lnTo>
                  <a:lnTo>
                    <a:pt x="79" y="69"/>
                  </a:lnTo>
                  <a:lnTo>
                    <a:pt x="78" y="71"/>
                  </a:lnTo>
                  <a:lnTo>
                    <a:pt x="76" y="75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0" y="83"/>
                  </a:lnTo>
                  <a:lnTo>
                    <a:pt x="70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5"/>
                  </a:lnTo>
                  <a:lnTo>
                    <a:pt x="72" y="98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6" y="104"/>
                  </a:lnTo>
                  <a:lnTo>
                    <a:pt x="78" y="107"/>
                  </a:lnTo>
                  <a:lnTo>
                    <a:pt x="79" y="110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5" y="119"/>
                  </a:lnTo>
                  <a:lnTo>
                    <a:pt x="88" y="121"/>
                  </a:lnTo>
                  <a:lnTo>
                    <a:pt x="89" y="124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8"/>
                  </a:lnTo>
                  <a:lnTo>
                    <a:pt x="89" y="129"/>
                  </a:lnTo>
                  <a:lnTo>
                    <a:pt x="88" y="131"/>
                  </a:lnTo>
                  <a:lnTo>
                    <a:pt x="87" y="132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7" y="136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4" y="135"/>
                  </a:lnTo>
                  <a:lnTo>
                    <a:pt x="83" y="135"/>
                  </a:lnTo>
                  <a:lnTo>
                    <a:pt x="80" y="135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6" y="133"/>
                  </a:lnTo>
                  <a:lnTo>
                    <a:pt x="75" y="135"/>
                  </a:lnTo>
                  <a:lnTo>
                    <a:pt x="75" y="133"/>
                  </a:lnTo>
                  <a:lnTo>
                    <a:pt x="74" y="132"/>
                  </a:lnTo>
                  <a:lnTo>
                    <a:pt x="72" y="133"/>
                  </a:lnTo>
                  <a:lnTo>
                    <a:pt x="71" y="132"/>
                  </a:lnTo>
                  <a:lnTo>
                    <a:pt x="70" y="132"/>
                  </a:lnTo>
                  <a:lnTo>
                    <a:pt x="70" y="132"/>
                  </a:lnTo>
                  <a:lnTo>
                    <a:pt x="68" y="132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47" y="131"/>
                  </a:lnTo>
                  <a:lnTo>
                    <a:pt x="47" y="131"/>
                  </a:lnTo>
                  <a:lnTo>
                    <a:pt x="46" y="131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39" y="129"/>
                  </a:lnTo>
                  <a:lnTo>
                    <a:pt x="38" y="131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3" y="131"/>
                  </a:lnTo>
                  <a:lnTo>
                    <a:pt x="31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17" y="132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3" y="128"/>
                  </a:lnTo>
                  <a:lnTo>
                    <a:pt x="14" y="124"/>
                  </a:lnTo>
                  <a:lnTo>
                    <a:pt x="14" y="119"/>
                  </a:lnTo>
                  <a:lnTo>
                    <a:pt x="12" y="116"/>
                  </a:lnTo>
                  <a:lnTo>
                    <a:pt x="12" y="112"/>
                  </a:lnTo>
                  <a:lnTo>
                    <a:pt x="13" y="111"/>
                  </a:lnTo>
                  <a:lnTo>
                    <a:pt x="12" y="108"/>
                  </a:lnTo>
                  <a:lnTo>
                    <a:pt x="8" y="110"/>
                  </a:lnTo>
                  <a:lnTo>
                    <a:pt x="6" y="108"/>
                  </a:lnTo>
                  <a:lnTo>
                    <a:pt x="5" y="108"/>
                  </a:lnTo>
                  <a:lnTo>
                    <a:pt x="4" y="102"/>
                  </a:lnTo>
                  <a:lnTo>
                    <a:pt x="1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2" y="96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6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7" y="74"/>
                  </a:lnTo>
                  <a:lnTo>
                    <a:pt x="17" y="73"/>
                  </a:lnTo>
                  <a:lnTo>
                    <a:pt x="18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5" y="75"/>
                  </a:lnTo>
                  <a:lnTo>
                    <a:pt x="26" y="78"/>
                  </a:lnTo>
                  <a:lnTo>
                    <a:pt x="29" y="79"/>
                  </a:lnTo>
                  <a:lnTo>
                    <a:pt x="30" y="81"/>
                  </a:lnTo>
                  <a:lnTo>
                    <a:pt x="31" y="78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7" y="73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0"/>
                  </a:lnTo>
                  <a:lnTo>
                    <a:pt x="56" y="37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8" y="29"/>
                  </a:lnTo>
                  <a:lnTo>
                    <a:pt x="59" y="25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1"/>
                  </a:lnTo>
                  <a:lnTo>
                    <a:pt x="66" y="11"/>
                  </a:lnTo>
                  <a:lnTo>
                    <a:pt x="64" y="8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39" name="Freeform 469">
              <a:extLst>
                <a:ext uri="{FF2B5EF4-FFF2-40B4-BE49-F238E27FC236}">
                  <a16:creationId xmlns:a16="http://schemas.microsoft.com/office/drawing/2014/main" id="{AC03CF5D-8941-4640-89BF-A16C8666E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399" y="4798932"/>
              <a:ext cx="130232" cy="141722"/>
            </a:xfrm>
            <a:custGeom>
              <a:avLst/>
              <a:gdLst>
                <a:gd name="T0" fmla="*/ 43 w 68"/>
                <a:gd name="T1" fmla="*/ 2 h 74"/>
                <a:gd name="T2" fmla="*/ 46 w 68"/>
                <a:gd name="T3" fmla="*/ 2 h 74"/>
                <a:gd name="T4" fmla="*/ 47 w 68"/>
                <a:gd name="T5" fmla="*/ 2 h 74"/>
                <a:gd name="T6" fmla="*/ 51 w 68"/>
                <a:gd name="T7" fmla="*/ 2 h 74"/>
                <a:gd name="T8" fmla="*/ 52 w 68"/>
                <a:gd name="T9" fmla="*/ 3 h 74"/>
                <a:gd name="T10" fmla="*/ 52 w 68"/>
                <a:gd name="T11" fmla="*/ 4 h 74"/>
                <a:gd name="T12" fmla="*/ 52 w 68"/>
                <a:gd name="T13" fmla="*/ 10 h 74"/>
                <a:gd name="T14" fmla="*/ 52 w 68"/>
                <a:gd name="T15" fmla="*/ 13 h 74"/>
                <a:gd name="T16" fmla="*/ 56 w 68"/>
                <a:gd name="T17" fmla="*/ 13 h 74"/>
                <a:gd name="T18" fmla="*/ 60 w 68"/>
                <a:gd name="T19" fmla="*/ 12 h 74"/>
                <a:gd name="T20" fmla="*/ 67 w 68"/>
                <a:gd name="T21" fmla="*/ 12 h 74"/>
                <a:gd name="T22" fmla="*/ 68 w 68"/>
                <a:gd name="T23" fmla="*/ 16 h 74"/>
                <a:gd name="T24" fmla="*/ 68 w 68"/>
                <a:gd name="T25" fmla="*/ 19 h 74"/>
                <a:gd name="T26" fmla="*/ 66 w 68"/>
                <a:gd name="T27" fmla="*/ 21 h 74"/>
                <a:gd name="T28" fmla="*/ 63 w 68"/>
                <a:gd name="T29" fmla="*/ 25 h 74"/>
                <a:gd name="T30" fmla="*/ 64 w 68"/>
                <a:gd name="T31" fmla="*/ 27 h 74"/>
                <a:gd name="T32" fmla="*/ 63 w 68"/>
                <a:gd name="T33" fmla="*/ 28 h 74"/>
                <a:gd name="T34" fmla="*/ 62 w 68"/>
                <a:gd name="T35" fmla="*/ 29 h 74"/>
                <a:gd name="T36" fmla="*/ 63 w 68"/>
                <a:gd name="T37" fmla="*/ 32 h 74"/>
                <a:gd name="T38" fmla="*/ 64 w 68"/>
                <a:gd name="T39" fmla="*/ 33 h 74"/>
                <a:gd name="T40" fmla="*/ 67 w 68"/>
                <a:gd name="T41" fmla="*/ 36 h 74"/>
                <a:gd name="T42" fmla="*/ 68 w 68"/>
                <a:gd name="T43" fmla="*/ 40 h 74"/>
                <a:gd name="T44" fmla="*/ 64 w 68"/>
                <a:gd name="T45" fmla="*/ 53 h 74"/>
                <a:gd name="T46" fmla="*/ 64 w 68"/>
                <a:gd name="T47" fmla="*/ 57 h 74"/>
                <a:gd name="T48" fmla="*/ 63 w 68"/>
                <a:gd name="T49" fmla="*/ 56 h 74"/>
                <a:gd name="T50" fmla="*/ 58 w 68"/>
                <a:gd name="T51" fmla="*/ 54 h 74"/>
                <a:gd name="T52" fmla="*/ 55 w 68"/>
                <a:gd name="T53" fmla="*/ 56 h 74"/>
                <a:gd name="T54" fmla="*/ 50 w 68"/>
                <a:gd name="T55" fmla="*/ 54 h 74"/>
                <a:gd name="T56" fmla="*/ 46 w 68"/>
                <a:gd name="T57" fmla="*/ 49 h 74"/>
                <a:gd name="T58" fmla="*/ 46 w 68"/>
                <a:gd name="T59" fmla="*/ 53 h 74"/>
                <a:gd name="T60" fmla="*/ 41 w 68"/>
                <a:gd name="T61" fmla="*/ 56 h 74"/>
                <a:gd name="T62" fmla="*/ 38 w 68"/>
                <a:gd name="T63" fmla="*/ 57 h 74"/>
                <a:gd name="T64" fmla="*/ 35 w 68"/>
                <a:gd name="T65" fmla="*/ 57 h 74"/>
                <a:gd name="T66" fmla="*/ 31 w 68"/>
                <a:gd name="T67" fmla="*/ 58 h 74"/>
                <a:gd name="T68" fmla="*/ 31 w 68"/>
                <a:gd name="T69" fmla="*/ 62 h 74"/>
                <a:gd name="T70" fmla="*/ 35 w 68"/>
                <a:gd name="T71" fmla="*/ 61 h 74"/>
                <a:gd name="T72" fmla="*/ 38 w 68"/>
                <a:gd name="T73" fmla="*/ 63 h 74"/>
                <a:gd name="T74" fmla="*/ 38 w 68"/>
                <a:gd name="T75" fmla="*/ 71 h 74"/>
                <a:gd name="T76" fmla="*/ 34 w 68"/>
                <a:gd name="T77" fmla="*/ 69 h 74"/>
                <a:gd name="T78" fmla="*/ 31 w 68"/>
                <a:gd name="T79" fmla="*/ 70 h 74"/>
                <a:gd name="T80" fmla="*/ 30 w 68"/>
                <a:gd name="T81" fmla="*/ 73 h 74"/>
                <a:gd name="T82" fmla="*/ 27 w 68"/>
                <a:gd name="T83" fmla="*/ 74 h 74"/>
                <a:gd name="T84" fmla="*/ 26 w 68"/>
                <a:gd name="T85" fmla="*/ 71 h 74"/>
                <a:gd name="T86" fmla="*/ 20 w 68"/>
                <a:gd name="T87" fmla="*/ 66 h 74"/>
                <a:gd name="T88" fmla="*/ 12 w 68"/>
                <a:gd name="T89" fmla="*/ 58 h 74"/>
                <a:gd name="T90" fmla="*/ 9 w 68"/>
                <a:gd name="T91" fmla="*/ 56 h 74"/>
                <a:gd name="T92" fmla="*/ 6 w 68"/>
                <a:gd name="T93" fmla="*/ 52 h 74"/>
                <a:gd name="T94" fmla="*/ 4 w 68"/>
                <a:gd name="T95" fmla="*/ 45 h 74"/>
                <a:gd name="T96" fmla="*/ 2 w 68"/>
                <a:gd name="T97" fmla="*/ 42 h 74"/>
                <a:gd name="T98" fmla="*/ 1 w 68"/>
                <a:gd name="T99" fmla="*/ 36 h 74"/>
                <a:gd name="T100" fmla="*/ 5 w 68"/>
                <a:gd name="T101" fmla="*/ 35 h 74"/>
                <a:gd name="T102" fmla="*/ 6 w 68"/>
                <a:gd name="T103" fmla="*/ 24 h 74"/>
                <a:gd name="T104" fmla="*/ 13 w 68"/>
                <a:gd name="T105" fmla="*/ 25 h 74"/>
                <a:gd name="T106" fmla="*/ 8 w 68"/>
                <a:gd name="T107" fmla="*/ 20 h 74"/>
                <a:gd name="T108" fmla="*/ 10 w 68"/>
                <a:gd name="T109" fmla="*/ 17 h 74"/>
                <a:gd name="T110" fmla="*/ 13 w 68"/>
                <a:gd name="T111" fmla="*/ 16 h 74"/>
                <a:gd name="T112" fmla="*/ 14 w 68"/>
                <a:gd name="T113" fmla="*/ 16 h 74"/>
                <a:gd name="T114" fmla="*/ 31 w 68"/>
                <a:gd name="T115" fmla="*/ 3 h 74"/>
                <a:gd name="T116" fmla="*/ 33 w 68"/>
                <a:gd name="T117" fmla="*/ 2 h 74"/>
                <a:gd name="T118" fmla="*/ 34 w 68"/>
                <a:gd name="T119" fmla="*/ 2 h 74"/>
                <a:gd name="T120" fmla="*/ 39 w 68"/>
                <a:gd name="T1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4">
                  <a:moveTo>
                    <a:pt x="39" y="0"/>
                  </a:moveTo>
                  <a:lnTo>
                    <a:pt x="43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60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2" y="31"/>
                  </a:lnTo>
                  <a:lnTo>
                    <a:pt x="63" y="32"/>
                  </a:lnTo>
                  <a:lnTo>
                    <a:pt x="64" y="32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8" y="37"/>
                  </a:lnTo>
                  <a:lnTo>
                    <a:pt x="68" y="40"/>
                  </a:lnTo>
                  <a:lnTo>
                    <a:pt x="67" y="44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3" y="56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1" y="56"/>
                  </a:lnTo>
                  <a:lnTo>
                    <a:pt x="50" y="54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6" y="53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1" y="62"/>
                  </a:lnTo>
                  <a:lnTo>
                    <a:pt x="34" y="61"/>
                  </a:lnTo>
                  <a:lnTo>
                    <a:pt x="35" y="61"/>
                  </a:lnTo>
                  <a:lnTo>
                    <a:pt x="37" y="62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5" y="69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3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6" y="73"/>
                  </a:lnTo>
                  <a:lnTo>
                    <a:pt x="26" y="71"/>
                  </a:lnTo>
                  <a:lnTo>
                    <a:pt x="21" y="69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7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1" y="16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40" name="Freeform 470">
              <a:extLst>
                <a:ext uri="{FF2B5EF4-FFF2-40B4-BE49-F238E27FC236}">
                  <a16:creationId xmlns:a16="http://schemas.microsoft.com/office/drawing/2014/main" id="{0914B544-3472-4B13-8C06-0AFD6800D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889" y="4802762"/>
              <a:ext cx="47880" cy="28728"/>
            </a:xfrm>
            <a:custGeom>
              <a:avLst/>
              <a:gdLst>
                <a:gd name="T0" fmla="*/ 8 w 25"/>
                <a:gd name="T1" fmla="*/ 0 h 15"/>
                <a:gd name="T2" fmla="*/ 10 w 25"/>
                <a:gd name="T3" fmla="*/ 0 h 15"/>
                <a:gd name="T4" fmla="*/ 11 w 25"/>
                <a:gd name="T5" fmla="*/ 1 h 15"/>
                <a:gd name="T6" fmla="*/ 25 w 25"/>
                <a:gd name="T7" fmla="*/ 1 h 15"/>
                <a:gd name="T8" fmla="*/ 25 w 25"/>
                <a:gd name="T9" fmla="*/ 14 h 15"/>
                <a:gd name="T10" fmla="*/ 8 w 25"/>
                <a:gd name="T11" fmla="*/ 14 h 15"/>
                <a:gd name="T12" fmla="*/ 8 w 25"/>
                <a:gd name="T13" fmla="*/ 14 h 15"/>
                <a:gd name="T14" fmla="*/ 7 w 25"/>
                <a:gd name="T15" fmla="*/ 14 h 15"/>
                <a:gd name="T16" fmla="*/ 6 w 25"/>
                <a:gd name="T17" fmla="*/ 15 h 15"/>
                <a:gd name="T18" fmla="*/ 4 w 25"/>
                <a:gd name="T19" fmla="*/ 15 h 15"/>
                <a:gd name="T20" fmla="*/ 4 w 25"/>
                <a:gd name="T21" fmla="*/ 14 h 15"/>
                <a:gd name="T22" fmla="*/ 0 w 25"/>
                <a:gd name="T23" fmla="*/ 13 h 15"/>
                <a:gd name="T24" fmla="*/ 4 w 25"/>
                <a:gd name="T25" fmla="*/ 8 h 15"/>
                <a:gd name="T26" fmla="*/ 7 w 25"/>
                <a:gd name="T27" fmla="*/ 2 h 15"/>
                <a:gd name="T28" fmla="*/ 7 w 25"/>
                <a:gd name="T29" fmla="*/ 1 h 15"/>
                <a:gd name="T30" fmla="*/ 7 w 25"/>
                <a:gd name="T31" fmla="*/ 1 h 15"/>
                <a:gd name="T32" fmla="*/ 8 w 2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5"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25" y="1"/>
                  </a:lnTo>
                  <a:lnTo>
                    <a:pt x="25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4" y="8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41" name="Freeform 471">
              <a:extLst>
                <a:ext uri="{FF2B5EF4-FFF2-40B4-BE49-F238E27FC236}">
                  <a16:creationId xmlns:a16="http://schemas.microsoft.com/office/drawing/2014/main" id="{7FCDBFC6-6852-4E92-A35E-1497B23D5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939" y="4764458"/>
              <a:ext cx="174281" cy="203008"/>
            </a:xfrm>
            <a:custGeom>
              <a:avLst/>
              <a:gdLst>
                <a:gd name="T0" fmla="*/ 84 w 91"/>
                <a:gd name="T1" fmla="*/ 1 h 106"/>
                <a:gd name="T2" fmla="*/ 89 w 91"/>
                <a:gd name="T3" fmla="*/ 1 h 106"/>
                <a:gd name="T4" fmla="*/ 91 w 91"/>
                <a:gd name="T5" fmla="*/ 9 h 106"/>
                <a:gd name="T6" fmla="*/ 83 w 91"/>
                <a:gd name="T7" fmla="*/ 18 h 106"/>
                <a:gd name="T8" fmla="*/ 83 w 91"/>
                <a:gd name="T9" fmla="*/ 29 h 106"/>
                <a:gd name="T10" fmla="*/ 81 w 91"/>
                <a:gd name="T11" fmla="*/ 35 h 106"/>
                <a:gd name="T12" fmla="*/ 80 w 91"/>
                <a:gd name="T13" fmla="*/ 43 h 106"/>
                <a:gd name="T14" fmla="*/ 77 w 91"/>
                <a:gd name="T15" fmla="*/ 51 h 106"/>
                <a:gd name="T16" fmla="*/ 70 w 91"/>
                <a:gd name="T17" fmla="*/ 60 h 106"/>
                <a:gd name="T18" fmla="*/ 63 w 91"/>
                <a:gd name="T19" fmla="*/ 64 h 106"/>
                <a:gd name="T20" fmla="*/ 58 w 91"/>
                <a:gd name="T21" fmla="*/ 74 h 106"/>
                <a:gd name="T22" fmla="*/ 59 w 91"/>
                <a:gd name="T23" fmla="*/ 84 h 106"/>
                <a:gd name="T24" fmla="*/ 56 w 91"/>
                <a:gd name="T25" fmla="*/ 92 h 106"/>
                <a:gd name="T26" fmla="*/ 51 w 91"/>
                <a:gd name="T27" fmla="*/ 96 h 106"/>
                <a:gd name="T28" fmla="*/ 42 w 91"/>
                <a:gd name="T29" fmla="*/ 105 h 106"/>
                <a:gd name="T30" fmla="*/ 38 w 91"/>
                <a:gd name="T31" fmla="*/ 100 h 106"/>
                <a:gd name="T32" fmla="*/ 35 w 91"/>
                <a:gd name="T33" fmla="*/ 97 h 106"/>
                <a:gd name="T34" fmla="*/ 30 w 91"/>
                <a:gd name="T35" fmla="*/ 100 h 106"/>
                <a:gd name="T36" fmla="*/ 26 w 91"/>
                <a:gd name="T37" fmla="*/ 104 h 106"/>
                <a:gd name="T38" fmla="*/ 23 w 91"/>
                <a:gd name="T39" fmla="*/ 103 h 106"/>
                <a:gd name="T40" fmla="*/ 22 w 91"/>
                <a:gd name="T41" fmla="*/ 100 h 106"/>
                <a:gd name="T42" fmla="*/ 18 w 91"/>
                <a:gd name="T43" fmla="*/ 99 h 106"/>
                <a:gd name="T44" fmla="*/ 14 w 91"/>
                <a:gd name="T45" fmla="*/ 103 h 106"/>
                <a:gd name="T46" fmla="*/ 10 w 91"/>
                <a:gd name="T47" fmla="*/ 106 h 106"/>
                <a:gd name="T48" fmla="*/ 8 w 91"/>
                <a:gd name="T49" fmla="*/ 103 h 106"/>
                <a:gd name="T50" fmla="*/ 2 w 91"/>
                <a:gd name="T51" fmla="*/ 96 h 106"/>
                <a:gd name="T52" fmla="*/ 1 w 91"/>
                <a:gd name="T53" fmla="*/ 91 h 106"/>
                <a:gd name="T54" fmla="*/ 5 w 91"/>
                <a:gd name="T55" fmla="*/ 88 h 106"/>
                <a:gd name="T56" fmla="*/ 9 w 91"/>
                <a:gd name="T57" fmla="*/ 89 h 106"/>
                <a:gd name="T58" fmla="*/ 8 w 91"/>
                <a:gd name="T59" fmla="*/ 80 h 106"/>
                <a:gd name="T60" fmla="*/ 2 w 91"/>
                <a:gd name="T61" fmla="*/ 80 h 106"/>
                <a:gd name="T62" fmla="*/ 4 w 91"/>
                <a:gd name="T63" fmla="*/ 75 h 106"/>
                <a:gd name="T64" fmla="*/ 9 w 91"/>
                <a:gd name="T65" fmla="*/ 75 h 106"/>
                <a:gd name="T66" fmla="*/ 16 w 91"/>
                <a:gd name="T67" fmla="*/ 74 h 106"/>
                <a:gd name="T68" fmla="*/ 17 w 91"/>
                <a:gd name="T69" fmla="*/ 67 h 106"/>
                <a:gd name="T70" fmla="*/ 22 w 91"/>
                <a:gd name="T71" fmla="*/ 74 h 106"/>
                <a:gd name="T72" fmla="*/ 29 w 91"/>
                <a:gd name="T73" fmla="*/ 72 h 106"/>
                <a:gd name="T74" fmla="*/ 34 w 91"/>
                <a:gd name="T75" fmla="*/ 75 h 106"/>
                <a:gd name="T76" fmla="*/ 35 w 91"/>
                <a:gd name="T77" fmla="*/ 71 h 106"/>
                <a:gd name="T78" fmla="*/ 39 w 91"/>
                <a:gd name="T79" fmla="*/ 55 h 106"/>
                <a:gd name="T80" fmla="*/ 35 w 91"/>
                <a:gd name="T81" fmla="*/ 51 h 106"/>
                <a:gd name="T82" fmla="*/ 33 w 91"/>
                <a:gd name="T83" fmla="*/ 49 h 106"/>
                <a:gd name="T84" fmla="*/ 34 w 91"/>
                <a:gd name="T85" fmla="*/ 46 h 106"/>
                <a:gd name="T86" fmla="*/ 34 w 91"/>
                <a:gd name="T87" fmla="*/ 43 h 106"/>
                <a:gd name="T88" fmla="*/ 37 w 91"/>
                <a:gd name="T89" fmla="*/ 39 h 106"/>
                <a:gd name="T90" fmla="*/ 38 w 91"/>
                <a:gd name="T91" fmla="*/ 35 h 106"/>
                <a:gd name="T92" fmla="*/ 38 w 91"/>
                <a:gd name="T93" fmla="*/ 30 h 106"/>
                <a:gd name="T94" fmla="*/ 29 w 91"/>
                <a:gd name="T95" fmla="*/ 31 h 106"/>
                <a:gd name="T96" fmla="*/ 23 w 91"/>
                <a:gd name="T97" fmla="*/ 31 h 106"/>
                <a:gd name="T98" fmla="*/ 23 w 91"/>
                <a:gd name="T99" fmla="*/ 25 h 106"/>
                <a:gd name="T100" fmla="*/ 39 w 91"/>
                <a:gd name="T101" fmla="*/ 21 h 106"/>
                <a:gd name="T102" fmla="*/ 42 w 91"/>
                <a:gd name="T103" fmla="*/ 21 h 106"/>
                <a:gd name="T104" fmla="*/ 46 w 91"/>
                <a:gd name="T105" fmla="*/ 22 h 106"/>
                <a:gd name="T106" fmla="*/ 49 w 91"/>
                <a:gd name="T107" fmla="*/ 22 h 106"/>
                <a:gd name="T108" fmla="*/ 51 w 91"/>
                <a:gd name="T109" fmla="*/ 24 h 106"/>
                <a:gd name="T110" fmla="*/ 56 w 91"/>
                <a:gd name="T111" fmla="*/ 24 h 106"/>
                <a:gd name="T112" fmla="*/ 59 w 91"/>
                <a:gd name="T113" fmla="*/ 24 h 106"/>
                <a:gd name="T114" fmla="*/ 59 w 91"/>
                <a:gd name="T115" fmla="*/ 20 h 106"/>
                <a:gd name="T116" fmla="*/ 66 w 91"/>
                <a:gd name="T117" fmla="*/ 8 h 106"/>
                <a:gd name="T118" fmla="*/ 72 w 91"/>
                <a:gd name="T119" fmla="*/ 3 h 106"/>
                <a:gd name="T120" fmla="*/ 80 w 91"/>
                <a:gd name="T1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" h="106">
                  <a:moveTo>
                    <a:pt x="80" y="0"/>
                  </a:moveTo>
                  <a:lnTo>
                    <a:pt x="84" y="0"/>
                  </a:lnTo>
                  <a:lnTo>
                    <a:pt x="84" y="1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91" y="4"/>
                  </a:lnTo>
                  <a:lnTo>
                    <a:pt x="91" y="9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84" y="24"/>
                  </a:lnTo>
                  <a:lnTo>
                    <a:pt x="83" y="26"/>
                  </a:lnTo>
                  <a:lnTo>
                    <a:pt x="83" y="29"/>
                  </a:lnTo>
                  <a:lnTo>
                    <a:pt x="81" y="30"/>
                  </a:lnTo>
                  <a:lnTo>
                    <a:pt x="80" y="34"/>
                  </a:lnTo>
                  <a:lnTo>
                    <a:pt x="81" y="35"/>
                  </a:lnTo>
                  <a:lnTo>
                    <a:pt x="80" y="39"/>
                  </a:lnTo>
                  <a:lnTo>
                    <a:pt x="81" y="39"/>
                  </a:lnTo>
                  <a:lnTo>
                    <a:pt x="80" y="43"/>
                  </a:lnTo>
                  <a:lnTo>
                    <a:pt x="79" y="43"/>
                  </a:lnTo>
                  <a:lnTo>
                    <a:pt x="77" y="47"/>
                  </a:lnTo>
                  <a:lnTo>
                    <a:pt x="77" y="51"/>
                  </a:lnTo>
                  <a:lnTo>
                    <a:pt x="74" y="58"/>
                  </a:lnTo>
                  <a:lnTo>
                    <a:pt x="72" y="59"/>
                  </a:lnTo>
                  <a:lnTo>
                    <a:pt x="70" y="60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59" y="71"/>
                  </a:lnTo>
                  <a:lnTo>
                    <a:pt x="58" y="74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9" y="84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6" y="92"/>
                  </a:lnTo>
                  <a:lnTo>
                    <a:pt x="54" y="93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46" y="101"/>
                  </a:lnTo>
                  <a:lnTo>
                    <a:pt x="45" y="104"/>
                  </a:lnTo>
                  <a:lnTo>
                    <a:pt x="42" y="105"/>
                  </a:lnTo>
                  <a:lnTo>
                    <a:pt x="39" y="103"/>
                  </a:lnTo>
                  <a:lnTo>
                    <a:pt x="38" y="101"/>
                  </a:lnTo>
                  <a:lnTo>
                    <a:pt x="38" y="100"/>
                  </a:lnTo>
                  <a:lnTo>
                    <a:pt x="39" y="97"/>
                  </a:lnTo>
                  <a:lnTo>
                    <a:pt x="39" y="96"/>
                  </a:lnTo>
                  <a:lnTo>
                    <a:pt x="35" y="97"/>
                  </a:lnTo>
                  <a:lnTo>
                    <a:pt x="33" y="100"/>
                  </a:lnTo>
                  <a:lnTo>
                    <a:pt x="31" y="100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29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3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0"/>
                  </a:lnTo>
                  <a:lnTo>
                    <a:pt x="21" y="99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7" y="100"/>
                  </a:lnTo>
                  <a:lnTo>
                    <a:pt x="16" y="100"/>
                  </a:lnTo>
                  <a:lnTo>
                    <a:pt x="14" y="103"/>
                  </a:lnTo>
                  <a:lnTo>
                    <a:pt x="13" y="103"/>
                  </a:lnTo>
                  <a:lnTo>
                    <a:pt x="12" y="103"/>
                  </a:lnTo>
                  <a:lnTo>
                    <a:pt x="10" y="106"/>
                  </a:lnTo>
                  <a:lnTo>
                    <a:pt x="9" y="106"/>
                  </a:lnTo>
                  <a:lnTo>
                    <a:pt x="8" y="105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0" y="92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2" y="74"/>
                  </a:lnTo>
                  <a:lnTo>
                    <a:pt x="26" y="74"/>
                  </a:lnTo>
                  <a:lnTo>
                    <a:pt x="27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4"/>
                  </a:lnTo>
                  <a:lnTo>
                    <a:pt x="35" y="71"/>
                  </a:lnTo>
                  <a:lnTo>
                    <a:pt x="38" y="62"/>
                  </a:lnTo>
                  <a:lnTo>
                    <a:pt x="39" y="58"/>
                  </a:lnTo>
                  <a:lnTo>
                    <a:pt x="39" y="55"/>
                  </a:lnTo>
                  <a:lnTo>
                    <a:pt x="38" y="54"/>
                  </a:lnTo>
                  <a:lnTo>
                    <a:pt x="37" y="53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3" y="49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7" y="39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5" y="30"/>
                  </a:lnTo>
                  <a:lnTo>
                    <a:pt x="23" y="28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58" y="21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42" name="Freeform 472">
              <a:extLst>
                <a:ext uri="{FF2B5EF4-FFF2-40B4-BE49-F238E27FC236}">
                  <a16:creationId xmlns:a16="http://schemas.microsoft.com/office/drawing/2014/main" id="{7D91ADA0-672B-4B0C-9C32-C7047810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175" y="4954060"/>
              <a:ext cx="24897" cy="32558"/>
            </a:xfrm>
            <a:custGeom>
              <a:avLst/>
              <a:gdLst>
                <a:gd name="T0" fmla="*/ 9 w 13"/>
                <a:gd name="T1" fmla="*/ 0 h 17"/>
                <a:gd name="T2" fmla="*/ 11 w 13"/>
                <a:gd name="T3" fmla="*/ 0 h 17"/>
                <a:gd name="T4" fmla="*/ 12 w 13"/>
                <a:gd name="T5" fmla="*/ 0 h 17"/>
                <a:gd name="T6" fmla="*/ 13 w 13"/>
                <a:gd name="T7" fmla="*/ 1 h 17"/>
                <a:gd name="T8" fmla="*/ 13 w 13"/>
                <a:gd name="T9" fmla="*/ 4 h 17"/>
                <a:gd name="T10" fmla="*/ 11 w 13"/>
                <a:gd name="T11" fmla="*/ 6 h 17"/>
                <a:gd name="T12" fmla="*/ 8 w 13"/>
                <a:gd name="T13" fmla="*/ 7 h 17"/>
                <a:gd name="T14" fmla="*/ 8 w 13"/>
                <a:gd name="T15" fmla="*/ 9 h 17"/>
                <a:gd name="T16" fmla="*/ 8 w 13"/>
                <a:gd name="T17" fmla="*/ 13 h 17"/>
                <a:gd name="T18" fmla="*/ 7 w 13"/>
                <a:gd name="T19" fmla="*/ 14 h 17"/>
                <a:gd name="T20" fmla="*/ 4 w 13"/>
                <a:gd name="T21" fmla="*/ 15 h 17"/>
                <a:gd name="T22" fmla="*/ 1 w 13"/>
                <a:gd name="T23" fmla="*/ 17 h 17"/>
                <a:gd name="T24" fmla="*/ 1 w 13"/>
                <a:gd name="T25" fmla="*/ 15 h 17"/>
                <a:gd name="T26" fmla="*/ 3 w 13"/>
                <a:gd name="T27" fmla="*/ 13 h 17"/>
                <a:gd name="T28" fmla="*/ 1 w 13"/>
                <a:gd name="T29" fmla="*/ 9 h 17"/>
                <a:gd name="T30" fmla="*/ 0 w 13"/>
                <a:gd name="T31" fmla="*/ 7 h 17"/>
                <a:gd name="T32" fmla="*/ 1 w 13"/>
                <a:gd name="T33" fmla="*/ 7 h 17"/>
                <a:gd name="T34" fmla="*/ 3 w 13"/>
                <a:gd name="T35" fmla="*/ 4 h 17"/>
                <a:gd name="T36" fmla="*/ 4 w 13"/>
                <a:gd name="T37" fmla="*/ 4 h 17"/>
                <a:gd name="T38" fmla="*/ 5 w 13"/>
                <a:gd name="T39" fmla="*/ 4 h 17"/>
                <a:gd name="T40" fmla="*/ 7 w 13"/>
                <a:gd name="T41" fmla="*/ 1 h 17"/>
                <a:gd name="T42" fmla="*/ 8 w 13"/>
                <a:gd name="T43" fmla="*/ 1 h 17"/>
                <a:gd name="T44" fmla="*/ 9 w 13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43" name="Freeform 473">
              <a:extLst>
                <a:ext uri="{FF2B5EF4-FFF2-40B4-BE49-F238E27FC236}">
                  <a16:creationId xmlns:a16="http://schemas.microsoft.com/office/drawing/2014/main" id="{1D2BF388-11B3-42F4-A8B4-1F2816B8A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615" y="4871708"/>
              <a:ext cx="254718" cy="260463"/>
            </a:xfrm>
            <a:custGeom>
              <a:avLst/>
              <a:gdLst>
                <a:gd name="T0" fmla="*/ 101 w 133"/>
                <a:gd name="T1" fmla="*/ 29 h 136"/>
                <a:gd name="T2" fmla="*/ 102 w 133"/>
                <a:gd name="T3" fmla="*/ 33 h 136"/>
                <a:gd name="T4" fmla="*/ 117 w 133"/>
                <a:gd name="T5" fmla="*/ 44 h 136"/>
                <a:gd name="T6" fmla="*/ 114 w 133"/>
                <a:gd name="T7" fmla="*/ 56 h 136"/>
                <a:gd name="T8" fmla="*/ 116 w 133"/>
                <a:gd name="T9" fmla="*/ 66 h 136"/>
                <a:gd name="T10" fmla="*/ 121 w 133"/>
                <a:gd name="T11" fmla="*/ 73 h 136"/>
                <a:gd name="T12" fmla="*/ 118 w 133"/>
                <a:gd name="T13" fmla="*/ 75 h 136"/>
                <a:gd name="T14" fmla="*/ 120 w 133"/>
                <a:gd name="T15" fmla="*/ 83 h 136"/>
                <a:gd name="T16" fmla="*/ 118 w 133"/>
                <a:gd name="T17" fmla="*/ 91 h 136"/>
                <a:gd name="T18" fmla="*/ 120 w 133"/>
                <a:gd name="T19" fmla="*/ 95 h 136"/>
                <a:gd name="T20" fmla="*/ 121 w 133"/>
                <a:gd name="T21" fmla="*/ 100 h 136"/>
                <a:gd name="T22" fmla="*/ 122 w 133"/>
                <a:gd name="T23" fmla="*/ 107 h 136"/>
                <a:gd name="T24" fmla="*/ 131 w 133"/>
                <a:gd name="T25" fmla="*/ 114 h 136"/>
                <a:gd name="T26" fmla="*/ 131 w 133"/>
                <a:gd name="T27" fmla="*/ 116 h 136"/>
                <a:gd name="T28" fmla="*/ 127 w 133"/>
                <a:gd name="T29" fmla="*/ 118 h 136"/>
                <a:gd name="T30" fmla="*/ 121 w 133"/>
                <a:gd name="T31" fmla="*/ 122 h 136"/>
                <a:gd name="T32" fmla="*/ 116 w 133"/>
                <a:gd name="T33" fmla="*/ 124 h 136"/>
                <a:gd name="T34" fmla="*/ 109 w 133"/>
                <a:gd name="T35" fmla="*/ 125 h 136"/>
                <a:gd name="T36" fmla="*/ 104 w 133"/>
                <a:gd name="T37" fmla="*/ 124 h 136"/>
                <a:gd name="T38" fmla="*/ 101 w 133"/>
                <a:gd name="T39" fmla="*/ 125 h 136"/>
                <a:gd name="T40" fmla="*/ 95 w 133"/>
                <a:gd name="T41" fmla="*/ 129 h 136"/>
                <a:gd name="T42" fmla="*/ 91 w 133"/>
                <a:gd name="T43" fmla="*/ 127 h 136"/>
                <a:gd name="T44" fmla="*/ 88 w 133"/>
                <a:gd name="T45" fmla="*/ 128 h 136"/>
                <a:gd name="T46" fmla="*/ 81 w 133"/>
                <a:gd name="T47" fmla="*/ 129 h 136"/>
                <a:gd name="T48" fmla="*/ 77 w 133"/>
                <a:gd name="T49" fmla="*/ 127 h 136"/>
                <a:gd name="T50" fmla="*/ 75 w 133"/>
                <a:gd name="T51" fmla="*/ 125 h 136"/>
                <a:gd name="T52" fmla="*/ 60 w 133"/>
                <a:gd name="T53" fmla="*/ 127 h 136"/>
                <a:gd name="T54" fmla="*/ 58 w 133"/>
                <a:gd name="T55" fmla="*/ 111 h 136"/>
                <a:gd name="T56" fmla="*/ 51 w 133"/>
                <a:gd name="T57" fmla="*/ 104 h 136"/>
                <a:gd name="T58" fmla="*/ 48 w 133"/>
                <a:gd name="T59" fmla="*/ 103 h 136"/>
                <a:gd name="T60" fmla="*/ 46 w 133"/>
                <a:gd name="T61" fmla="*/ 103 h 136"/>
                <a:gd name="T62" fmla="*/ 43 w 133"/>
                <a:gd name="T63" fmla="*/ 102 h 136"/>
                <a:gd name="T64" fmla="*/ 42 w 133"/>
                <a:gd name="T65" fmla="*/ 102 h 136"/>
                <a:gd name="T66" fmla="*/ 37 w 133"/>
                <a:gd name="T67" fmla="*/ 97 h 136"/>
                <a:gd name="T68" fmla="*/ 30 w 133"/>
                <a:gd name="T69" fmla="*/ 94 h 136"/>
                <a:gd name="T70" fmla="*/ 26 w 133"/>
                <a:gd name="T71" fmla="*/ 91 h 136"/>
                <a:gd name="T72" fmla="*/ 21 w 133"/>
                <a:gd name="T73" fmla="*/ 90 h 136"/>
                <a:gd name="T74" fmla="*/ 13 w 133"/>
                <a:gd name="T75" fmla="*/ 78 h 136"/>
                <a:gd name="T76" fmla="*/ 0 w 133"/>
                <a:gd name="T77" fmla="*/ 43 h 136"/>
                <a:gd name="T78" fmla="*/ 12 w 133"/>
                <a:gd name="T79" fmla="*/ 39 h 136"/>
                <a:gd name="T80" fmla="*/ 18 w 133"/>
                <a:gd name="T81" fmla="*/ 33 h 136"/>
                <a:gd name="T82" fmla="*/ 19 w 133"/>
                <a:gd name="T83" fmla="*/ 25 h 136"/>
                <a:gd name="T84" fmla="*/ 16 w 133"/>
                <a:gd name="T85" fmla="*/ 23 h 136"/>
                <a:gd name="T86" fmla="*/ 14 w 133"/>
                <a:gd name="T87" fmla="*/ 19 h 136"/>
                <a:gd name="T88" fmla="*/ 18 w 133"/>
                <a:gd name="T89" fmla="*/ 20 h 136"/>
                <a:gd name="T90" fmla="*/ 19 w 133"/>
                <a:gd name="T91" fmla="*/ 15 h 136"/>
                <a:gd name="T92" fmla="*/ 18 w 133"/>
                <a:gd name="T93" fmla="*/ 8 h 136"/>
                <a:gd name="T94" fmla="*/ 14 w 133"/>
                <a:gd name="T95" fmla="*/ 3 h 136"/>
                <a:gd name="T96" fmla="*/ 17 w 133"/>
                <a:gd name="T9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36">
                  <a:moveTo>
                    <a:pt x="56" y="0"/>
                  </a:moveTo>
                  <a:lnTo>
                    <a:pt x="100" y="25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8" y="47"/>
                  </a:lnTo>
                  <a:lnTo>
                    <a:pt x="117" y="48"/>
                  </a:lnTo>
                  <a:lnTo>
                    <a:pt x="114" y="56"/>
                  </a:lnTo>
                  <a:lnTo>
                    <a:pt x="113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18" y="69"/>
                  </a:lnTo>
                  <a:lnTo>
                    <a:pt x="120" y="69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20" y="74"/>
                  </a:lnTo>
                  <a:lnTo>
                    <a:pt x="118" y="75"/>
                  </a:lnTo>
                  <a:lnTo>
                    <a:pt x="118" y="78"/>
                  </a:lnTo>
                  <a:lnTo>
                    <a:pt x="118" y="82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18" y="89"/>
                  </a:lnTo>
                  <a:lnTo>
                    <a:pt x="118" y="91"/>
                  </a:lnTo>
                  <a:lnTo>
                    <a:pt x="120" y="94"/>
                  </a:lnTo>
                  <a:lnTo>
                    <a:pt x="118" y="94"/>
                  </a:lnTo>
                  <a:lnTo>
                    <a:pt x="120" y="95"/>
                  </a:lnTo>
                  <a:lnTo>
                    <a:pt x="120" y="98"/>
                  </a:lnTo>
                  <a:lnTo>
                    <a:pt x="121" y="99"/>
                  </a:lnTo>
                  <a:lnTo>
                    <a:pt x="121" y="100"/>
                  </a:lnTo>
                  <a:lnTo>
                    <a:pt x="121" y="102"/>
                  </a:lnTo>
                  <a:lnTo>
                    <a:pt x="122" y="106"/>
                  </a:lnTo>
                  <a:lnTo>
                    <a:pt x="122" y="107"/>
                  </a:lnTo>
                  <a:lnTo>
                    <a:pt x="126" y="111"/>
                  </a:lnTo>
                  <a:lnTo>
                    <a:pt x="130" y="112"/>
                  </a:lnTo>
                  <a:lnTo>
                    <a:pt x="131" y="114"/>
                  </a:lnTo>
                  <a:lnTo>
                    <a:pt x="131" y="115"/>
                  </a:lnTo>
                  <a:lnTo>
                    <a:pt x="133" y="115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29" y="116"/>
                  </a:lnTo>
                  <a:lnTo>
                    <a:pt x="127" y="118"/>
                  </a:lnTo>
                  <a:lnTo>
                    <a:pt x="126" y="120"/>
                  </a:lnTo>
                  <a:lnTo>
                    <a:pt x="124" y="120"/>
                  </a:lnTo>
                  <a:lnTo>
                    <a:pt x="121" y="122"/>
                  </a:lnTo>
                  <a:lnTo>
                    <a:pt x="118" y="122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4" y="123"/>
                  </a:lnTo>
                  <a:lnTo>
                    <a:pt x="110" y="124"/>
                  </a:lnTo>
                  <a:lnTo>
                    <a:pt x="109" y="125"/>
                  </a:lnTo>
                  <a:lnTo>
                    <a:pt x="106" y="125"/>
                  </a:lnTo>
                  <a:lnTo>
                    <a:pt x="105" y="124"/>
                  </a:lnTo>
                  <a:lnTo>
                    <a:pt x="104" y="124"/>
                  </a:lnTo>
                  <a:lnTo>
                    <a:pt x="101" y="124"/>
                  </a:lnTo>
                  <a:lnTo>
                    <a:pt x="100" y="124"/>
                  </a:lnTo>
                  <a:lnTo>
                    <a:pt x="101" y="125"/>
                  </a:lnTo>
                  <a:lnTo>
                    <a:pt x="100" y="128"/>
                  </a:lnTo>
                  <a:lnTo>
                    <a:pt x="97" y="128"/>
                  </a:lnTo>
                  <a:lnTo>
                    <a:pt x="95" y="129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8" y="128"/>
                  </a:lnTo>
                  <a:lnTo>
                    <a:pt x="85" y="129"/>
                  </a:lnTo>
                  <a:lnTo>
                    <a:pt x="81" y="131"/>
                  </a:lnTo>
                  <a:lnTo>
                    <a:pt x="81" y="129"/>
                  </a:lnTo>
                  <a:lnTo>
                    <a:pt x="80" y="128"/>
                  </a:lnTo>
                  <a:lnTo>
                    <a:pt x="79" y="128"/>
                  </a:lnTo>
                  <a:lnTo>
                    <a:pt x="77" y="127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5" y="125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60" y="127"/>
                  </a:lnTo>
                  <a:lnTo>
                    <a:pt x="58" y="136"/>
                  </a:lnTo>
                  <a:lnTo>
                    <a:pt x="59" y="116"/>
                  </a:lnTo>
                  <a:lnTo>
                    <a:pt x="58" y="111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0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9" y="98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5" y="97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3" y="78"/>
                  </a:lnTo>
                  <a:lnTo>
                    <a:pt x="4" y="68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44" name="Freeform 474">
              <a:extLst>
                <a:ext uri="{FF2B5EF4-FFF2-40B4-BE49-F238E27FC236}">
                  <a16:creationId xmlns:a16="http://schemas.microsoft.com/office/drawing/2014/main" id="{4EC681A0-FA63-478D-A517-1F4DF765C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955" y="4877453"/>
              <a:ext cx="44050" cy="38303"/>
            </a:xfrm>
            <a:custGeom>
              <a:avLst/>
              <a:gdLst>
                <a:gd name="T0" fmla="*/ 18 w 23"/>
                <a:gd name="T1" fmla="*/ 0 h 20"/>
                <a:gd name="T2" fmla="*/ 20 w 23"/>
                <a:gd name="T3" fmla="*/ 3 h 20"/>
                <a:gd name="T4" fmla="*/ 21 w 23"/>
                <a:gd name="T5" fmla="*/ 4 h 20"/>
                <a:gd name="T6" fmla="*/ 22 w 23"/>
                <a:gd name="T7" fmla="*/ 5 h 20"/>
                <a:gd name="T8" fmla="*/ 22 w 23"/>
                <a:gd name="T9" fmla="*/ 7 h 20"/>
                <a:gd name="T10" fmla="*/ 23 w 23"/>
                <a:gd name="T11" fmla="*/ 11 h 20"/>
                <a:gd name="T12" fmla="*/ 23 w 23"/>
                <a:gd name="T13" fmla="*/ 12 h 20"/>
                <a:gd name="T14" fmla="*/ 23 w 23"/>
                <a:gd name="T15" fmla="*/ 15 h 20"/>
                <a:gd name="T16" fmla="*/ 22 w 23"/>
                <a:gd name="T17" fmla="*/ 16 h 20"/>
                <a:gd name="T18" fmla="*/ 22 w 23"/>
                <a:gd name="T19" fmla="*/ 17 h 20"/>
                <a:gd name="T20" fmla="*/ 21 w 23"/>
                <a:gd name="T21" fmla="*/ 17 h 20"/>
                <a:gd name="T22" fmla="*/ 20 w 23"/>
                <a:gd name="T23" fmla="*/ 17 h 20"/>
                <a:gd name="T24" fmla="*/ 18 w 23"/>
                <a:gd name="T25" fmla="*/ 16 h 20"/>
                <a:gd name="T26" fmla="*/ 18 w 23"/>
                <a:gd name="T27" fmla="*/ 16 h 20"/>
                <a:gd name="T28" fmla="*/ 17 w 23"/>
                <a:gd name="T29" fmla="*/ 15 h 20"/>
                <a:gd name="T30" fmla="*/ 17 w 23"/>
                <a:gd name="T31" fmla="*/ 13 h 20"/>
                <a:gd name="T32" fmla="*/ 16 w 23"/>
                <a:gd name="T33" fmla="*/ 13 h 20"/>
                <a:gd name="T34" fmla="*/ 14 w 23"/>
                <a:gd name="T35" fmla="*/ 12 h 20"/>
                <a:gd name="T36" fmla="*/ 13 w 23"/>
                <a:gd name="T37" fmla="*/ 12 h 20"/>
                <a:gd name="T38" fmla="*/ 14 w 23"/>
                <a:gd name="T39" fmla="*/ 15 h 20"/>
                <a:gd name="T40" fmla="*/ 12 w 23"/>
                <a:gd name="T41" fmla="*/ 19 h 20"/>
                <a:gd name="T42" fmla="*/ 12 w 23"/>
                <a:gd name="T43" fmla="*/ 19 h 20"/>
                <a:gd name="T44" fmla="*/ 10 w 23"/>
                <a:gd name="T45" fmla="*/ 20 h 20"/>
                <a:gd name="T46" fmla="*/ 9 w 23"/>
                <a:gd name="T47" fmla="*/ 19 h 20"/>
                <a:gd name="T48" fmla="*/ 8 w 23"/>
                <a:gd name="T49" fmla="*/ 19 h 20"/>
                <a:gd name="T50" fmla="*/ 8 w 23"/>
                <a:gd name="T51" fmla="*/ 20 h 20"/>
                <a:gd name="T52" fmla="*/ 5 w 23"/>
                <a:gd name="T53" fmla="*/ 19 h 20"/>
                <a:gd name="T54" fmla="*/ 4 w 23"/>
                <a:gd name="T55" fmla="*/ 17 h 20"/>
                <a:gd name="T56" fmla="*/ 2 w 23"/>
                <a:gd name="T57" fmla="*/ 16 h 20"/>
                <a:gd name="T58" fmla="*/ 1 w 23"/>
                <a:gd name="T59" fmla="*/ 16 h 20"/>
                <a:gd name="T60" fmla="*/ 0 w 23"/>
                <a:gd name="T61" fmla="*/ 17 h 20"/>
                <a:gd name="T62" fmla="*/ 0 w 23"/>
                <a:gd name="T63" fmla="*/ 15 h 20"/>
                <a:gd name="T64" fmla="*/ 2 w 23"/>
                <a:gd name="T65" fmla="*/ 8 h 20"/>
                <a:gd name="T66" fmla="*/ 4 w 23"/>
                <a:gd name="T67" fmla="*/ 5 h 20"/>
                <a:gd name="T68" fmla="*/ 6 w 23"/>
                <a:gd name="T69" fmla="*/ 3 h 20"/>
                <a:gd name="T70" fmla="*/ 8 w 23"/>
                <a:gd name="T71" fmla="*/ 3 h 20"/>
                <a:gd name="T72" fmla="*/ 9 w 23"/>
                <a:gd name="T73" fmla="*/ 3 h 20"/>
                <a:gd name="T74" fmla="*/ 12 w 23"/>
                <a:gd name="T75" fmla="*/ 1 h 20"/>
                <a:gd name="T76" fmla="*/ 13 w 23"/>
                <a:gd name="T77" fmla="*/ 1 h 20"/>
                <a:gd name="T78" fmla="*/ 13 w 23"/>
                <a:gd name="T79" fmla="*/ 3 h 20"/>
                <a:gd name="T80" fmla="*/ 16 w 23"/>
                <a:gd name="T81" fmla="*/ 3 h 20"/>
                <a:gd name="T82" fmla="*/ 16 w 23"/>
                <a:gd name="T83" fmla="*/ 1 h 20"/>
                <a:gd name="T84" fmla="*/ 16 w 23"/>
                <a:gd name="T85" fmla="*/ 0 h 20"/>
                <a:gd name="T86" fmla="*/ 18 w 23"/>
                <a:gd name="T8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20">
                  <a:moveTo>
                    <a:pt x="18" y="0"/>
                  </a:move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45" name="Freeform 475">
              <a:extLst>
                <a:ext uri="{FF2B5EF4-FFF2-40B4-BE49-F238E27FC236}">
                  <a16:creationId xmlns:a16="http://schemas.microsoft.com/office/drawing/2014/main" id="{8B7655C6-0760-47E2-B79A-492B8CE0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955" y="4900435"/>
              <a:ext cx="44050" cy="55540"/>
            </a:xfrm>
            <a:custGeom>
              <a:avLst/>
              <a:gdLst>
                <a:gd name="T0" fmla="*/ 13 w 23"/>
                <a:gd name="T1" fmla="*/ 0 h 29"/>
                <a:gd name="T2" fmla="*/ 14 w 23"/>
                <a:gd name="T3" fmla="*/ 0 h 29"/>
                <a:gd name="T4" fmla="*/ 16 w 23"/>
                <a:gd name="T5" fmla="*/ 1 h 29"/>
                <a:gd name="T6" fmla="*/ 17 w 23"/>
                <a:gd name="T7" fmla="*/ 1 h 29"/>
                <a:gd name="T8" fmla="*/ 17 w 23"/>
                <a:gd name="T9" fmla="*/ 3 h 29"/>
                <a:gd name="T10" fmla="*/ 18 w 23"/>
                <a:gd name="T11" fmla="*/ 4 h 29"/>
                <a:gd name="T12" fmla="*/ 18 w 23"/>
                <a:gd name="T13" fmla="*/ 5 h 29"/>
                <a:gd name="T14" fmla="*/ 20 w 23"/>
                <a:gd name="T15" fmla="*/ 7 h 29"/>
                <a:gd name="T16" fmla="*/ 20 w 23"/>
                <a:gd name="T17" fmla="*/ 8 h 29"/>
                <a:gd name="T18" fmla="*/ 21 w 23"/>
                <a:gd name="T19" fmla="*/ 9 h 29"/>
                <a:gd name="T20" fmla="*/ 22 w 23"/>
                <a:gd name="T21" fmla="*/ 10 h 29"/>
                <a:gd name="T22" fmla="*/ 23 w 23"/>
                <a:gd name="T23" fmla="*/ 10 h 29"/>
                <a:gd name="T24" fmla="*/ 23 w 23"/>
                <a:gd name="T25" fmla="*/ 14 h 29"/>
                <a:gd name="T26" fmla="*/ 23 w 23"/>
                <a:gd name="T27" fmla="*/ 16 h 29"/>
                <a:gd name="T28" fmla="*/ 22 w 23"/>
                <a:gd name="T29" fmla="*/ 18 h 29"/>
                <a:gd name="T30" fmla="*/ 20 w 23"/>
                <a:gd name="T31" fmla="*/ 20 h 29"/>
                <a:gd name="T32" fmla="*/ 18 w 23"/>
                <a:gd name="T33" fmla="*/ 21 h 29"/>
                <a:gd name="T34" fmla="*/ 16 w 23"/>
                <a:gd name="T35" fmla="*/ 24 h 29"/>
                <a:gd name="T36" fmla="*/ 13 w 23"/>
                <a:gd name="T37" fmla="*/ 28 h 29"/>
                <a:gd name="T38" fmla="*/ 9 w 23"/>
                <a:gd name="T39" fmla="*/ 29 h 29"/>
                <a:gd name="T40" fmla="*/ 4 w 23"/>
                <a:gd name="T41" fmla="*/ 28 h 29"/>
                <a:gd name="T42" fmla="*/ 1 w 23"/>
                <a:gd name="T43" fmla="*/ 14 h 29"/>
                <a:gd name="T44" fmla="*/ 1 w 23"/>
                <a:gd name="T45" fmla="*/ 12 h 29"/>
                <a:gd name="T46" fmla="*/ 1 w 23"/>
                <a:gd name="T47" fmla="*/ 9 h 29"/>
                <a:gd name="T48" fmla="*/ 0 w 23"/>
                <a:gd name="T49" fmla="*/ 7 h 29"/>
                <a:gd name="T50" fmla="*/ 0 w 23"/>
                <a:gd name="T51" fmla="*/ 5 h 29"/>
                <a:gd name="T52" fmla="*/ 1 w 23"/>
                <a:gd name="T53" fmla="*/ 4 h 29"/>
                <a:gd name="T54" fmla="*/ 2 w 23"/>
                <a:gd name="T55" fmla="*/ 4 h 29"/>
                <a:gd name="T56" fmla="*/ 4 w 23"/>
                <a:gd name="T57" fmla="*/ 5 h 29"/>
                <a:gd name="T58" fmla="*/ 5 w 23"/>
                <a:gd name="T59" fmla="*/ 7 h 29"/>
                <a:gd name="T60" fmla="*/ 8 w 23"/>
                <a:gd name="T61" fmla="*/ 8 h 29"/>
                <a:gd name="T62" fmla="*/ 8 w 23"/>
                <a:gd name="T63" fmla="*/ 7 h 29"/>
                <a:gd name="T64" fmla="*/ 9 w 23"/>
                <a:gd name="T65" fmla="*/ 7 h 29"/>
                <a:gd name="T66" fmla="*/ 10 w 23"/>
                <a:gd name="T67" fmla="*/ 8 h 29"/>
                <a:gd name="T68" fmla="*/ 12 w 23"/>
                <a:gd name="T69" fmla="*/ 7 h 29"/>
                <a:gd name="T70" fmla="*/ 12 w 23"/>
                <a:gd name="T71" fmla="*/ 7 h 29"/>
                <a:gd name="T72" fmla="*/ 14 w 23"/>
                <a:gd name="T73" fmla="*/ 3 h 29"/>
                <a:gd name="T74" fmla="*/ 13 w 23"/>
                <a:gd name="T7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5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46" name="Freeform 476">
              <a:extLst>
                <a:ext uri="{FF2B5EF4-FFF2-40B4-BE49-F238E27FC236}">
                  <a16:creationId xmlns:a16="http://schemas.microsoft.com/office/drawing/2014/main" id="{D283885B-7FBB-4B9B-8BC6-A493EDEEC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091" y="4728070"/>
              <a:ext cx="434744" cy="430913"/>
            </a:xfrm>
            <a:custGeom>
              <a:avLst/>
              <a:gdLst>
                <a:gd name="T0" fmla="*/ 169 w 227"/>
                <a:gd name="T1" fmla="*/ 3 h 225"/>
                <a:gd name="T2" fmla="*/ 185 w 227"/>
                <a:gd name="T3" fmla="*/ 4 h 225"/>
                <a:gd name="T4" fmla="*/ 193 w 227"/>
                <a:gd name="T5" fmla="*/ 12 h 225"/>
                <a:gd name="T6" fmla="*/ 203 w 227"/>
                <a:gd name="T7" fmla="*/ 10 h 225"/>
                <a:gd name="T8" fmla="*/ 211 w 227"/>
                <a:gd name="T9" fmla="*/ 7 h 225"/>
                <a:gd name="T10" fmla="*/ 220 w 227"/>
                <a:gd name="T11" fmla="*/ 16 h 225"/>
                <a:gd name="T12" fmla="*/ 225 w 227"/>
                <a:gd name="T13" fmla="*/ 22 h 225"/>
                <a:gd name="T14" fmla="*/ 224 w 227"/>
                <a:gd name="T15" fmla="*/ 36 h 225"/>
                <a:gd name="T16" fmla="*/ 218 w 227"/>
                <a:gd name="T17" fmla="*/ 54 h 225"/>
                <a:gd name="T18" fmla="*/ 208 w 227"/>
                <a:gd name="T19" fmla="*/ 78 h 225"/>
                <a:gd name="T20" fmla="*/ 203 w 227"/>
                <a:gd name="T21" fmla="*/ 99 h 225"/>
                <a:gd name="T22" fmla="*/ 222 w 227"/>
                <a:gd name="T23" fmla="*/ 164 h 225"/>
                <a:gd name="T24" fmla="*/ 199 w 227"/>
                <a:gd name="T25" fmla="*/ 181 h 225"/>
                <a:gd name="T26" fmla="*/ 198 w 227"/>
                <a:gd name="T27" fmla="*/ 190 h 225"/>
                <a:gd name="T28" fmla="*/ 194 w 227"/>
                <a:gd name="T29" fmla="*/ 203 h 225"/>
                <a:gd name="T30" fmla="*/ 206 w 227"/>
                <a:gd name="T31" fmla="*/ 214 h 225"/>
                <a:gd name="T32" fmla="*/ 210 w 227"/>
                <a:gd name="T33" fmla="*/ 224 h 225"/>
                <a:gd name="T34" fmla="*/ 202 w 227"/>
                <a:gd name="T35" fmla="*/ 225 h 225"/>
                <a:gd name="T36" fmla="*/ 189 w 227"/>
                <a:gd name="T37" fmla="*/ 214 h 225"/>
                <a:gd name="T38" fmla="*/ 178 w 227"/>
                <a:gd name="T39" fmla="*/ 203 h 225"/>
                <a:gd name="T40" fmla="*/ 169 w 227"/>
                <a:gd name="T41" fmla="*/ 210 h 225"/>
                <a:gd name="T42" fmla="*/ 158 w 227"/>
                <a:gd name="T43" fmla="*/ 204 h 225"/>
                <a:gd name="T44" fmla="*/ 156 w 227"/>
                <a:gd name="T45" fmla="*/ 198 h 225"/>
                <a:gd name="T46" fmla="*/ 146 w 227"/>
                <a:gd name="T47" fmla="*/ 202 h 225"/>
                <a:gd name="T48" fmla="*/ 141 w 227"/>
                <a:gd name="T49" fmla="*/ 197 h 225"/>
                <a:gd name="T50" fmla="*/ 132 w 227"/>
                <a:gd name="T51" fmla="*/ 199 h 225"/>
                <a:gd name="T52" fmla="*/ 123 w 227"/>
                <a:gd name="T53" fmla="*/ 198 h 225"/>
                <a:gd name="T54" fmla="*/ 120 w 227"/>
                <a:gd name="T55" fmla="*/ 195 h 225"/>
                <a:gd name="T56" fmla="*/ 120 w 227"/>
                <a:gd name="T57" fmla="*/ 187 h 225"/>
                <a:gd name="T58" fmla="*/ 118 w 227"/>
                <a:gd name="T59" fmla="*/ 179 h 225"/>
                <a:gd name="T60" fmla="*/ 115 w 227"/>
                <a:gd name="T61" fmla="*/ 172 h 225"/>
                <a:gd name="T62" fmla="*/ 115 w 227"/>
                <a:gd name="T63" fmla="*/ 161 h 225"/>
                <a:gd name="T64" fmla="*/ 102 w 227"/>
                <a:gd name="T65" fmla="*/ 152 h 225"/>
                <a:gd name="T66" fmla="*/ 87 w 227"/>
                <a:gd name="T67" fmla="*/ 148 h 225"/>
                <a:gd name="T68" fmla="*/ 77 w 227"/>
                <a:gd name="T69" fmla="*/ 160 h 225"/>
                <a:gd name="T70" fmla="*/ 62 w 227"/>
                <a:gd name="T71" fmla="*/ 160 h 225"/>
                <a:gd name="T72" fmla="*/ 58 w 227"/>
                <a:gd name="T73" fmla="*/ 149 h 225"/>
                <a:gd name="T74" fmla="*/ 56 w 227"/>
                <a:gd name="T75" fmla="*/ 139 h 225"/>
                <a:gd name="T76" fmla="*/ 31 w 227"/>
                <a:gd name="T77" fmla="*/ 135 h 225"/>
                <a:gd name="T78" fmla="*/ 15 w 227"/>
                <a:gd name="T79" fmla="*/ 135 h 225"/>
                <a:gd name="T80" fmla="*/ 7 w 227"/>
                <a:gd name="T81" fmla="*/ 137 h 225"/>
                <a:gd name="T82" fmla="*/ 3 w 227"/>
                <a:gd name="T83" fmla="*/ 133 h 225"/>
                <a:gd name="T84" fmla="*/ 12 w 227"/>
                <a:gd name="T85" fmla="*/ 122 h 225"/>
                <a:gd name="T86" fmla="*/ 20 w 227"/>
                <a:gd name="T87" fmla="*/ 122 h 225"/>
                <a:gd name="T88" fmla="*/ 29 w 227"/>
                <a:gd name="T89" fmla="*/ 116 h 225"/>
                <a:gd name="T90" fmla="*/ 36 w 227"/>
                <a:gd name="T91" fmla="*/ 120 h 225"/>
                <a:gd name="T92" fmla="*/ 48 w 227"/>
                <a:gd name="T93" fmla="*/ 106 h 225"/>
                <a:gd name="T94" fmla="*/ 53 w 227"/>
                <a:gd name="T95" fmla="*/ 86 h 225"/>
                <a:gd name="T96" fmla="*/ 64 w 227"/>
                <a:gd name="T97" fmla="*/ 77 h 225"/>
                <a:gd name="T98" fmla="*/ 70 w 227"/>
                <a:gd name="T99" fmla="*/ 58 h 225"/>
                <a:gd name="T100" fmla="*/ 74 w 227"/>
                <a:gd name="T101" fmla="*/ 43 h 225"/>
                <a:gd name="T102" fmla="*/ 79 w 227"/>
                <a:gd name="T103" fmla="*/ 22 h 225"/>
                <a:gd name="T104" fmla="*/ 81 w 227"/>
                <a:gd name="T105" fmla="*/ 12 h 225"/>
                <a:gd name="T106" fmla="*/ 85 w 227"/>
                <a:gd name="T107" fmla="*/ 6 h 225"/>
                <a:gd name="T108" fmla="*/ 94 w 227"/>
                <a:gd name="T109" fmla="*/ 4 h 225"/>
                <a:gd name="T110" fmla="*/ 108 w 227"/>
                <a:gd name="T111" fmla="*/ 12 h 225"/>
                <a:gd name="T112" fmla="*/ 120 w 227"/>
                <a:gd name="T113" fmla="*/ 14 h 225"/>
                <a:gd name="T114" fmla="*/ 125 w 227"/>
                <a:gd name="T115" fmla="*/ 8 h 225"/>
                <a:gd name="T116" fmla="*/ 139 w 227"/>
                <a:gd name="T117" fmla="*/ 7 h 225"/>
                <a:gd name="T118" fmla="*/ 149 w 227"/>
                <a:gd name="T119" fmla="*/ 4 h 225"/>
                <a:gd name="T120" fmla="*/ 158 w 227"/>
                <a:gd name="T1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225">
                  <a:moveTo>
                    <a:pt x="161" y="0"/>
                  </a:moveTo>
                  <a:lnTo>
                    <a:pt x="162" y="2"/>
                  </a:lnTo>
                  <a:lnTo>
                    <a:pt x="165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72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9" y="3"/>
                  </a:lnTo>
                  <a:lnTo>
                    <a:pt x="182" y="3"/>
                  </a:lnTo>
                  <a:lnTo>
                    <a:pt x="185" y="4"/>
                  </a:lnTo>
                  <a:lnTo>
                    <a:pt x="186" y="4"/>
                  </a:lnTo>
                  <a:lnTo>
                    <a:pt x="186" y="6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10"/>
                  </a:lnTo>
                  <a:lnTo>
                    <a:pt x="193" y="12"/>
                  </a:lnTo>
                  <a:lnTo>
                    <a:pt x="194" y="12"/>
                  </a:lnTo>
                  <a:lnTo>
                    <a:pt x="195" y="12"/>
                  </a:lnTo>
                  <a:lnTo>
                    <a:pt x="197" y="11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4" y="11"/>
                  </a:lnTo>
                  <a:lnTo>
                    <a:pt x="206" y="10"/>
                  </a:lnTo>
                  <a:lnTo>
                    <a:pt x="207" y="8"/>
                  </a:lnTo>
                  <a:lnTo>
                    <a:pt x="208" y="7"/>
                  </a:lnTo>
                  <a:lnTo>
                    <a:pt x="211" y="7"/>
                  </a:lnTo>
                  <a:lnTo>
                    <a:pt x="212" y="8"/>
                  </a:lnTo>
                  <a:lnTo>
                    <a:pt x="214" y="11"/>
                  </a:lnTo>
                  <a:lnTo>
                    <a:pt x="215" y="12"/>
                  </a:lnTo>
                  <a:lnTo>
                    <a:pt x="216" y="14"/>
                  </a:lnTo>
                  <a:lnTo>
                    <a:pt x="219" y="15"/>
                  </a:lnTo>
                  <a:lnTo>
                    <a:pt x="220" y="16"/>
                  </a:lnTo>
                  <a:lnTo>
                    <a:pt x="222" y="18"/>
                  </a:lnTo>
                  <a:lnTo>
                    <a:pt x="222" y="19"/>
                  </a:lnTo>
                  <a:lnTo>
                    <a:pt x="223" y="2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7" y="22"/>
                  </a:lnTo>
                  <a:lnTo>
                    <a:pt x="227" y="24"/>
                  </a:lnTo>
                  <a:lnTo>
                    <a:pt x="225" y="25"/>
                  </a:lnTo>
                  <a:lnTo>
                    <a:pt x="225" y="29"/>
                  </a:lnTo>
                  <a:lnTo>
                    <a:pt x="224" y="33"/>
                  </a:lnTo>
                  <a:lnTo>
                    <a:pt x="224" y="36"/>
                  </a:lnTo>
                  <a:lnTo>
                    <a:pt x="225" y="37"/>
                  </a:lnTo>
                  <a:lnTo>
                    <a:pt x="227" y="39"/>
                  </a:lnTo>
                  <a:lnTo>
                    <a:pt x="227" y="41"/>
                  </a:lnTo>
                  <a:lnTo>
                    <a:pt x="227" y="43"/>
                  </a:lnTo>
                  <a:lnTo>
                    <a:pt x="222" y="50"/>
                  </a:lnTo>
                  <a:lnTo>
                    <a:pt x="218" y="54"/>
                  </a:lnTo>
                  <a:lnTo>
                    <a:pt x="216" y="56"/>
                  </a:lnTo>
                  <a:lnTo>
                    <a:pt x="212" y="65"/>
                  </a:lnTo>
                  <a:lnTo>
                    <a:pt x="211" y="66"/>
                  </a:lnTo>
                  <a:lnTo>
                    <a:pt x="211" y="69"/>
                  </a:lnTo>
                  <a:lnTo>
                    <a:pt x="211" y="73"/>
                  </a:lnTo>
                  <a:lnTo>
                    <a:pt x="208" y="78"/>
                  </a:lnTo>
                  <a:lnTo>
                    <a:pt x="210" y="81"/>
                  </a:lnTo>
                  <a:lnTo>
                    <a:pt x="206" y="83"/>
                  </a:lnTo>
                  <a:lnTo>
                    <a:pt x="204" y="86"/>
                  </a:lnTo>
                  <a:lnTo>
                    <a:pt x="202" y="93"/>
                  </a:lnTo>
                  <a:lnTo>
                    <a:pt x="202" y="97"/>
                  </a:lnTo>
                  <a:lnTo>
                    <a:pt x="203" y="99"/>
                  </a:lnTo>
                  <a:lnTo>
                    <a:pt x="203" y="102"/>
                  </a:lnTo>
                  <a:lnTo>
                    <a:pt x="203" y="104"/>
                  </a:lnTo>
                  <a:lnTo>
                    <a:pt x="207" y="128"/>
                  </a:lnTo>
                  <a:lnTo>
                    <a:pt x="210" y="143"/>
                  </a:lnTo>
                  <a:lnTo>
                    <a:pt x="219" y="153"/>
                  </a:lnTo>
                  <a:lnTo>
                    <a:pt x="222" y="164"/>
                  </a:lnTo>
                  <a:lnTo>
                    <a:pt x="219" y="162"/>
                  </a:lnTo>
                  <a:lnTo>
                    <a:pt x="200" y="166"/>
                  </a:lnTo>
                  <a:lnTo>
                    <a:pt x="195" y="175"/>
                  </a:lnTo>
                  <a:lnTo>
                    <a:pt x="197" y="178"/>
                  </a:lnTo>
                  <a:lnTo>
                    <a:pt x="198" y="179"/>
                  </a:lnTo>
                  <a:lnTo>
                    <a:pt x="199" y="181"/>
                  </a:lnTo>
                  <a:lnTo>
                    <a:pt x="198" y="182"/>
                  </a:lnTo>
                  <a:lnTo>
                    <a:pt x="198" y="183"/>
                  </a:lnTo>
                  <a:lnTo>
                    <a:pt x="198" y="185"/>
                  </a:lnTo>
                  <a:lnTo>
                    <a:pt x="198" y="186"/>
                  </a:lnTo>
                  <a:lnTo>
                    <a:pt x="198" y="187"/>
                  </a:lnTo>
                  <a:lnTo>
                    <a:pt x="198" y="190"/>
                  </a:lnTo>
                  <a:lnTo>
                    <a:pt x="197" y="191"/>
                  </a:lnTo>
                  <a:lnTo>
                    <a:pt x="197" y="191"/>
                  </a:lnTo>
                  <a:lnTo>
                    <a:pt x="197" y="193"/>
                  </a:lnTo>
                  <a:lnTo>
                    <a:pt x="194" y="195"/>
                  </a:lnTo>
                  <a:lnTo>
                    <a:pt x="194" y="197"/>
                  </a:lnTo>
                  <a:lnTo>
                    <a:pt x="194" y="203"/>
                  </a:lnTo>
                  <a:lnTo>
                    <a:pt x="194" y="206"/>
                  </a:lnTo>
                  <a:lnTo>
                    <a:pt x="195" y="207"/>
                  </a:lnTo>
                  <a:lnTo>
                    <a:pt x="199" y="211"/>
                  </a:lnTo>
                  <a:lnTo>
                    <a:pt x="199" y="212"/>
                  </a:lnTo>
                  <a:lnTo>
                    <a:pt x="200" y="214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6" y="212"/>
                  </a:lnTo>
                  <a:lnTo>
                    <a:pt x="204" y="211"/>
                  </a:lnTo>
                  <a:lnTo>
                    <a:pt x="207" y="211"/>
                  </a:lnTo>
                  <a:lnTo>
                    <a:pt x="210" y="211"/>
                  </a:lnTo>
                  <a:lnTo>
                    <a:pt x="210" y="224"/>
                  </a:lnTo>
                  <a:lnTo>
                    <a:pt x="210" y="225"/>
                  </a:lnTo>
                  <a:lnTo>
                    <a:pt x="207" y="224"/>
                  </a:lnTo>
                  <a:lnTo>
                    <a:pt x="207" y="224"/>
                  </a:lnTo>
                  <a:lnTo>
                    <a:pt x="206" y="224"/>
                  </a:lnTo>
                  <a:lnTo>
                    <a:pt x="204" y="224"/>
                  </a:lnTo>
                  <a:lnTo>
                    <a:pt x="202" y="225"/>
                  </a:lnTo>
                  <a:lnTo>
                    <a:pt x="200" y="225"/>
                  </a:lnTo>
                  <a:lnTo>
                    <a:pt x="198" y="223"/>
                  </a:lnTo>
                  <a:lnTo>
                    <a:pt x="197" y="220"/>
                  </a:lnTo>
                  <a:lnTo>
                    <a:pt x="194" y="218"/>
                  </a:lnTo>
                  <a:lnTo>
                    <a:pt x="191" y="215"/>
                  </a:lnTo>
                  <a:lnTo>
                    <a:pt x="189" y="214"/>
                  </a:lnTo>
                  <a:lnTo>
                    <a:pt x="185" y="211"/>
                  </a:lnTo>
                  <a:lnTo>
                    <a:pt x="182" y="210"/>
                  </a:lnTo>
                  <a:lnTo>
                    <a:pt x="181" y="208"/>
                  </a:lnTo>
                  <a:lnTo>
                    <a:pt x="179" y="207"/>
                  </a:lnTo>
                  <a:lnTo>
                    <a:pt x="179" y="203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5" y="207"/>
                  </a:lnTo>
                  <a:lnTo>
                    <a:pt x="174" y="208"/>
                  </a:lnTo>
                  <a:lnTo>
                    <a:pt x="172" y="210"/>
                  </a:lnTo>
                  <a:lnTo>
                    <a:pt x="169" y="210"/>
                  </a:lnTo>
                  <a:lnTo>
                    <a:pt x="169" y="208"/>
                  </a:lnTo>
                  <a:lnTo>
                    <a:pt x="166" y="208"/>
                  </a:lnTo>
                  <a:lnTo>
                    <a:pt x="164" y="207"/>
                  </a:lnTo>
                  <a:lnTo>
                    <a:pt x="161" y="206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7" y="204"/>
                  </a:lnTo>
                  <a:lnTo>
                    <a:pt x="157" y="203"/>
                  </a:lnTo>
                  <a:lnTo>
                    <a:pt x="157" y="202"/>
                  </a:lnTo>
                  <a:lnTo>
                    <a:pt x="156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2" y="199"/>
                  </a:lnTo>
                  <a:lnTo>
                    <a:pt x="152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5" y="198"/>
                  </a:lnTo>
                  <a:lnTo>
                    <a:pt x="143" y="198"/>
                  </a:lnTo>
                  <a:lnTo>
                    <a:pt x="141" y="198"/>
                  </a:lnTo>
                  <a:lnTo>
                    <a:pt x="141" y="197"/>
                  </a:lnTo>
                  <a:lnTo>
                    <a:pt x="141" y="197"/>
                  </a:lnTo>
                  <a:lnTo>
                    <a:pt x="139" y="197"/>
                  </a:lnTo>
                  <a:lnTo>
                    <a:pt x="136" y="198"/>
                  </a:lnTo>
                  <a:lnTo>
                    <a:pt x="135" y="199"/>
                  </a:lnTo>
                  <a:lnTo>
                    <a:pt x="133" y="199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7" y="199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1" y="199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0" y="197"/>
                  </a:lnTo>
                  <a:lnTo>
                    <a:pt x="120" y="195"/>
                  </a:lnTo>
                  <a:lnTo>
                    <a:pt x="120" y="195"/>
                  </a:lnTo>
                  <a:lnTo>
                    <a:pt x="121" y="193"/>
                  </a:lnTo>
                  <a:lnTo>
                    <a:pt x="120" y="191"/>
                  </a:lnTo>
                  <a:lnTo>
                    <a:pt x="119" y="190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19" y="186"/>
                  </a:lnTo>
                  <a:lnTo>
                    <a:pt x="119" y="185"/>
                  </a:lnTo>
                  <a:lnTo>
                    <a:pt x="119" y="183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8" y="179"/>
                  </a:lnTo>
                  <a:lnTo>
                    <a:pt x="116" y="179"/>
                  </a:lnTo>
                  <a:lnTo>
                    <a:pt x="116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5" y="172"/>
                  </a:lnTo>
                  <a:lnTo>
                    <a:pt x="115" y="168"/>
                  </a:lnTo>
                  <a:lnTo>
                    <a:pt x="115" y="166"/>
                  </a:lnTo>
                  <a:lnTo>
                    <a:pt x="115" y="165"/>
                  </a:lnTo>
                  <a:lnTo>
                    <a:pt x="115" y="165"/>
                  </a:lnTo>
                  <a:lnTo>
                    <a:pt x="115" y="162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6" y="157"/>
                  </a:lnTo>
                  <a:lnTo>
                    <a:pt x="116" y="156"/>
                  </a:lnTo>
                  <a:lnTo>
                    <a:pt x="116" y="153"/>
                  </a:lnTo>
                  <a:lnTo>
                    <a:pt x="116" y="152"/>
                  </a:lnTo>
                  <a:lnTo>
                    <a:pt x="102" y="152"/>
                  </a:lnTo>
                  <a:lnTo>
                    <a:pt x="102" y="150"/>
                  </a:lnTo>
                  <a:lnTo>
                    <a:pt x="102" y="149"/>
                  </a:lnTo>
                  <a:lnTo>
                    <a:pt x="102" y="148"/>
                  </a:lnTo>
                  <a:lnTo>
                    <a:pt x="99" y="147"/>
                  </a:lnTo>
                  <a:lnTo>
                    <a:pt x="99" y="14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6" y="153"/>
                  </a:lnTo>
                  <a:lnTo>
                    <a:pt x="85" y="154"/>
                  </a:lnTo>
                  <a:lnTo>
                    <a:pt x="85" y="156"/>
                  </a:lnTo>
                  <a:lnTo>
                    <a:pt x="86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0" y="161"/>
                  </a:lnTo>
                  <a:lnTo>
                    <a:pt x="69" y="161"/>
                  </a:lnTo>
                  <a:lnTo>
                    <a:pt x="67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2" y="156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7"/>
                  </a:lnTo>
                  <a:lnTo>
                    <a:pt x="56" y="144"/>
                  </a:lnTo>
                  <a:lnTo>
                    <a:pt x="56" y="143"/>
                  </a:lnTo>
                  <a:lnTo>
                    <a:pt x="57" y="141"/>
                  </a:lnTo>
                  <a:lnTo>
                    <a:pt x="57" y="140"/>
                  </a:lnTo>
                  <a:lnTo>
                    <a:pt x="56" y="139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6" y="135"/>
                  </a:lnTo>
                  <a:lnTo>
                    <a:pt x="42" y="135"/>
                  </a:lnTo>
                  <a:lnTo>
                    <a:pt x="35" y="135"/>
                  </a:lnTo>
                  <a:lnTo>
                    <a:pt x="31" y="135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1" y="135"/>
                  </a:lnTo>
                  <a:lnTo>
                    <a:pt x="19" y="135"/>
                  </a:lnTo>
                  <a:lnTo>
                    <a:pt x="16" y="135"/>
                  </a:lnTo>
                  <a:lnTo>
                    <a:pt x="15" y="135"/>
                  </a:lnTo>
                  <a:lnTo>
                    <a:pt x="13" y="135"/>
                  </a:lnTo>
                  <a:lnTo>
                    <a:pt x="11" y="135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3" y="133"/>
                  </a:lnTo>
                  <a:lnTo>
                    <a:pt x="6" y="132"/>
                  </a:lnTo>
                  <a:lnTo>
                    <a:pt x="7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6" y="120"/>
                  </a:lnTo>
                  <a:lnTo>
                    <a:pt x="16" y="122"/>
                  </a:lnTo>
                  <a:lnTo>
                    <a:pt x="16" y="123"/>
                  </a:lnTo>
                  <a:lnTo>
                    <a:pt x="19" y="123"/>
                  </a:lnTo>
                  <a:lnTo>
                    <a:pt x="20" y="122"/>
                  </a:lnTo>
                  <a:lnTo>
                    <a:pt x="20" y="119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9"/>
                  </a:lnTo>
                  <a:lnTo>
                    <a:pt x="28" y="120"/>
                  </a:lnTo>
                  <a:lnTo>
                    <a:pt x="29" y="122"/>
                  </a:lnTo>
                  <a:lnTo>
                    <a:pt x="32" y="124"/>
                  </a:lnTo>
                  <a:lnTo>
                    <a:pt x="35" y="123"/>
                  </a:lnTo>
                  <a:lnTo>
                    <a:pt x="36" y="120"/>
                  </a:lnTo>
                  <a:lnTo>
                    <a:pt x="41" y="115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48" y="106"/>
                  </a:lnTo>
                  <a:lnTo>
                    <a:pt x="49" y="103"/>
                  </a:lnTo>
                  <a:lnTo>
                    <a:pt x="49" y="97"/>
                  </a:lnTo>
                  <a:lnTo>
                    <a:pt x="49" y="95"/>
                  </a:lnTo>
                  <a:lnTo>
                    <a:pt x="48" y="93"/>
                  </a:lnTo>
                  <a:lnTo>
                    <a:pt x="49" y="90"/>
                  </a:lnTo>
                  <a:lnTo>
                    <a:pt x="53" y="86"/>
                  </a:lnTo>
                  <a:lnTo>
                    <a:pt x="53" y="83"/>
                  </a:lnTo>
                  <a:lnTo>
                    <a:pt x="56" y="81"/>
                  </a:lnTo>
                  <a:lnTo>
                    <a:pt x="58" y="78"/>
                  </a:lnTo>
                  <a:lnTo>
                    <a:pt x="60" y="79"/>
                  </a:lnTo>
                  <a:lnTo>
                    <a:pt x="62" y="78"/>
                  </a:lnTo>
                  <a:lnTo>
                    <a:pt x="64" y="77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1" y="58"/>
                  </a:lnTo>
                  <a:lnTo>
                    <a:pt x="70" y="58"/>
                  </a:lnTo>
                  <a:lnTo>
                    <a:pt x="71" y="54"/>
                  </a:lnTo>
                  <a:lnTo>
                    <a:pt x="70" y="53"/>
                  </a:lnTo>
                  <a:lnTo>
                    <a:pt x="71" y="49"/>
                  </a:lnTo>
                  <a:lnTo>
                    <a:pt x="73" y="48"/>
                  </a:lnTo>
                  <a:lnTo>
                    <a:pt x="73" y="45"/>
                  </a:lnTo>
                  <a:lnTo>
                    <a:pt x="74" y="43"/>
                  </a:lnTo>
                  <a:lnTo>
                    <a:pt x="73" y="37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2"/>
                  </a:lnTo>
                  <a:lnTo>
                    <a:pt x="79" y="19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102" y="11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8" y="12"/>
                  </a:lnTo>
                  <a:lnTo>
                    <a:pt x="111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1" y="15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5" y="8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9" y="7"/>
                  </a:lnTo>
                  <a:lnTo>
                    <a:pt x="140" y="7"/>
                  </a:lnTo>
                  <a:lnTo>
                    <a:pt x="143" y="6"/>
                  </a:lnTo>
                  <a:lnTo>
                    <a:pt x="146" y="3"/>
                  </a:lnTo>
                  <a:lnTo>
                    <a:pt x="148" y="3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7" y="4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47" name="Freeform 477">
              <a:extLst>
                <a:ext uri="{FF2B5EF4-FFF2-40B4-BE49-F238E27FC236}">
                  <a16:creationId xmlns:a16="http://schemas.microsoft.com/office/drawing/2014/main" id="{3145FE1F-FC41-4EA5-B9EE-2226A89B4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306" y="5067055"/>
              <a:ext cx="70862" cy="181942"/>
            </a:xfrm>
            <a:custGeom>
              <a:avLst/>
              <a:gdLst>
                <a:gd name="T0" fmla="*/ 6 w 37"/>
                <a:gd name="T1" fmla="*/ 0 h 95"/>
                <a:gd name="T2" fmla="*/ 7 w 37"/>
                <a:gd name="T3" fmla="*/ 1 h 95"/>
                <a:gd name="T4" fmla="*/ 8 w 37"/>
                <a:gd name="T5" fmla="*/ 1 h 95"/>
                <a:gd name="T6" fmla="*/ 11 w 37"/>
                <a:gd name="T7" fmla="*/ 2 h 95"/>
                <a:gd name="T8" fmla="*/ 12 w 37"/>
                <a:gd name="T9" fmla="*/ 2 h 95"/>
                <a:gd name="T10" fmla="*/ 15 w 37"/>
                <a:gd name="T11" fmla="*/ 5 h 95"/>
                <a:gd name="T12" fmla="*/ 20 w 37"/>
                <a:gd name="T13" fmla="*/ 14 h 95"/>
                <a:gd name="T14" fmla="*/ 19 w 37"/>
                <a:gd name="T15" fmla="*/ 37 h 95"/>
                <a:gd name="T16" fmla="*/ 24 w 37"/>
                <a:gd name="T17" fmla="*/ 48 h 95"/>
                <a:gd name="T18" fmla="*/ 27 w 37"/>
                <a:gd name="T19" fmla="*/ 51 h 95"/>
                <a:gd name="T20" fmla="*/ 32 w 37"/>
                <a:gd name="T21" fmla="*/ 56 h 95"/>
                <a:gd name="T22" fmla="*/ 36 w 37"/>
                <a:gd name="T23" fmla="*/ 62 h 95"/>
                <a:gd name="T24" fmla="*/ 37 w 37"/>
                <a:gd name="T25" fmla="*/ 66 h 95"/>
                <a:gd name="T26" fmla="*/ 36 w 37"/>
                <a:gd name="T27" fmla="*/ 68 h 95"/>
                <a:gd name="T28" fmla="*/ 34 w 37"/>
                <a:gd name="T29" fmla="*/ 70 h 95"/>
                <a:gd name="T30" fmla="*/ 34 w 37"/>
                <a:gd name="T31" fmla="*/ 71 h 95"/>
                <a:gd name="T32" fmla="*/ 36 w 37"/>
                <a:gd name="T33" fmla="*/ 73 h 95"/>
                <a:gd name="T34" fmla="*/ 34 w 37"/>
                <a:gd name="T35" fmla="*/ 80 h 95"/>
                <a:gd name="T36" fmla="*/ 31 w 37"/>
                <a:gd name="T37" fmla="*/ 81 h 95"/>
                <a:gd name="T38" fmla="*/ 29 w 37"/>
                <a:gd name="T39" fmla="*/ 87 h 95"/>
                <a:gd name="T40" fmla="*/ 28 w 37"/>
                <a:gd name="T41" fmla="*/ 92 h 95"/>
                <a:gd name="T42" fmla="*/ 25 w 37"/>
                <a:gd name="T43" fmla="*/ 95 h 95"/>
                <a:gd name="T44" fmla="*/ 25 w 37"/>
                <a:gd name="T45" fmla="*/ 92 h 95"/>
                <a:gd name="T46" fmla="*/ 23 w 37"/>
                <a:gd name="T47" fmla="*/ 88 h 95"/>
                <a:gd name="T48" fmla="*/ 20 w 37"/>
                <a:gd name="T49" fmla="*/ 85 h 95"/>
                <a:gd name="T50" fmla="*/ 17 w 37"/>
                <a:gd name="T51" fmla="*/ 81 h 95"/>
                <a:gd name="T52" fmla="*/ 16 w 37"/>
                <a:gd name="T53" fmla="*/ 76 h 95"/>
                <a:gd name="T54" fmla="*/ 17 w 37"/>
                <a:gd name="T55" fmla="*/ 72 h 95"/>
                <a:gd name="T56" fmla="*/ 21 w 37"/>
                <a:gd name="T57" fmla="*/ 67 h 95"/>
                <a:gd name="T58" fmla="*/ 20 w 37"/>
                <a:gd name="T59" fmla="*/ 62 h 95"/>
                <a:gd name="T60" fmla="*/ 13 w 37"/>
                <a:gd name="T61" fmla="*/ 60 h 95"/>
                <a:gd name="T62" fmla="*/ 12 w 37"/>
                <a:gd name="T63" fmla="*/ 62 h 95"/>
                <a:gd name="T64" fmla="*/ 8 w 37"/>
                <a:gd name="T65" fmla="*/ 62 h 95"/>
                <a:gd name="T66" fmla="*/ 7 w 37"/>
                <a:gd name="T67" fmla="*/ 59 h 95"/>
                <a:gd name="T68" fmla="*/ 7 w 37"/>
                <a:gd name="T69" fmla="*/ 56 h 95"/>
                <a:gd name="T70" fmla="*/ 3 w 37"/>
                <a:gd name="T71" fmla="*/ 55 h 95"/>
                <a:gd name="T72" fmla="*/ 0 w 37"/>
                <a:gd name="T73" fmla="*/ 51 h 95"/>
                <a:gd name="T74" fmla="*/ 2 w 37"/>
                <a:gd name="T75" fmla="*/ 50 h 95"/>
                <a:gd name="T76" fmla="*/ 3 w 37"/>
                <a:gd name="T77" fmla="*/ 46 h 95"/>
                <a:gd name="T78" fmla="*/ 3 w 37"/>
                <a:gd name="T79" fmla="*/ 43 h 95"/>
                <a:gd name="T80" fmla="*/ 3 w 37"/>
                <a:gd name="T81" fmla="*/ 41 h 95"/>
                <a:gd name="T82" fmla="*/ 8 w 37"/>
                <a:gd name="T83" fmla="*/ 38 h 95"/>
                <a:gd name="T84" fmla="*/ 9 w 37"/>
                <a:gd name="T85" fmla="*/ 37 h 95"/>
                <a:gd name="T86" fmla="*/ 8 w 37"/>
                <a:gd name="T87" fmla="*/ 35 h 95"/>
                <a:gd name="T88" fmla="*/ 7 w 37"/>
                <a:gd name="T89" fmla="*/ 33 h 95"/>
                <a:gd name="T90" fmla="*/ 8 w 37"/>
                <a:gd name="T91" fmla="*/ 30 h 95"/>
                <a:gd name="T92" fmla="*/ 8 w 37"/>
                <a:gd name="T93" fmla="*/ 27 h 95"/>
                <a:gd name="T94" fmla="*/ 7 w 37"/>
                <a:gd name="T95" fmla="*/ 23 h 95"/>
                <a:gd name="T96" fmla="*/ 7 w 37"/>
                <a:gd name="T97" fmla="*/ 20 h 95"/>
                <a:gd name="T98" fmla="*/ 9 w 37"/>
                <a:gd name="T99" fmla="*/ 17 h 95"/>
                <a:gd name="T100" fmla="*/ 11 w 37"/>
                <a:gd name="T101" fmla="*/ 13 h 95"/>
                <a:gd name="T102" fmla="*/ 8 w 37"/>
                <a:gd name="T103" fmla="*/ 10 h 95"/>
                <a:gd name="T104" fmla="*/ 8 w 37"/>
                <a:gd name="T105" fmla="*/ 6 h 95"/>
                <a:gd name="T106" fmla="*/ 7 w 37"/>
                <a:gd name="T107" fmla="*/ 5 h 95"/>
                <a:gd name="T108" fmla="*/ 6 w 37"/>
                <a:gd name="T109" fmla="*/ 2 h 95"/>
                <a:gd name="T110" fmla="*/ 3 w 37"/>
                <a:gd name="T1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95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9" y="9"/>
                  </a:lnTo>
                  <a:lnTo>
                    <a:pt x="20" y="14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20" y="47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6" y="62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4" y="80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8" y="89"/>
                  </a:lnTo>
                  <a:lnTo>
                    <a:pt x="28" y="92"/>
                  </a:lnTo>
                  <a:lnTo>
                    <a:pt x="28" y="95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4" y="89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6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48" name="Freeform 478">
              <a:extLst>
                <a:ext uri="{FF2B5EF4-FFF2-40B4-BE49-F238E27FC236}">
                  <a16:creationId xmlns:a16="http://schemas.microsoft.com/office/drawing/2014/main" id="{16550B81-1849-4FDB-A406-0C1D72D8F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35" y="5038327"/>
              <a:ext cx="270040" cy="229820"/>
            </a:xfrm>
            <a:custGeom>
              <a:avLst/>
              <a:gdLst>
                <a:gd name="T0" fmla="*/ 113 w 141"/>
                <a:gd name="T1" fmla="*/ 3 h 120"/>
                <a:gd name="T2" fmla="*/ 118 w 141"/>
                <a:gd name="T3" fmla="*/ 7 h 120"/>
                <a:gd name="T4" fmla="*/ 128 w 141"/>
                <a:gd name="T5" fmla="*/ 10 h 120"/>
                <a:gd name="T6" fmla="*/ 133 w 141"/>
                <a:gd name="T7" fmla="*/ 15 h 120"/>
                <a:gd name="T8" fmla="*/ 137 w 141"/>
                <a:gd name="T9" fmla="*/ 20 h 120"/>
                <a:gd name="T10" fmla="*/ 138 w 141"/>
                <a:gd name="T11" fmla="*/ 25 h 120"/>
                <a:gd name="T12" fmla="*/ 139 w 141"/>
                <a:gd name="T13" fmla="*/ 32 h 120"/>
                <a:gd name="T14" fmla="*/ 137 w 141"/>
                <a:gd name="T15" fmla="*/ 38 h 120"/>
                <a:gd name="T16" fmla="*/ 138 w 141"/>
                <a:gd name="T17" fmla="*/ 45 h 120"/>
                <a:gd name="T18" fmla="*/ 138 w 141"/>
                <a:gd name="T19" fmla="*/ 50 h 120"/>
                <a:gd name="T20" fmla="*/ 138 w 141"/>
                <a:gd name="T21" fmla="*/ 53 h 120"/>
                <a:gd name="T22" fmla="*/ 133 w 141"/>
                <a:gd name="T23" fmla="*/ 58 h 120"/>
                <a:gd name="T24" fmla="*/ 132 w 141"/>
                <a:gd name="T25" fmla="*/ 65 h 120"/>
                <a:gd name="T26" fmla="*/ 133 w 141"/>
                <a:gd name="T27" fmla="*/ 70 h 120"/>
                <a:gd name="T28" fmla="*/ 122 w 141"/>
                <a:gd name="T29" fmla="*/ 75 h 120"/>
                <a:gd name="T30" fmla="*/ 101 w 141"/>
                <a:gd name="T31" fmla="*/ 83 h 120"/>
                <a:gd name="T32" fmla="*/ 101 w 141"/>
                <a:gd name="T33" fmla="*/ 90 h 120"/>
                <a:gd name="T34" fmla="*/ 96 w 141"/>
                <a:gd name="T35" fmla="*/ 90 h 120"/>
                <a:gd name="T36" fmla="*/ 87 w 141"/>
                <a:gd name="T37" fmla="*/ 92 h 120"/>
                <a:gd name="T38" fmla="*/ 82 w 141"/>
                <a:gd name="T39" fmla="*/ 98 h 120"/>
                <a:gd name="T40" fmla="*/ 76 w 141"/>
                <a:gd name="T41" fmla="*/ 102 h 120"/>
                <a:gd name="T42" fmla="*/ 58 w 141"/>
                <a:gd name="T43" fmla="*/ 120 h 120"/>
                <a:gd name="T44" fmla="*/ 53 w 141"/>
                <a:gd name="T45" fmla="*/ 117 h 120"/>
                <a:gd name="T46" fmla="*/ 46 w 141"/>
                <a:gd name="T47" fmla="*/ 119 h 120"/>
                <a:gd name="T48" fmla="*/ 39 w 141"/>
                <a:gd name="T49" fmla="*/ 116 h 120"/>
                <a:gd name="T50" fmla="*/ 34 w 141"/>
                <a:gd name="T51" fmla="*/ 113 h 120"/>
                <a:gd name="T52" fmla="*/ 31 w 141"/>
                <a:gd name="T53" fmla="*/ 112 h 120"/>
                <a:gd name="T54" fmla="*/ 16 w 141"/>
                <a:gd name="T55" fmla="*/ 113 h 120"/>
                <a:gd name="T56" fmla="*/ 10 w 141"/>
                <a:gd name="T57" fmla="*/ 110 h 120"/>
                <a:gd name="T58" fmla="*/ 4 w 141"/>
                <a:gd name="T59" fmla="*/ 103 h 120"/>
                <a:gd name="T60" fmla="*/ 1 w 141"/>
                <a:gd name="T61" fmla="*/ 58 h 120"/>
                <a:gd name="T62" fmla="*/ 28 w 141"/>
                <a:gd name="T63" fmla="*/ 53 h 120"/>
                <a:gd name="T64" fmla="*/ 26 w 141"/>
                <a:gd name="T65" fmla="*/ 42 h 120"/>
                <a:gd name="T66" fmla="*/ 26 w 141"/>
                <a:gd name="T67" fmla="*/ 35 h 120"/>
                <a:gd name="T68" fmla="*/ 30 w 141"/>
                <a:gd name="T69" fmla="*/ 37 h 120"/>
                <a:gd name="T70" fmla="*/ 33 w 141"/>
                <a:gd name="T71" fmla="*/ 38 h 120"/>
                <a:gd name="T72" fmla="*/ 41 w 141"/>
                <a:gd name="T73" fmla="*/ 36 h 120"/>
                <a:gd name="T74" fmla="*/ 42 w 141"/>
                <a:gd name="T75" fmla="*/ 41 h 120"/>
                <a:gd name="T76" fmla="*/ 46 w 141"/>
                <a:gd name="T77" fmla="*/ 44 h 120"/>
                <a:gd name="T78" fmla="*/ 54 w 141"/>
                <a:gd name="T79" fmla="*/ 48 h 120"/>
                <a:gd name="T80" fmla="*/ 60 w 141"/>
                <a:gd name="T81" fmla="*/ 41 h 120"/>
                <a:gd name="T82" fmla="*/ 64 w 141"/>
                <a:gd name="T83" fmla="*/ 45 h 120"/>
                <a:gd name="T84" fmla="*/ 74 w 141"/>
                <a:gd name="T85" fmla="*/ 52 h 120"/>
                <a:gd name="T86" fmla="*/ 83 w 141"/>
                <a:gd name="T87" fmla="*/ 61 h 120"/>
                <a:gd name="T88" fmla="*/ 91 w 141"/>
                <a:gd name="T89" fmla="*/ 62 h 120"/>
                <a:gd name="T90" fmla="*/ 95 w 141"/>
                <a:gd name="T91" fmla="*/ 62 h 120"/>
                <a:gd name="T92" fmla="*/ 91 w 141"/>
                <a:gd name="T93" fmla="*/ 50 h 120"/>
                <a:gd name="T94" fmla="*/ 84 w 141"/>
                <a:gd name="T95" fmla="*/ 50 h 120"/>
                <a:gd name="T96" fmla="*/ 79 w 141"/>
                <a:gd name="T97" fmla="*/ 41 h 120"/>
                <a:gd name="T98" fmla="*/ 82 w 141"/>
                <a:gd name="T99" fmla="*/ 29 h 120"/>
                <a:gd name="T100" fmla="*/ 83 w 141"/>
                <a:gd name="T101" fmla="*/ 24 h 120"/>
                <a:gd name="T102" fmla="*/ 84 w 141"/>
                <a:gd name="T103" fmla="*/ 19 h 120"/>
                <a:gd name="T104" fmla="*/ 85 w 141"/>
                <a:gd name="T105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20">
                  <a:moveTo>
                    <a:pt x="104" y="0"/>
                  </a:moveTo>
                  <a:lnTo>
                    <a:pt x="110" y="3"/>
                  </a:lnTo>
                  <a:lnTo>
                    <a:pt x="112" y="3"/>
                  </a:lnTo>
                  <a:lnTo>
                    <a:pt x="113" y="3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8" y="7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28" y="10"/>
                  </a:lnTo>
                  <a:lnTo>
                    <a:pt x="128" y="10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4" y="16"/>
                  </a:lnTo>
                  <a:lnTo>
                    <a:pt x="136" y="17"/>
                  </a:lnTo>
                  <a:lnTo>
                    <a:pt x="136" y="19"/>
                  </a:lnTo>
                  <a:lnTo>
                    <a:pt x="137" y="20"/>
                  </a:lnTo>
                  <a:lnTo>
                    <a:pt x="138" y="20"/>
                  </a:lnTo>
                  <a:lnTo>
                    <a:pt x="138" y="21"/>
                  </a:lnTo>
                  <a:lnTo>
                    <a:pt x="137" y="24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41" y="28"/>
                  </a:lnTo>
                  <a:lnTo>
                    <a:pt x="141" y="31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37" y="35"/>
                  </a:lnTo>
                  <a:lnTo>
                    <a:pt x="137" y="37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6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39" y="52"/>
                  </a:lnTo>
                  <a:lnTo>
                    <a:pt x="138" y="52"/>
                  </a:lnTo>
                  <a:lnTo>
                    <a:pt x="138" y="53"/>
                  </a:lnTo>
                  <a:lnTo>
                    <a:pt x="136" y="54"/>
                  </a:lnTo>
                  <a:lnTo>
                    <a:pt x="133" y="56"/>
                  </a:lnTo>
                  <a:lnTo>
                    <a:pt x="133" y="57"/>
                  </a:lnTo>
                  <a:lnTo>
                    <a:pt x="133" y="58"/>
                  </a:lnTo>
                  <a:lnTo>
                    <a:pt x="133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2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2" y="69"/>
                  </a:lnTo>
                  <a:lnTo>
                    <a:pt x="133" y="70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29" y="73"/>
                  </a:lnTo>
                  <a:lnTo>
                    <a:pt x="122" y="75"/>
                  </a:lnTo>
                  <a:lnTo>
                    <a:pt x="120" y="77"/>
                  </a:lnTo>
                  <a:lnTo>
                    <a:pt x="108" y="82"/>
                  </a:lnTo>
                  <a:lnTo>
                    <a:pt x="105" y="82"/>
                  </a:lnTo>
                  <a:lnTo>
                    <a:pt x="101" y="83"/>
                  </a:lnTo>
                  <a:lnTo>
                    <a:pt x="100" y="86"/>
                  </a:lnTo>
                  <a:lnTo>
                    <a:pt x="101" y="88"/>
                  </a:lnTo>
                  <a:lnTo>
                    <a:pt x="101" y="90"/>
                  </a:lnTo>
                  <a:lnTo>
                    <a:pt x="101" y="90"/>
                  </a:lnTo>
                  <a:lnTo>
                    <a:pt x="100" y="91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2" y="90"/>
                  </a:lnTo>
                  <a:lnTo>
                    <a:pt x="89" y="91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3" y="94"/>
                  </a:lnTo>
                  <a:lnTo>
                    <a:pt x="82" y="95"/>
                  </a:lnTo>
                  <a:lnTo>
                    <a:pt x="83" y="96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0" y="107"/>
                  </a:lnTo>
                  <a:lnTo>
                    <a:pt x="64" y="113"/>
                  </a:lnTo>
                  <a:lnTo>
                    <a:pt x="60" y="119"/>
                  </a:lnTo>
                  <a:lnTo>
                    <a:pt x="58" y="120"/>
                  </a:lnTo>
                  <a:lnTo>
                    <a:pt x="55" y="119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6"/>
                  </a:lnTo>
                  <a:lnTo>
                    <a:pt x="49" y="117"/>
                  </a:lnTo>
                  <a:lnTo>
                    <a:pt x="46" y="119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2" y="116"/>
                  </a:lnTo>
                  <a:lnTo>
                    <a:pt x="39" y="116"/>
                  </a:lnTo>
                  <a:lnTo>
                    <a:pt x="38" y="116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29" y="113"/>
                  </a:lnTo>
                  <a:lnTo>
                    <a:pt x="28" y="112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3" y="111"/>
                  </a:lnTo>
                  <a:lnTo>
                    <a:pt x="12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1" y="58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6" y="42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38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1" y="36"/>
                  </a:lnTo>
                  <a:lnTo>
                    <a:pt x="41" y="37"/>
                  </a:lnTo>
                  <a:lnTo>
                    <a:pt x="41" y="38"/>
                  </a:lnTo>
                  <a:lnTo>
                    <a:pt x="42" y="40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9" y="45"/>
                  </a:lnTo>
                  <a:lnTo>
                    <a:pt x="51" y="46"/>
                  </a:lnTo>
                  <a:lnTo>
                    <a:pt x="54" y="46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59" y="46"/>
                  </a:lnTo>
                  <a:lnTo>
                    <a:pt x="60" y="45"/>
                  </a:lnTo>
                  <a:lnTo>
                    <a:pt x="60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6" y="46"/>
                  </a:lnTo>
                  <a:lnTo>
                    <a:pt x="67" y="48"/>
                  </a:lnTo>
                  <a:lnTo>
                    <a:pt x="70" y="49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9" y="56"/>
                  </a:lnTo>
                  <a:lnTo>
                    <a:pt x="82" y="58"/>
                  </a:lnTo>
                  <a:lnTo>
                    <a:pt x="83" y="61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9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5" y="49"/>
                  </a:lnTo>
                  <a:lnTo>
                    <a:pt x="92" y="49"/>
                  </a:lnTo>
                  <a:lnTo>
                    <a:pt x="89" y="49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85" y="52"/>
                  </a:lnTo>
                  <a:lnTo>
                    <a:pt x="84" y="50"/>
                  </a:lnTo>
                  <a:lnTo>
                    <a:pt x="84" y="49"/>
                  </a:lnTo>
                  <a:lnTo>
                    <a:pt x="80" y="45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9" y="35"/>
                  </a:lnTo>
                  <a:lnTo>
                    <a:pt x="79" y="33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3" y="24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3" y="17"/>
                  </a:lnTo>
                  <a:lnTo>
                    <a:pt x="82" y="16"/>
                  </a:lnTo>
                  <a:lnTo>
                    <a:pt x="80" y="13"/>
                  </a:lnTo>
                  <a:lnTo>
                    <a:pt x="85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49" name="Freeform 479">
              <a:extLst>
                <a:ext uri="{FF2B5EF4-FFF2-40B4-BE49-F238E27FC236}">
                  <a16:creationId xmlns:a16="http://schemas.microsoft.com/office/drawing/2014/main" id="{CDDD7FAC-3DF2-4B81-B9CF-179942A76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600" y="4986618"/>
              <a:ext cx="285361" cy="281530"/>
            </a:xfrm>
            <a:custGeom>
              <a:avLst/>
              <a:gdLst>
                <a:gd name="T0" fmla="*/ 25 w 149"/>
                <a:gd name="T1" fmla="*/ 0 h 147"/>
                <a:gd name="T2" fmla="*/ 37 w 149"/>
                <a:gd name="T3" fmla="*/ 0 h 147"/>
                <a:gd name="T4" fmla="*/ 62 w 149"/>
                <a:gd name="T5" fmla="*/ 2 h 147"/>
                <a:gd name="T6" fmla="*/ 63 w 149"/>
                <a:gd name="T7" fmla="*/ 6 h 147"/>
                <a:gd name="T8" fmla="*/ 64 w 149"/>
                <a:gd name="T9" fmla="*/ 14 h 147"/>
                <a:gd name="T10" fmla="*/ 67 w 149"/>
                <a:gd name="T11" fmla="*/ 19 h 147"/>
                <a:gd name="T12" fmla="*/ 73 w 149"/>
                <a:gd name="T13" fmla="*/ 26 h 147"/>
                <a:gd name="T14" fmla="*/ 83 w 149"/>
                <a:gd name="T15" fmla="*/ 25 h 147"/>
                <a:gd name="T16" fmla="*/ 92 w 149"/>
                <a:gd name="T17" fmla="*/ 18 h 147"/>
                <a:gd name="T18" fmla="*/ 105 w 149"/>
                <a:gd name="T19" fmla="*/ 12 h 147"/>
                <a:gd name="T20" fmla="*/ 108 w 149"/>
                <a:gd name="T21" fmla="*/ 17 h 147"/>
                <a:gd name="T22" fmla="*/ 122 w 149"/>
                <a:gd name="T23" fmla="*/ 22 h 147"/>
                <a:gd name="T24" fmla="*/ 121 w 149"/>
                <a:gd name="T25" fmla="*/ 30 h 147"/>
                <a:gd name="T26" fmla="*/ 121 w 149"/>
                <a:gd name="T27" fmla="*/ 37 h 147"/>
                <a:gd name="T28" fmla="*/ 122 w 149"/>
                <a:gd name="T29" fmla="*/ 43 h 147"/>
                <a:gd name="T30" fmla="*/ 125 w 149"/>
                <a:gd name="T31" fmla="*/ 47 h 147"/>
                <a:gd name="T32" fmla="*/ 126 w 149"/>
                <a:gd name="T33" fmla="*/ 52 h 147"/>
                <a:gd name="T34" fmla="*/ 127 w 149"/>
                <a:gd name="T35" fmla="*/ 58 h 147"/>
                <a:gd name="T36" fmla="*/ 126 w 149"/>
                <a:gd name="T37" fmla="*/ 63 h 147"/>
                <a:gd name="T38" fmla="*/ 129 w 149"/>
                <a:gd name="T39" fmla="*/ 63 h 147"/>
                <a:gd name="T40" fmla="*/ 134 w 149"/>
                <a:gd name="T41" fmla="*/ 64 h 147"/>
                <a:gd name="T42" fmla="*/ 141 w 149"/>
                <a:gd name="T43" fmla="*/ 64 h 147"/>
                <a:gd name="T44" fmla="*/ 147 w 149"/>
                <a:gd name="T45" fmla="*/ 63 h 147"/>
                <a:gd name="T46" fmla="*/ 146 w 149"/>
                <a:gd name="T47" fmla="*/ 73 h 147"/>
                <a:gd name="T48" fmla="*/ 147 w 149"/>
                <a:gd name="T49" fmla="*/ 81 h 147"/>
                <a:gd name="T50" fmla="*/ 121 w 149"/>
                <a:gd name="T51" fmla="*/ 125 h 147"/>
                <a:gd name="T52" fmla="*/ 126 w 149"/>
                <a:gd name="T53" fmla="*/ 131 h 147"/>
                <a:gd name="T54" fmla="*/ 133 w 149"/>
                <a:gd name="T55" fmla="*/ 137 h 147"/>
                <a:gd name="T56" fmla="*/ 137 w 149"/>
                <a:gd name="T57" fmla="*/ 142 h 147"/>
                <a:gd name="T58" fmla="*/ 116 w 149"/>
                <a:gd name="T59" fmla="*/ 147 h 147"/>
                <a:gd name="T60" fmla="*/ 113 w 149"/>
                <a:gd name="T61" fmla="*/ 146 h 147"/>
                <a:gd name="T62" fmla="*/ 109 w 149"/>
                <a:gd name="T63" fmla="*/ 146 h 147"/>
                <a:gd name="T64" fmla="*/ 101 w 149"/>
                <a:gd name="T65" fmla="*/ 143 h 147"/>
                <a:gd name="T66" fmla="*/ 97 w 149"/>
                <a:gd name="T67" fmla="*/ 144 h 147"/>
                <a:gd name="T68" fmla="*/ 89 w 149"/>
                <a:gd name="T69" fmla="*/ 144 h 147"/>
                <a:gd name="T70" fmla="*/ 83 w 149"/>
                <a:gd name="T71" fmla="*/ 143 h 147"/>
                <a:gd name="T72" fmla="*/ 77 w 149"/>
                <a:gd name="T73" fmla="*/ 138 h 147"/>
                <a:gd name="T74" fmla="*/ 30 w 149"/>
                <a:gd name="T75" fmla="*/ 139 h 147"/>
                <a:gd name="T76" fmla="*/ 22 w 149"/>
                <a:gd name="T77" fmla="*/ 137 h 147"/>
                <a:gd name="T78" fmla="*/ 21 w 149"/>
                <a:gd name="T79" fmla="*/ 134 h 147"/>
                <a:gd name="T80" fmla="*/ 17 w 149"/>
                <a:gd name="T81" fmla="*/ 134 h 147"/>
                <a:gd name="T82" fmla="*/ 9 w 149"/>
                <a:gd name="T83" fmla="*/ 137 h 147"/>
                <a:gd name="T84" fmla="*/ 4 w 149"/>
                <a:gd name="T85" fmla="*/ 137 h 147"/>
                <a:gd name="T86" fmla="*/ 0 w 149"/>
                <a:gd name="T87" fmla="*/ 138 h 147"/>
                <a:gd name="T88" fmla="*/ 0 w 149"/>
                <a:gd name="T89" fmla="*/ 127 h 147"/>
                <a:gd name="T90" fmla="*/ 4 w 149"/>
                <a:gd name="T91" fmla="*/ 110 h 147"/>
                <a:gd name="T92" fmla="*/ 8 w 149"/>
                <a:gd name="T93" fmla="*/ 92 h 147"/>
                <a:gd name="T94" fmla="*/ 21 w 149"/>
                <a:gd name="T95" fmla="*/ 80 h 147"/>
                <a:gd name="T96" fmla="*/ 25 w 149"/>
                <a:gd name="T97" fmla="*/ 56 h 147"/>
                <a:gd name="T98" fmla="*/ 18 w 149"/>
                <a:gd name="T99" fmla="*/ 39 h 147"/>
                <a:gd name="T100" fmla="*/ 17 w 149"/>
                <a:gd name="T101" fmla="*/ 23 h 147"/>
                <a:gd name="T102" fmla="*/ 9 w 149"/>
                <a:gd name="T103" fmla="*/ 4 h 147"/>
                <a:gd name="T104" fmla="*/ 13 w 149"/>
                <a:gd name="T105" fmla="*/ 1 h 147"/>
                <a:gd name="T106" fmla="*/ 19 w 149"/>
                <a:gd name="T10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147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9"/>
                  </a:lnTo>
                  <a:lnTo>
                    <a:pt x="68" y="21"/>
                  </a:lnTo>
                  <a:lnTo>
                    <a:pt x="68" y="25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81" y="26"/>
                  </a:lnTo>
                  <a:lnTo>
                    <a:pt x="83" y="25"/>
                  </a:lnTo>
                  <a:lnTo>
                    <a:pt x="92" y="25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8" y="13"/>
                  </a:lnTo>
                  <a:lnTo>
                    <a:pt x="108" y="14"/>
                  </a:lnTo>
                  <a:lnTo>
                    <a:pt x="108" y="15"/>
                  </a:lnTo>
                  <a:lnTo>
                    <a:pt x="108" y="17"/>
                  </a:lnTo>
                  <a:lnTo>
                    <a:pt x="122" y="17"/>
                  </a:lnTo>
                  <a:lnTo>
                    <a:pt x="122" y="18"/>
                  </a:lnTo>
                  <a:lnTo>
                    <a:pt x="122" y="21"/>
                  </a:lnTo>
                  <a:lnTo>
                    <a:pt x="122" y="22"/>
                  </a:lnTo>
                  <a:lnTo>
                    <a:pt x="121" y="25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1" y="37"/>
                  </a:lnTo>
                  <a:lnTo>
                    <a:pt x="121" y="39"/>
                  </a:lnTo>
                  <a:lnTo>
                    <a:pt x="121" y="40"/>
                  </a:lnTo>
                  <a:lnTo>
                    <a:pt x="121" y="42"/>
                  </a:lnTo>
                  <a:lnTo>
                    <a:pt x="122" y="43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5" y="47"/>
                  </a:lnTo>
                  <a:lnTo>
                    <a:pt x="125" y="48"/>
                  </a:lnTo>
                  <a:lnTo>
                    <a:pt x="125" y="50"/>
                  </a:lnTo>
                  <a:lnTo>
                    <a:pt x="125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27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2"/>
                  </a:lnTo>
                  <a:lnTo>
                    <a:pt x="126" y="63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30" y="63"/>
                  </a:lnTo>
                  <a:lnTo>
                    <a:pt x="131" y="63"/>
                  </a:lnTo>
                  <a:lnTo>
                    <a:pt x="133" y="64"/>
                  </a:lnTo>
                  <a:lnTo>
                    <a:pt x="134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9" y="64"/>
                  </a:lnTo>
                  <a:lnTo>
                    <a:pt x="141" y="64"/>
                  </a:lnTo>
                  <a:lnTo>
                    <a:pt x="142" y="63"/>
                  </a:lnTo>
                  <a:lnTo>
                    <a:pt x="145" y="62"/>
                  </a:lnTo>
                  <a:lnTo>
                    <a:pt x="147" y="62"/>
                  </a:lnTo>
                  <a:lnTo>
                    <a:pt x="147" y="63"/>
                  </a:lnTo>
                  <a:lnTo>
                    <a:pt x="146" y="63"/>
                  </a:lnTo>
                  <a:lnTo>
                    <a:pt x="146" y="64"/>
                  </a:lnTo>
                  <a:lnTo>
                    <a:pt x="147" y="69"/>
                  </a:lnTo>
                  <a:lnTo>
                    <a:pt x="146" y="73"/>
                  </a:lnTo>
                  <a:lnTo>
                    <a:pt x="146" y="76"/>
                  </a:lnTo>
                  <a:lnTo>
                    <a:pt x="149" y="79"/>
                  </a:lnTo>
                  <a:lnTo>
                    <a:pt x="149" y="80"/>
                  </a:lnTo>
                  <a:lnTo>
                    <a:pt x="147" y="81"/>
                  </a:lnTo>
                  <a:lnTo>
                    <a:pt x="146" y="84"/>
                  </a:lnTo>
                  <a:lnTo>
                    <a:pt x="147" y="85"/>
                  </a:lnTo>
                  <a:lnTo>
                    <a:pt x="122" y="85"/>
                  </a:lnTo>
                  <a:lnTo>
                    <a:pt x="121" y="125"/>
                  </a:lnTo>
                  <a:lnTo>
                    <a:pt x="121" y="126"/>
                  </a:lnTo>
                  <a:lnTo>
                    <a:pt x="124" y="129"/>
                  </a:lnTo>
                  <a:lnTo>
                    <a:pt x="125" y="130"/>
                  </a:lnTo>
                  <a:lnTo>
                    <a:pt x="126" y="131"/>
                  </a:lnTo>
                  <a:lnTo>
                    <a:pt x="127" y="131"/>
                  </a:lnTo>
                  <a:lnTo>
                    <a:pt x="130" y="135"/>
                  </a:lnTo>
                  <a:lnTo>
                    <a:pt x="131" y="137"/>
                  </a:lnTo>
                  <a:lnTo>
                    <a:pt x="133" y="137"/>
                  </a:lnTo>
                  <a:lnTo>
                    <a:pt x="134" y="138"/>
                  </a:lnTo>
                  <a:lnTo>
                    <a:pt x="135" y="139"/>
                  </a:lnTo>
                  <a:lnTo>
                    <a:pt x="137" y="140"/>
                  </a:lnTo>
                  <a:lnTo>
                    <a:pt x="137" y="142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6" y="147"/>
                  </a:lnTo>
                  <a:lnTo>
                    <a:pt x="116" y="146"/>
                  </a:lnTo>
                  <a:lnTo>
                    <a:pt x="114" y="146"/>
                  </a:lnTo>
                  <a:lnTo>
                    <a:pt x="113" y="146"/>
                  </a:lnTo>
                  <a:lnTo>
                    <a:pt x="113" y="146"/>
                  </a:lnTo>
                  <a:lnTo>
                    <a:pt x="112" y="144"/>
                  </a:lnTo>
                  <a:lnTo>
                    <a:pt x="110" y="144"/>
                  </a:lnTo>
                  <a:lnTo>
                    <a:pt x="109" y="144"/>
                  </a:lnTo>
                  <a:lnTo>
                    <a:pt x="109" y="146"/>
                  </a:lnTo>
                  <a:lnTo>
                    <a:pt x="108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1" y="143"/>
                  </a:lnTo>
                  <a:lnTo>
                    <a:pt x="100" y="143"/>
                  </a:lnTo>
                  <a:lnTo>
                    <a:pt x="100" y="143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5" y="143"/>
                  </a:lnTo>
                  <a:lnTo>
                    <a:pt x="92" y="144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8" y="143"/>
                  </a:lnTo>
                  <a:lnTo>
                    <a:pt x="87" y="143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0" y="142"/>
                  </a:lnTo>
                  <a:lnTo>
                    <a:pt x="80" y="140"/>
                  </a:lnTo>
                  <a:lnTo>
                    <a:pt x="79" y="138"/>
                  </a:lnTo>
                  <a:lnTo>
                    <a:pt x="77" y="138"/>
                  </a:lnTo>
                  <a:lnTo>
                    <a:pt x="34" y="138"/>
                  </a:lnTo>
                  <a:lnTo>
                    <a:pt x="33" y="138"/>
                  </a:lnTo>
                  <a:lnTo>
                    <a:pt x="31" y="138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2" y="135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18" y="133"/>
                  </a:lnTo>
                  <a:lnTo>
                    <a:pt x="18" y="133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0" y="135"/>
                  </a:lnTo>
                  <a:lnTo>
                    <a:pt x="9" y="137"/>
                  </a:lnTo>
                  <a:lnTo>
                    <a:pt x="9" y="138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0"/>
                  </a:lnTo>
                  <a:lnTo>
                    <a:pt x="6" y="106"/>
                  </a:lnTo>
                  <a:lnTo>
                    <a:pt x="6" y="97"/>
                  </a:lnTo>
                  <a:lnTo>
                    <a:pt x="8" y="96"/>
                  </a:lnTo>
                  <a:lnTo>
                    <a:pt x="8" y="92"/>
                  </a:lnTo>
                  <a:lnTo>
                    <a:pt x="14" y="87"/>
                  </a:lnTo>
                  <a:lnTo>
                    <a:pt x="14" y="84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6" y="71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1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9" y="34"/>
                  </a:lnTo>
                  <a:lnTo>
                    <a:pt x="21" y="29"/>
                  </a:lnTo>
                  <a:lnTo>
                    <a:pt x="17" y="23"/>
                  </a:lnTo>
                  <a:lnTo>
                    <a:pt x="17" y="14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50" name="Freeform 480">
              <a:extLst>
                <a:ext uri="{FF2B5EF4-FFF2-40B4-BE49-F238E27FC236}">
                  <a16:creationId xmlns:a16="http://schemas.microsoft.com/office/drawing/2014/main" id="{7358EA9E-41BA-40D1-9060-D5E50D934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111" y="5210692"/>
              <a:ext cx="176196" cy="160875"/>
            </a:xfrm>
            <a:custGeom>
              <a:avLst/>
              <a:gdLst>
                <a:gd name="T0" fmla="*/ 58 w 92"/>
                <a:gd name="T1" fmla="*/ 0 h 84"/>
                <a:gd name="T2" fmla="*/ 63 w 92"/>
                <a:gd name="T3" fmla="*/ 0 h 84"/>
                <a:gd name="T4" fmla="*/ 67 w 92"/>
                <a:gd name="T5" fmla="*/ 5 h 84"/>
                <a:gd name="T6" fmla="*/ 71 w 92"/>
                <a:gd name="T7" fmla="*/ 6 h 84"/>
                <a:gd name="T8" fmla="*/ 79 w 92"/>
                <a:gd name="T9" fmla="*/ 8 h 84"/>
                <a:gd name="T10" fmla="*/ 87 w 92"/>
                <a:gd name="T11" fmla="*/ 10 h 84"/>
                <a:gd name="T12" fmla="*/ 92 w 92"/>
                <a:gd name="T13" fmla="*/ 14 h 84"/>
                <a:gd name="T14" fmla="*/ 92 w 92"/>
                <a:gd name="T15" fmla="*/ 20 h 84"/>
                <a:gd name="T16" fmla="*/ 92 w 92"/>
                <a:gd name="T17" fmla="*/ 25 h 84"/>
                <a:gd name="T18" fmla="*/ 90 w 92"/>
                <a:gd name="T19" fmla="*/ 31 h 84"/>
                <a:gd name="T20" fmla="*/ 91 w 92"/>
                <a:gd name="T21" fmla="*/ 34 h 84"/>
                <a:gd name="T22" fmla="*/ 90 w 92"/>
                <a:gd name="T23" fmla="*/ 41 h 84"/>
                <a:gd name="T24" fmla="*/ 90 w 92"/>
                <a:gd name="T25" fmla="*/ 43 h 84"/>
                <a:gd name="T26" fmla="*/ 90 w 92"/>
                <a:gd name="T27" fmla="*/ 48 h 84"/>
                <a:gd name="T28" fmla="*/ 90 w 92"/>
                <a:gd name="T29" fmla="*/ 54 h 84"/>
                <a:gd name="T30" fmla="*/ 84 w 92"/>
                <a:gd name="T31" fmla="*/ 58 h 84"/>
                <a:gd name="T32" fmla="*/ 84 w 92"/>
                <a:gd name="T33" fmla="*/ 62 h 84"/>
                <a:gd name="T34" fmla="*/ 83 w 92"/>
                <a:gd name="T35" fmla="*/ 71 h 84"/>
                <a:gd name="T36" fmla="*/ 65 w 92"/>
                <a:gd name="T37" fmla="*/ 81 h 84"/>
                <a:gd name="T38" fmla="*/ 58 w 92"/>
                <a:gd name="T39" fmla="*/ 83 h 84"/>
                <a:gd name="T40" fmla="*/ 54 w 92"/>
                <a:gd name="T41" fmla="*/ 80 h 84"/>
                <a:gd name="T42" fmla="*/ 46 w 92"/>
                <a:gd name="T43" fmla="*/ 79 h 84"/>
                <a:gd name="T44" fmla="*/ 44 w 92"/>
                <a:gd name="T45" fmla="*/ 75 h 84"/>
                <a:gd name="T46" fmla="*/ 38 w 92"/>
                <a:gd name="T47" fmla="*/ 73 h 84"/>
                <a:gd name="T48" fmla="*/ 32 w 92"/>
                <a:gd name="T49" fmla="*/ 72 h 84"/>
                <a:gd name="T50" fmla="*/ 28 w 92"/>
                <a:gd name="T51" fmla="*/ 67 h 84"/>
                <a:gd name="T52" fmla="*/ 26 w 92"/>
                <a:gd name="T53" fmla="*/ 60 h 84"/>
                <a:gd name="T54" fmla="*/ 22 w 92"/>
                <a:gd name="T55" fmla="*/ 58 h 84"/>
                <a:gd name="T56" fmla="*/ 21 w 92"/>
                <a:gd name="T57" fmla="*/ 55 h 84"/>
                <a:gd name="T58" fmla="*/ 16 w 92"/>
                <a:gd name="T59" fmla="*/ 51 h 84"/>
                <a:gd name="T60" fmla="*/ 11 w 92"/>
                <a:gd name="T61" fmla="*/ 45 h 84"/>
                <a:gd name="T62" fmla="*/ 8 w 92"/>
                <a:gd name="T63" fmla="*/ 41 h 84"/>
                <a:gd name="T64" fmla="*/ 5 w 92"/>
                <a:gd name="T65" fmla="*/ 35 h 84"/>
                <a:gd name="T66" fmla="*/ 3 w 92"/>
                <a:gd name="T67" fmla="*/ 33 h 84"/>
                <a:gd name="T68" fmla="*/ 0 w 92"/>
                <a:gd name="T69" fmla="*/ 29 h 84"/>
                <a:gd name="T70" fmla="*/ 0 w 92"/>
                <a:gd name="T71" fmla="*/ 26 h 84"/>
                <a:gd name="T72" fmla="*/ 4 w 92"/>
                <a:gd name="T73" fmla="*/ 26 h 84"/>
                <a:gd name="T74" fmla="*/ 8 w 92"/>
                <a:gd name="T75" fmla="*/ 29 h 84"/>
                <a:gd name="T76" fmla="*/ 15 w 92"/>
                <a:gd name="T77" fmla="*/ 27 h 84"/>
                <a:gd name="T78" fmla="*/ 16 w 92"/>
                <a:gd name="T79" fmla="*/ 27 h 84"/>
                <a:gd name="T80" fmla="*/ 22 w 92"/>
                <a:gd name="T81" fmla="*/ 29 h 84"/>
                <a:gd name="T82" fmla="*/ 38 w 92"/>
                <a:gd name="T83" fmla="*/ 12 h 84"/>
                <a:gd name="T84" fmla="*/ 44 w 92"/>
                <a:gd name="T85" fmla="*/ 9 h 84"/>
                <a:gd name="T86" fmla="*/ 44 w 92"/>
                <a:gd name="T87" fmla="*/ 5 h 84"/>
                <a:gd name="T88" fmla="*/ 50 w 92"/>
                <a:gd name="T8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84">
                  <a:moveTo>
                    <a:pt x="5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5" y="5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2" y="20"/>
                  </a:lnTo>
                  <a:lnTo>
                    <a:pt x="91" y="22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1" y="26"/>
                  </a:lnTo>
                  <a:lnTo>
                    <a:pt x="91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1" y="34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90" y="43"/>
                  </a:lnTo>
                  <a:lnTo>
                    <a:pt x="91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4" y="66"/>
                  </a:lnTo>
                  <a:lnTo>
                    <a:pt x="83" y="67"/>
                  </a:lnTo>
                  <a:lnTo>
                    <a:pt x="83" y="71"/>
                  </a:lnTo>
                  <a:lnTo>
                    <a:pt x="70" y="84"/>
                  </a:lnTo>
                  <a:lnTo>
                    <a:pt x="69" y="83"/>
                  </a:lnTo>
                  <a:lnTo>
                    <a:pt x="65" y="81"/>
                  </a:lnTo>
                  <a:lnTo>
                    <a:pt x="61" y="83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0" y="79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5" y="77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6" y="72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0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55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20" y="30"/>
                  </a:lnTo>
                  <a:lnTo>
                    <a:pt x="22" y="29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5" y="4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51" name="Freeform 481">
              <a:extLst>
                <a:ext uri="{FF2B5EF4-FFF2-40B4-BE49-F238E27FC236}">
                  <a16:creationId xmlns:a16="http://schemas.microsoft.com/office/drawing/2014/main" id="{6D48867E-6E97-4949-A5F7-ED2C147A5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540" y="5260486"/>
              <a:ext cx="210669" cy="212584"/>
            </a:xfrm>
            <a:custGeom>
              <a:avLst/>
              <a:gdLst>
                <a:gd name="T0" fmla="*/ 64 w 110"/>
                <a:gd name="T1" fmla="*/ 1 h 111"/>
                <a:gd name="T2" fmla="*/ 64 w 110"/>
                <a:gd name="T3" fmla="*/ 4 h 111"/>
                <a:gd name="T4" fmla="*/ 68 w 110"/>
                <a:gd name="T5" fmla="*/ 8 h 111"/>
                <a:gd name="T6" fmla="*/ 71 w 110"/>
                <a:gd name="T7" fmla="*/ 11 h 111"/>
                <a:gd name="T8" fmla="*/ 73 w 110"/>
                <a:gd name="T9" fmla="*/ 16 h 111"/>
                <a:gd name="T10" fmla="*/ 76 w 110"/>
                <a:gd name="T11" fmla="*/ 19 h 111"/>
                <a:gd name="T12" fmla="*/ 83 w 110"/>
                <a:gd name="T13" fmla="*/ 26 h 111"/>
                <a:gd name="T14" fmla="*/ 86 w 110"/>
                <a:gd name="T15" fmla="*/ 30 h 111"/>
                <a:gd name="T16" fmla="*/ 86 w 110"/>
                <a:gd name="T17" fmla="*/ 33 h 111"/>
                <a:gd name="T18" fmla="*/ 90 w 110"/>
                <a:gd name="T19" fmla="*/ 37 h 111"/>
                <a:gd name="T20" fmla="*/ 92 w 110"/>
                <a:gd name="T21" fmla="*/ 42 h 111"/>
                <a:gd name="T22" fmla="*/ 98 w 110"/>
                <a:gd name="T23" fmla="*/ 47 h 111"/>
                <a:gd name="T24" fmla="*/ 104 w 110"/>
                <a:gd name="T25" fmla="*/ 47 h 111"/>
                <a:gd name="T26" fmla="*/ 109 w 110"/>
                <a:gd name="T27" fmla="*/ 50 h 111"/>
                <a:gd name="T28" fmla="*/ 110 w 110"/>
                <a:gd name="T29" fmla="*/ 54 h 111"/>
                <a:gd name="T30" fmla="*/ 106 w 110"/>
                <a:gd name="T31" fmla="*/ 55 h 111"/>
                <a:gd name="T32" fmla="*/ 105 w 110"/>
                <a:gd name="T33" fmla="*/ 59 h 111"/>
                <a:gd name="T34" fmla="*/ 100 w 110"/>
                <a:gd name="T35" fmla="*/ 61 h 111"/>
                <a:gd name="T36" fmla="*/ 94 w 110"/>
                <a:gd name="T37" fmla="*/ 61 h 111"/>
                <a:gd name="T38" fmla="*/ 89 w 110"/>
                <a:gd name="T39" fmla="*/ 65 h 111"/>
                <a:gd name="T40" fmla="*/ 86 w 110"/>
                <a:gd name="T41" fmla="*/ 69 h 111"/>
                <a:gd name="T42" fmla="*/ 80 w 110"/>
                <a:gd name="T43" fmla="*/ 74 h 111"/>
                <a:gd name="T44" fmla="*/ 81 w 110"/>
                <a:gd name="T45" fmla="*/ 79 h 111"/>
                <a:gd name="T46" fmla="*/ 77 w 110"/>
                <a:gd name="T47" fmla="*/ 80 h 111"/>
                <a:gd name="T48" fmla="*/ 75 w 110"/>
                <a:gd name="T49" fmla="*/ 84 h 111"/>
                <a:gd name="T50" fmla="*/ 71 w 110"/>
                <a:gd name="T51" fmla="*/ 87 h 111"/>
                <a:gd name="T52" fmla="*/ 67 w 110"/>
                <a:gd name="T53" fmla="*/ 92 h 111"/>
                <a:gd name="T54" fmla="*/ 65 w 110"/>
                <a:gd name="T55" fmla="*/ 97 h 111"/>
                <a:gd name="T56" fmla="*/ 61 w 110"/>
                <a:gd name="T57" fmla="*/ 99 h 111"/>
                <a:gd name="T58" fmla="*/ 56 w 110"/>
                <a:gd name="T59" fmla="*/ 97 h 111"/>
                <a:gd name="T60" fmla="*/ 50 w 110"/>
                <a:gd name="T61" fmla="*/ 99 h 111"/>
                <a:gd name="T62" fmla="*/ 43 w 110"/>
                <a:gd name="T63" fmla="*/ 94 h 111"/>
                <a:gd name="T64" fmla="*/ 32 w 110"/>
                <a:gd name="T65" fmla="*/ 96 h 111"/>
                <a:gd name="T66" fmla="*/ 25 w 110"/>
                <a:gd name="T67" fmla="*/ 105 h 111"/>
                <a:gd name="T68" fmla="*/ 19 w 110"/>
                <a:gd name="T69" fmla="*/ 109 h 111"/>
                <a:gd name="T70" fmla="*/ 13 w 110"/>
                <a:gd name="T71" fmla="*/ 111 h 111"/>
                <a:gd name="T72" fmla="*/ 6 w 110"/>
                <a:gd name="T73" fmla="*/ 108 h 111"/>
                <a:gd name="T74" fmla="*/ 5 w 110"/>
                <a:gd name="T75" fmla="*/ 95 h 111"/>
                <a:gd name="T76" fmla="*/ 0 w 110"/>
                <a:gd name="T77" fmla="*/ 88 h 111"/>
                <a:gd name="T78" fmla="*/ 2 w 110"/>
                <a:gd name="T79" fmla="*/ 51 h 111"/>
                <a:gd name="T80" fmla="*/ 23 w 110"/>
                <a:gd name="T81" fmla="*/ 8 h 111"/>
                <a:gd name="T82" fmla="*/ 40 w 110"/>
                <a:gd name="T83" fmla="*/ 5 h 111"/>
                <a:gd name="T84" fmla="*/ 42 w 110"/>
                <a:gd name="T85" fmla="*/ 7 h 111"/>
                <a:gd name="T86" fmla="*/ 42 w 110"/>
                <a:gd name="T87" fmla="*/ 9 h 111"/>
                <a:gd name="T88" fmla="*/ 48 w 110"/>
                <a:gd name="T89" fmla="*/ 4 h 111"/>
                <a:gd name="T90" fmla="*/ 55 w 110"/>
                <a:gd name="T91" fmla="*/ 3 h 111"/>
                <a:gd name="T92" fmla="*/ 61 w 110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11"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7" y="7"/>
                  </a:lnTo>
                  <a:lnTo>
                    <a:pt x="68" y="8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5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20"/>
                  </a:lnTo>
                  <a:lnTo>
                    <a:pt x="80" y="25"/>
                  </a:lnTo>
                  <a:lnTo>
                    <a:pt x="83" y="26"/>
                  </a:lnTo>
                  <a:lnTo>
                    <a:pt x="84" y="28"/>
                  </a:lnTo>
                  <a:lnTo>
                    <a:pt x="85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9" y="33"/>
                  </a:lnTo>
                  <a:lnTo>
                    <a:pt x="90" y="34"/>
                  </a:lnTo>
                  <a:lnTo>
                    <a:pt x="90" y="37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6" y="46"/>
                  </a:lnTo>
                  <a:lnTo>
                    <a:pt x="98" y="47"/>
                  </a:lnTo>
                  <a:lnTo>
                    <a:pt x="100" y="46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50"/>
                  </a:lnTo>
                  <a:lnTo>
                    <a:pt x="109" y="51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09" y="54"/>
                  </a:lnTo>
                  <a:lnTo>
                    <a:pt x="108" y="54"/>
                  </a:lnTo>
                  <a:lnTo>
                    <a:pt x="106" y="55"/>
                  </a:lnTo>
                  <a:lnTo>
                    <a:pt x="105" y="55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2" y="59"/>
                  </a:lnTo>
                  <a:lnTo>
                    <a:pt x="101" y="61"/>
                  </a:lnTo>
                  <a:lnTo>
                    <a:pt x="100" y="61"/>
                  </a:lnTo>
                  <a:lnTo>
                    <a:pt x="98" y="61"/>
                  </a:lnTo>
                  <a:lnTo>
                    <a:pt x="97" y="61"/>
                  </a:lnTo>
                  <a:lnTo>
                    <a:pt x="94" y="61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7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1" y="78"/>
                  </a:lnTo>
                  <a:lnTo>
                    <a:pt x="81" y="79"/>
                  </a:lnTo>
                  <a:lnTo>
                    <a:pt x="79" y="79"/>
                  </a:lnTo>
                  <a:lnTo>
                    <a:pt x="79" y="80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5" y="83"/>
                  </a:lnTo>
                  <a:lnTo>
                    <a:pt x="75" y="84"/>
                  </a:lnTo>
                  <a:lnTo>
                    <a:pt x="73" y="86"/>
                  </a:lnTo>
                  <a:lnTo>
                    <a:pt x="72" y="86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7" y="92"/>
                  </a:lnTo>
                  <a:lnTo>
                    <a:pt x="65" y="94"/>
                  </a:lnTo>
                  <a:lnTo>
                    <a:pt x="65" y="95"/>
                  </a:lnTo>
                  <a:lnTo>
                    <a:pt x="65" y="97"/>
                  </a:lnTo>
                  <a:lnTo>
                    <a:pt x="65" y="97"/>
                  </a:lnTo>
                  <a:lnTo>
                    <a:pt x="63" y="100"/>
                  </a:lnTo>
                  <a:lnTo>
                    <a:pt x="61" y="99"/>
                  </a:lnTo>
                  <a:lnTo>
                    <a:pt x="60" y="97"/>
                  </a:lnTo>
                  <a:lnTo>
                    <a:pt x="59" y="97"/>
                  </a:lnTo>
                  <a:lnTo>
                    <a:pt x="56" y="97"/>
                  </a:lnTo>
                  <a:lnTo>
                    <a:pt x="54" y="99"/>
                  </a:lnTo>
                  <a:lnTo>
                    <a:pt x="51" y="97"/>
                  </a:lnTo>
                  <a:lnTo>
                    <a:pt x="50" y="99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5" y="94"/>
                  </a:lnTo>
                  <a:lnTo>
                    <a:pt x="32" y="96"/>
                  </a:lnTo>
                  <a:lnTo>
                    <a:pt x="31" y="101"/>
                  </a:lnTo>
                  <a:lnTo>
                    <a:pt x="29" y="104"/>
                  </a:lnTo>
                  <a:lnTo>
                    <a:pt x="25" y="105"/>
                  </a:lnTo>
                  <a:lnTo>
                    <a:pt x="23" y="107"/>
                  </a:lnTo>
                  <a:lnTo>
                    <a:pt x="22" y="108"/>
                  </a:lnTo>
                  <a:lnTo>
                    <a:pt x="19" y="109"/>
                  </a:lnTo>
                  <a:lnTo>
                    <a:pt x="17" y="111"/>
                  </a:lnTo>
                  <a:lnTo>
                    <a:pt x="14" y="109"/>
                  </a:lnTo>
                  <a:lnTo>
                    <a:pt x="13" y="111"/>
                  </a:lnTo>
                  <a:lnTo>
                    <a:pt x="9" y="111"/>
                  </a:lnTo>
                  <a:lnTo>
                    <a:pt x="6" y="111"/>
                  </a:lnTo>
                  <a:lnTo>
                    <a:pt x="6" y="108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5" y="95"/>
                  </a:lnTo>
                  <a:lnTo>
                    <a:pt x="4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51"/>
                  </a:lnTo>
                  <a:lnTo>
                    <a:pt x="13" y="50"/>
                  </a:lnTo>
                  <a:lnTo>
                    <a:pt x="14" y="8"/>
                  </a:lnTo>
                  <a:lnTo>
                    <a:pt x="23" y="8"/>
                  </a:lnTo>
                  <a:lnTo>
                    <a:pt x="35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3" y="11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4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52" name="Freeform 482">
              <a:extLst>
                <a:ext uri="{FF2B5EF4-FFF2-40B4-BE49-F238E27FC236}">
                  <a16:creationId xmlns:a16="http://schemas.microsoft.com/office/drawing/2014/main" id="{31EB7B12-CCF5-46F0-803A-2D8A34EE6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600" y="5241335"/>
              <a:ext cx="304512" cy="287276"/>
            </a:xfrm>
            <a:custGeom>
              <a:avLst/>
              <a:gdLst>
                <a:gd name="T0" fmla="*/ 17 w 159"/>
                <a:gd name="T1" fmla="*/ 1 h 150"/>
                <a:gd name="T2" fmla="*/ 21 w 159"/>
                <a:gd name="T3" fmla="*/ 1 h 150"/>
                <a:gd name="T4" fmla="*/ 22 w 159"/>
                <a:gd name="T5" fmla="*/ 4 h 150"/>
                <a:gd name="T6" fmla="*/ 27 w 159"/>
                <a:gd name="T7" fmla="*/ 6 h 150"/>
                <a:gd name="T8" fmla="*/ 31 w 159"/>
                <a:gd name="T9" fmla="*/ 5 h 150"/>
                <a:gd name="T10" fmla="*/ 77 w 159"/>
                <a:gd name="T11" fmla="*/ 5 h 150"/>
                <a:gd name="T12" fmla="*/ 80 w 159"/>
                <a:gd name="T13" fmla="*/ 9 h 150"/>
                <a:gd name="T14" fmla="*/ 87 w 159"/>
                <a:gd name="T15" fmla="*/ 10 h 150"/>
                <a:gd name="T16" fmla="*/ 91 w 159"/>
                <a:gd name="T17" fmla="*/ 11 h 150"/>
                <a:gd name="T18" fmla="*/ 97 w 159"/>
                <a:gd name="T19" fmla="*/ 11 h 150"/>
                <a:gd name="T20" fmla="*/ 100 w 159"/>
                <a:gd name="T21" fmla="*/ 10 h 150"/>
                <a:gd name="T22" fmla="*/ 106 w 159"/>
                <a:gd name="T23" fmla="*/ 13 h 150"/>
                <a:gd name="T24" fmla="*/ 109 w 159"/>
                <a:gd name="T25" fmla="*/ 11 h 150"/>
                <a:gd name="T26" fmla="*/ 113 w 159"/>
                <a:gd name="T27" fmla="*/ 13 h 150"/>
                <a:gd name="T28" fmla="*/ 116 w 159"/>
                <a:gd name="T29" fmla="*/ 13 h 150"/>
                <a:gd name="T30" fmla="*/ 118 w 159"/>
                <a:gd name="T31" fmla="*/ 14 h 150"/>
                <a:gd name="T32" fmla="*/ 150 w 159"/>
                <a:gd name="T33" fmla="*/ 7 h 150"/>
                <a:gd name="T34" fmla="*/ 154 w 159"/>
                <a:gd name="T35" fmla="*/ 6 h 150"/>
                <a:gd name="T36" fmla="*/ 156 w 159"/>
                <a:gd name="T37" fmla="*/ 7 h 150"/>
                <a:gd name="T38" fmla="*/ 156 w 159"/>
                <a:gd name="T39" fmla="*/ 10 h 150"/>
                <a:gd name="T40" fmla="*/ 150 w 159"/>
                <a:gd name="T41" fmla="*/ 13 h 150"/>
                <a:gd name="T42" fmla="*/ 143 w 159"/>
                <a:gd name="T43" fmla="*/ 14 h 150"/>
                <a:gd name="T44" fmla="*/ 137 w 159"/>
                <a:gd name="T45" fmla="*/ 19 h 150"/>
                <a:gd name="T46" fmla="*/ 137 w 159"/>
                <a:gd name="T47" fmla="*/ 17 h 150"/>
                <a:gd name="T48" fmla="*/ 135 w 159"/>
                <a:gd name="T49" fmla="*/ 15 h 150"/>
                <a:gd name="T50" fmla="*/ 118 w 159"/>
                <a:gd name="T51" fmla="*/ 18 h 150"/>
                <a:gd name="T52" fmla="*/ 97 w 159"/>
                <a:gd name="T53" fmla="*/ 61 h 150"/>
                <a:gd name="T54" fmla="*/ 95 w 159"/>
                <a:gd name="T55" fmla="*/ 98 h 150"/>
                <a:gd name="T56" fmla="*/ 88 w 159"/>
                <a:gd name="T57" fmla="*/ 142 h 150"/>
                <a:gd name="T58" fmla="*/ 83 w 159"/>
                <a:gd name="T59" fmla="*/ 146 h 150"/>
                <a:gd name="T60" fmla="*/ 80 w 159"/>
                <a:gd name="T61" fmla="*/ 148 h 150"/>
                <a:gd name="T62" fmla="*/ 76 w 159"/>
                <a:gd name="T63" fmla="*/ 147 h 150"/>
                <a:gd name="T64" fmla="*/ 71 w 159"/>
                <a:gd name="T65" fmla="*/ 147 h 150"/>
                <a:gd name="T66" fmla="*/ 63 w 159"/>
                <a:gd name="T67" fmla="*/ 146 h 150"/>
                <a:gd name="T68" fmla="*/ 60 w 159"/>
                <a:gd name="T69" fmla="*/ 139 h 150"/>
                <a:gd name="T70" fmla="*/ 54 w 159"/>
                <a:gd name="T71" fmla="*/ 140 h 150"/>
                <a:gd name="T72" fmla="*/ 52 w 159"/>
                <a:gd name="T73" fmla="*/ 143 h 150"/>
                <a:gd name="T74" fmla="*/ 46 w 159"/>
                <a:gd name="T75" fmla="*/ 139 h 150"/>
                <a:gd name="T76" fmla="*/ 38 w 159"/>
                <a:gd name="T77" fmla="*/ 129 h 150"/>
                <a:gd name="T78" fmla="*/ 37 w 159"/>
                <a:gd name="T79" fmla="*/ 119 h 150"/>
                <a:gd name="T80" fmla="*/ 35 w 159"/>
                <a:gd name="T81" fmla="*/ 115 h 150"/>
                <a:gd name="T82" fmla="*/ 34 w 159"/>
                <a:gd name="T83" fmla="*/ 106 h 150"/>
                <a:gd name="T84" fmla="*/ 30 w 159"/>
                <a:gd name="T85" fmla="*/ 88 h 150"/>
                <a:gd name="T86" fmla="*/ 30 w 159"/>
                <a:gd name="T87" fmla="*/ 72 h 150"/>
                <a:gd name="T88" fmla="*/ 23 w 159"/>
                <a:gd name="T89" fmla="*/ 55 h 150"/>
                <a:gd name="T90" fmla="*/ 10 w 159"/>
                <a:gd name="T91" fmla="*/ 29 h 150"/>
                <a:gd name="T92" fmla="*/ 0 w 159"/>
                <a:gd name="T93" fmla="*/ 5 h 150"/>
                <a:gd name="T94" fmla="*/ 1 w 159"/>
                <a:gd name="T95" fmla="*/ 5 h 150"/>
                <a:gd name="T96" fmla="*/ 4 w 159"/>
                <a:gd name="T97" fmla="*/ 4 h 150"/>
                <a:gd name="T98" fmla="*/ 9 w 159"/>
                <a:gd name="T99" fmla="*/ 4 h 150"/>
                <a:gd name="T100" fmla="*/ 14 w 159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50">
                  <a:moveTo>
                    <a:pt x="14" y="0"/>
                  </a:move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77" y="5"/>
                  </a:lnTo>
                  <a:lnTo>
                    <a:pt x="79" y="5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89" y="11"/>
                  </a:lnTo>
                  <a:lnTo>
                    <a:pt x="91" y="11"/>
                  </a:lnTo>
                  <a:lnTo>
                    <a:pt x="92" y="11"/>
                  </a:lnTo>
                  <a:lnTo>
                    <a:pt x="95" y="10"/>
                  </a:lnTo>
                  <a:lnTo>
                    <a:pt x="97" y="11"/>
                  </a:lnTo>
                  <a:lnTo>
                    <a:pt x="99" y="11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09" y="13"/>
                  </a:lnTo>
                  <a:lnTo>
                    <a:pt x="109" y="11"/>
                  </a:lnTo>
                  <a:lnTo>
                    <a:pt x="110" y="11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49" y="6"/>
                  </a:lnTo>
                  <a:lnTo>
                    <a:pt x="150" y="7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9" y="10"/>
                  </a:lnTo>
                  <a:lnTo>
                    <a:pt x="156" y="10"/>
                  </a:lnTo>
                  <a:lnTo>
                    <a:pt x="152" y="11"/>
                  </a:lnTo>
                  <a:lnTo>
                    <a:pt x="151" y="13"/>
                  </a:lnTo>
                  <a:lnTo>
                    <a:pt x="150" y="13"/>
                  </a:lnTo>
                  <a:lnTo>
                    <a:pt x="149" y="11"/>
                  </a:lnTo>
                  <a:lnTo>
                    <a:pt x="146" y="13"/>
                  </a:lnTo>
                  <a:lnTo>
                    <a:pt x="143" y="14"/>
                  </a:lnTo>
                  <a:lnTo>
                    <a:pt x="142" y="18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7" y="17"/>
                  </a:lnTo>
                  <a:lnTo>
                    <a:pt x="137" y="15"/>
                  </a:lnTo>
                  <a:lnTo>
                    <a:pt x="135" y="14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18" y="18"/>
                  </a:lnTo>
                  <a:lnTo>
                    <a:pt x="109" y="18"/>
                  </a:lnTo>
                  <a:lnTo>
                    <a:pt x="108" y="60"/>
                  </a:lnTo>
                  <a:lnTo>
                    <a:pt x="97" y="6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88" y="142"/>
                  </a:lnTo>
                  <a:lnTo>
                    <a:pt x="85" y="143"/>
                  </a:lnTo>
                  <a:lnTo>
                    <a:pt x="84" y="146"/>
                  </a:lnTo>
                  <a:lnTo>
                    <a:pt x="83" y="146"/>
                  </a:lnTo>
                  <a:lnTo>
                    <a:pt x="81" y="147"/>
                  </a:lnTo>
                  <a:lnTo>
                    <a:pt x="81" y="150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5" y="148"/>
                  </a:lnTo>
                  <a:lnTo>
                    <a:pt x="72" y="148"/>
                  </a:lnTo>
                  <a:lnTo>
                    <a:pt x="71" y="147"/>
                  </a:lnTo>
                  <a:lnTo>
                    <a:pt x="70" y="148"/>
                  </a:lnTo>
                  <a:lnTo>
                    <a:pt x="67" y="147"/>
                  </a:lnTo>
                  <a:lnTo>
                    <a:pt x="63" y="146"/>
                  </a:lnTo>
                  <a:lnTo>
                    <a:pt x="62" y="142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9" y="136"/>
                  </a:lnTo>
                  <a:lnTo>
                    <a:pt x="55" y="138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5" y="143"/>
                  </a:lnTo>
                  <a:lnTo>
                    <a:pt x="52" y="143"/>
                  </a:lnTo>
                  <a:lnTo>
                    <a:pt x="51" y="144"/>
                  </a:lnTo>
                  <a:lnTo>
                    <a:pt x="47" y="140"/>
                  </a:lnTo>
                  <a:lnTo>
                    <a:pt x="46" y="139"/>
                  </a:lnTo>
                  <a:lnTo>
                    <a:pt x="43" y="136"/>
                  </a:lnTo>
                  <a:lnTo>
                    <a:pt x="41" y="131"/>
                  </a:lnTo>
                  <a:lnTo>
                    <a:pt x="38" y="129"/>
                  </a:lnTo>
                  <a:lnTo>
                    <a:pt x="38" y="123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38" y="118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4" y="109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3" y="102"/>
                  </a:lnTo>
                  <a:lnTo>
                    <a:pt x="34" y="97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73"/>
                  </a:lnTo>
                  <a:lnTo>
                    <a:pt x="30" y="72"/>
                  </a:lnTo>
                  <a:lnTo>
                    <a:pt x="30" y="68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0" y="29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53" name="Freeform 486">
              <a:extLst>
                <a:ext uri="{FF2B5EF4-FFF2-40B4-BE49-F238E27FC236}">
                  <a16:creationId xmlns:a16="http://schemas.microsoft.com/office/drawing/2014/main" id="{432C5739-EDE2-4E2E-BABF-70BD710F8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044" y="5316027"/>
              <a:ext cx="13407" cy="15321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1 h 8"/>
                <a:gd name="T4" fmla="*/ 7 w 7"/>
                <a:gd name="T5" fmla="*/ 3 h 8"/>
                <a:gd name="T6" fmla="*/ 5 w 7"/>
                <a:gd name="T7" fmla="*/ 4 h 8"/>
                <a:gd name="T8" fmla="*/ 7 w 7"/>
                <a:gd name="T9" fmla="*/ 7 h 8"/>
                <a:gd name="T10" fmla="*/ 4 w 7"/>
                <a:gd name="T11" fmla="*/ 8 h 8"/>
                <a:gd name="T12" fmla="*/ 0 w 7"/>
                <a:gd name="T13" fmla="*/ 5 h 8"/>
                <a:gd name="T14" fmla="*/ 1 w 7"/>
                <a:gd name="T15" fmla="*/ 4 h 8"/>
                <a:gd name="T16" fmla="*/ 3 w 7"/>
                <a:gd name="T17" fmla="*/ 0 h 8"/>
                <a:gd name="T18" fmla="*/ 4 w 7"/>
                <a:gd name="T19" fmla="*/ 1 h 8"/>
                <a:gd name="T20" fmla="*/ 5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7" y="7"/>
                  </a:lnTo>
                  <a:lnTo>
                    <a:pt x="4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54" name="Freeform 487">
              <a:extLst>
                <a:ext uri="{FF2B5EF4-FFF2-40B4-BE49-F238E27FC236}">
                  <a16:creationId xmlns:a16="http://schemas.microsoft.com/office/drawing/2014/main" id="{504957DF-1748-4F90-ADD7-E8E3D057F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080" y="5333263"/>
              <a:ext cx="13407" cy="15321"/>
            </a:xfrm>
            <a:custGeom>
              <a:avLst/>
              <a:gdLst>
                <a:gd name="T0" fmla="*/ 2 w 7"/>
                <a:gd name="T1" fmla="*/ 0 h 8"/>
                <a:gd name="T2" fmla="*/ 4 w 7"/>
                <a:gd name="T3" fmla="*/ 2 h 8"/>
                <a:gd name="T4" fmla="*/ 6 w 7"/>
                <a:gd name="T5" fmla="*/ 4 h 8"/>
                <a:gd name="T6" fmla="*/ 7 w 7"/>
                <a:gd name="T7" fmla="*/ 6 h 8"/>
                <a:gd name="T8" fmla="*/ 4 w 7"/>
                <a:gd name="T9" fmla="*/ 8 h 8"/>
                <a:gd name="T10" fmla="*/ 3 w 7"/>
                <a:gd name="T11" fmla="*/ 8 h 8"/>
                <a:gd name="T12" fmla="*/ 0 w 7"/>
                <a:gd name="T13" fmla="*/ 4 h 8"/>
                <a:gd name="T14" fmla="*/ 0 w 7"/>
                <a:gd name="T15" fmla="*/ 2 h 8"/>
                <a:gd name="T16" fmla="*/ 2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55" name="Freeform 488">
              <a:extLst>
                <a:ext uri="{FF2B5EF4-FFF2-40B4-BE49-F238E27FC236}">
                  <a16:creationId xmlns:a16="http://schemas.microsoft.com/office/drawing/2014/main" id="{98DDE7C2-F370-45FD-BC32-A39A96E615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0466" y="5126425"/>
              <a:ext cx="174281" cy="323664"/>
            </a:xfrm>
            <a:custGeom>
              <a:avLst/>
              <a:gdLst>
                <a:gd name="T0" fmla="*/ 83 w 91"/>
                <a:gd name="T1" fmla="*/ 64 h 169"/>
                <a:gd name="T2" fmla="*/ 84 w 91"/>
                <a:gd name="T3" fmla="*/ 58 h 169"/>
                <a:gd name="T4" fmla="*/ 71 w 91"/>
                <a:gd name="T5" fmla="*/ 17 h 169"/>
                <a:gd name="T6" fmla="*/ 67 w 91"/>
                <a:gd name="T7" fmla="*/ 16 h 169"/>
                <a:gd name="T8" fmla="*/ 66 w 91"/>
                <a:gd name="T9" fmla="*/ 17 h 169"/>
                <a:gd name="T10" fmla="*/ 73 w 91"/>
                <a:gd name="T11" fmla="*/ 11 h 169"/>
                <a:gd name="T12" fmla="*/ 80 w 91"/>
                <a:gd name="T13" fmla="*/ 0 h 169"/>
                <a:gd name="T14" fmla="*/ 83 w 91"/>
                <a:gd name="T15" fmla="*/ 8 h 169"/>
                <a:gd name="T16" fmla="*/ 87 w 91"/>
                <a:gd name="T17" fmla="*/ 17 h 169"/>
                <a:gd name="T18" fmla="*/ 88 w 91"/>
                <a:gd name="T19" fmla="*/ 31 h 169"/>
                <a:gd name="T20" fmla="*/ 91 w 91"/>
                <a:gd name="T21" fmla="*/ 40 h 169"/>
                <a:gd name="T22" fmla="*/ 88 w 91"/>
                <a:gd name="T23" fmla="*/ 45 h 169"/>
                <a:gd name="T24" fmla="*/ 84 w 91"/>
                <a:gd name="T25" fmla="*/ 46 h 169"/>
                <a:gd name="T26" fmla="*/ 82 w 91"/>
                <a:gd name="T27" fmla="*/ 46 h 169"/>
                <a:gd name="T28" fmla="*/ 82 w 91"/>
                <a:gd name="T29" fmla="*/ 53 h 169"/>
                <a:gd name="T30" fmla="*/ 79 w 91"/>
                <a:gd name="T31" fmla="*/ 62 h 169"/>
                <a:gd name="T32" fmla="*/ 78 w 91"/>
                <a:gd name="T33" fmla="*/ 73 h 169"/>
                <a:gd name="T34" fmla="*/ 73 w 91"/>
                <a:gd name="T35" fmla="*/ 90 h 169"/>
                <a:gd name="T36" fmla="*/ 65 w 91"/>
                <a:gd name="T37" fmla="*/ 111 h 169"/>
                <a:gd name="T38" fmla="*/ 57 w 91"/>
                <a:gd name="T39" fmla="*/ 128 h 169"/>
                <a:gd name="T40" fmla="*/ 53 w 91"/>
                <a:gd name="T41" fmla="*/ 140 h 169"/>
                <a:gd name="T42" fmla="*/ 50 w 91"/>
                <a:gd name="T43" fmla="*/ 149 h 169"/>
                <a:gd name="T44" fmla="*/ 45 w 91"/>
                <a:gd name="T45" fmla="*/ 160 h 169"/>
                <a:gd name="T46" fmla="*/ 36 w 91"/>
                <a:gd name="T47" fmla="*/ 162 h 169"/>
                <a:gd name="T48" fmla="*/ 21 w 91"/>
                <a:gd name="T49" fmla="*/ 167 h 169"/>
                <a:gd name="T50" fmla="*/ 17 w 91"/>
                <a:gd name="T51" fmla="*/ 166 h 169"/>
                <a:gd name="T52" fmla="*/ 11 w 91"/>
                <a:gd name="T53" fmla="*/ 164 h 169"/>
                <a:gd name="T54" fmla="*/ 5 w 91"/>
                <a:gd name="T55" fmla="*/ 157 h 169"/>
                <a:gd name="T56" fmla="*/ 4 w 91"/>
                <a:gd name="T57" fmla="*/ 148 h 169"/>
                <a:gd name="T58" fmla="*/ 7 w 91"/>
                <a:gd name="T59" fmla="*/ 141 h 169"/>
                <a:gd name="T60" fmla="*/ 4 w 91"/>
                <a:gd name="T61" fmla="*/ 136 h 169"/>
                <a:gd name="T62" fmla="*/ 1 w 91"/>
                <a:gd name="T63" fmla="*/ 125 h 169"/>
                <a:gd name="T64" fmla="*/ 4 w 91"/>
                <a:gd name="T65" fmla="*/ 114 h 169"/>
                <a:gd name="T66" fmla="*/ 11 w 91"/>
                <a:gd name="T67" fmla="*/ 106 h 169"/>
                <a:gd name="T68" fmla="*/ 16 w 91"/>
                <a:gd name="T69" fmla="*/ 99 h 169"/>
                <a:gd name="T70" fmla="*/ 19 w 91"/>
                <a:gd name="T71" fmla="*/ 89 h 169"/>
                <a:gd name="T72" fmla="*/ 13 w 91"/>
                <a:gd name="T73" fmla="*/ 75 h 169"/>
                <a:gd name="T74" fmla="*/ 12 w 91"/>
                <a:gd name="T75" fmla="*/ 66 h 169"/>
                <a:gd name="T76" fmla="*/ 19 w 91"/>
                <a:gd name="T77" fmla="*/ 53 h 169"/>
                <a:gd name="T78" fmla="*/ 24 w 91"/>
                <a:gd name="T79" fmla="*/ 52 h 169"/>
                <a:gd name="T80" fmla="*/ 33 w 91"/>
                <a:gd name="T81" fmla="*/ 49 h 169"/>
                <a:gd name="T82" fmla="*/ 34 w 91"/>
                <a:gd name="T83" fmla="*/ 46 h 169"/>
                <a:gd name="T84" fmla="*/ 41 w 91"/>
                <a:gd name="T85" fmla="*/ 45 h 169"/>
                <a:gd name="T86" fmla="*/ 45 w 91"/>
                <a:gd name="T87" fmla="*/ 49 h 169"/>
                <a:gd name="T88" fmla="*/ 50 w 91"/>
                <a:gd name="T89" fmla="*/ 40 h 169"/>
                <a:gd name="T90" fmla="*/ 51 w 91"/>
                <a:gd name="T91" fmla="*/ 44 h 169"/>
                <a:gd name="T92" fmla="*/ 53 w 91"/>
                <a:gd name="T93" fmla="*/ 41 h 169"/>
                <a:gd name="T94" fmla="*/ 54 w 91"/>
                <a:gd name="T95" fmla="*/ 35 h 169"/>
                <a:gd name="T96" fmla="*/ 57 w 91"/>
                <a:gd name="T97" fmla="*/ 37 h 169"/>
                <a:gd name="T98" fmla="*/ 63 w 91"/>
                <a:gd name="T99" fmla="*/ 35 h 169"/>
                <a:gd name="T100" fmla="*/ 61 w 91"/>
                <a:gd name="T101" fmla="*/ 28 h 169"/>
                <a:gd name="T102" fmla="*/ 65 w 91"/>
                <a:gd name="T103" fmla="*/ 27 h 169"/>
                <a:gd name="T104" fmla="*/ 66 w 91"/>
                <a:gd name="T105" fmla="*/ 20 h 169"/>
                <a:gd name="T106" fmla="*/ 69 w 91"/>
                <a:gd name="T107" fmla="*/ 20 h 169"/>
                <a:gd name="T108" fmla="*/ 74 w 91"/>
                <a:gd name="T109" fmla="*/ 14 h 169"/>
                <a:gd name="T110" fmla="*/ 75 w 91"/>
                <a:gd name="T111" fmla="*/ 7 h 169"/>
                <a:gd name="T112" fmla="*/ 78 w 91"/>
                <a:gd name="T113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69">
                  <a:moveTo>
                    <a:pt x="86" y="57"/>
                  </a:moveTo>
                  <a:lnTo>
                    <a:pt x="84" y="60"/>
                  </a:lnTo>
                  <a:lnTo>
                    <a:pt x="83" y="61"/>
                  </a:lnTo>
                  <a:lnTo>
                    <a:pt x="83" y="64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4" y="58"/>
                  </a:lnTo>
                  <a:lnTo>
                    <a:pt x="86" y="57"/>
                  </a:lnTo>
                  <a:close/>
                  <a:moveTo>
                    <a:pt x="71" y="15"/>
                  </a:moveTo>
                  <a:lnTo>
                    <a:pt x="71" y="16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71" y="15"/>
                  </a:lnTo>
                  <a:close/>
                  <a:moveTo>
                    <a:pt x="67" y="15"/>
                  </a:moveTo>
                  <a:lnTo>
                    <a:pt x="67" y="16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5"/>
                  </a:lnTo>
                  <a:close/>
                  <a:moveTo>
                    <a:pt x="73" y="10"/>
                  </a:moveTo>
                  <a:lnTo>
                    <a:pt x="73" y="11"/>
                  </a:lnTo>
                  <a:lnTo>
                    <a:pt x="71" y="12"/>
                  </a:lnTo>
                  <a:lnTo>
                    <a:pt x="70" y="11"/>
                  </a:lnTo>
                  <a:lnTo>
                    <a:pt x="73" y="10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8" y="36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0" y="42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8" y="48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2" y="44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6"/>
                  </a:lnTo>
                  <a:lnTo>
                    <a:pt x="80" y="57"/>
                  </a:lnTo>
                  <a:lnTo>
                    <a:pt x="82" y="60"/>
                  </a:lnTo>
                  <a:lnTo>
                    <a:pt x="79" y="62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79" y="71"/>
                  </a:lnTo>
                  <a:lnTo>
                    <a:pt x="78" y="73"/>
                  </a:lnTo>
                  <a:lnTo>
                    <a:pt x="76" y="77"/>
                  </a:lnTo>
                  <a:lnTo>
                    <a:pt x="75" y="83"/>
                  </a:lnTo>
                  <a:lnTo>
                    <a:pt x="73" y="87"/>
                  </a:lnTo>
                  <a:lnTo>
                    <a:pt x="73" y="90"/>
                  </a:lnTo>
                  <a:lnTo>
                    <a:pt x="70" y="94"/>
                  </a:lnTo>
                  <a:lnTo>
                    <a:pt x="70" y="98"/>
                  </a:lnTo>
                  <a:lnTo>
                    <a:pt x="67" y="102"/>
                  </a:lnTo>
                  <a:lnTo>
                    <a:pt x="65" y="111"/>
                  </a:lnTo>
                  <a:lnTo>
                    <a:pt x="61" y="116"/>
                  </a:lnTo>
                  <a:lnTo>
                    <a:pt x="61" y="121"/>
                  </a:lnTo>
                  <a:lnTo>
                    <a:pt x="58" y="123"/>
                  </a:lnTo>
                  <a:lnTo>
                    <a:pt x="57" y="128"/>
                  </a:lnTo>
                  <a:lnTo>
                    <a:pt x="55" y="136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53" y="140"/>
                  </a:lnTo>
                  <a:lnTo>
                    <a:pt x="51" y="144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3"/>
                  </a:lnTo>
                  <a:lnTo>
                    <a:pt x="46" y="156"/>
                  </a:lnTo>
                  <a:lnTo>
                    <a:pt x="45" y="160"/>
                  </a:lnTo>
                  <a:lnTo>
                    <a:pt x="44" y="160"/>
                  </a:lnTo>
                  <a:lnTo>
                    <a:pt x="42" y="162"/>
                  </a:lnTo>
                  <a:lnTo>
                    <a:pt x="38" y="164"/>
                  </a:lnTo>
                  <a:lnTo>
                    <a:pt x="36" y="162"/>
                  </a:lnTo>
                  <a:lnTo>
                    <a:pt x="29" y="164"/>
                  </a:lnTo>
                  <a:lnTo>
                    <a:pt x="26" y="166"/>
                  </a:lnTo>
                  <a:lnTo>
                    <a:pt x="24" y="167"/>
                  </a:lnTo>
                  <a:lnTo>
                    <a:pt x="21" y="167"/>
                  </a:lnTo>
                  <a:lnTo>
                    <a:pt x="20" y="169"/>
                  </a:lnTo>
                  <a:lnTo>
                    <a:pt x="19" y="167"/>
                  </a:lnTo>
                  <a:lnTo>
                    <a:pt x="19" y="166"/>
                  </a:lnTo>
                  <a:lnTo>
                    <a:pt x="17" y="166"/>
                  </a:lnTo>
                  <a:lnTo>
                    <a:pt x="16" y="164"/>
                  </a:lnTo>
                  <a:lnTo>
                    <a:pt x="13" y="164"/>
                  </a:lnTo>
                  <a:lnTo>
                    <a:pt x="13" y="162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5" y="157"/>
                  </a:lnTo>
                  <a:lnTo>
                    <a:pt x="4" y="156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3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1" y="125"/>
                  </a:lnTo>
                  <a:lnTo>
                    <a:pt x="1" y="121"/>
                  </a:lnTo>
                  <a:lnTo>
                    <a:pt x="4" y="119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2" y="103"/>
                  </a:lnTo>
                  <a:lnTo>
                    <a:pt x="13" y="103"/>
                  </a:lnTo>
                  <a:lnTo>
                    <a:pt x="15" y="100"/>
                  </a:lnTo>
                  <a:lnTo>
                    <a:pt x="16" y="99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7" y="85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12" y="66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9" y="57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4" y="52"/>
                  </a:lnTo>
                  <a:lnTo>
                    <a:pt x="29" y="48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8" y="48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50" y="40"/>
                  </a:lnTo>
                  <a:lnTo>
                    <a:pt x="51" y="40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5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7"/>
                  </a:lnTo>
                  <a:lnTo>
                    <a:pt x="55" y="36"/>
                  </a:lnTo>
                  <a:lnTo>
                    <a:pt x="54" y="35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61" y="33"/>
                  </a:lnTo>
                  <a:lnTo>
                    <a:pt x="62" y="33"/>
                  </a:lnTo>
                  <a:lnTo>
                    <a:pt x="63" y="35"/>
                  </a:lnTo>
                  <a:lnTo>
                    <a:pt x="65" y="33"/>
                  </a:lnTo>
                  <a:lnTo>
                    <a:pt x="63" y="32"/>
                  </a:lnTo>
                  <a:lnTo>
                    <a:pt x="62" y="31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6" y="28"/>
                  </a:lnTo>
                  <a:lnTo>
                    <a:pt x="65" y="27"/>
                  </a:lnTo>
                  <a:lnTo>
                    <a:pt x="63" y="24"/>
                  </a:lnTo>
                  <a:lnTo>
                    <a:pt x="63" y="21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6" y="23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0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4" y="14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56" name="Freeform 489">
              <a:extLst>
                <a:ext uri="{FF2B5EF4-FFF2-40B4-BE49-F238E27FC236}">
                  <a16:creationId xmlns:a16="http://schemas.microsoft.com/office/drawing/2014/main" id="{228E23D8-3D64-480E-80ED-856C1D6BE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851" y="5091952"/>
              <a:ext cx="237481" cy="383034"/>
            </a:xfrm>
            <a:custGeom>
              <a:avLst/>
              <a:gdLst>
                <a:gd name="T0" fmla="*/ 124 w 124"/>
                <a:gd name="T1" fmla="*/ 5 h 200"/>
                <a:gd name="T2" fmla="*/ 121 w 124"/>
                <a:gd name="T3" fmla="*/ 13 h 200"/>
                <a:gd name="T4" fmla="*/ 122 w 124"/>
                <a:gd name="T5" fmla="*/ 24 h 200"/>
                <a:gd name="T6" fmla="*/ 121 w 124"/>
                <a:gd name="T7" fmla="*/ 37 h 200"/>
                <a:gd name="T8" fmla="*/ 120 w 124"/>
                <a:gd name="T9" fmla="*/ 46 h 200"/>
                <a:gd name="T10" fmla="*/ 121 w 124"/>
                <a:gd name="T11" fmla="*/ 53 h 200"/>
                <a:gd name="T12" fmla="*/ 118 w 124"/>
                <a:gd name="T13" fmla="*/ 58 h 200"/>
                <a:gd name="T14" fmla="*/ 118 w 124"/>
                <a:gd name="T15" fmla="*/ 62 h 200"/>
                <a:gd name="T16" fmla="*/ 111 w 124"/>
                <a:gd name="T17" fmla="*/ 72 h 200"/>
                <a:gd name="T18" fmla="*/ 91 w 124"/>
                <a:gd name="T19" fmla="*/ 82 h 200"/>
                <a:gd name="T20" fmla="*/ 82 w 124"/>
                <a:gd name="T21" fmla="*/ 88 h 200"/>
                <a:gd name="T22" fmla="*/ 75 w 124"/>
                <a:gd name="T23" fmla="*/ 93 h 200"/>
                <a:gd name="T24" fmla="*/ 67 w 124"/>
                <a:gd name="T25" fmla="*/ 101 h 200"/>
                <a:gd name="T26" fmla="*/ 57 w 124"/>
                <a:gd name="T27" fmla="*/ 110 h 200"/>
                <a:gd name="T28" fmla="*/ 49 w 124"/>
                <a:gd name="T29" fmla="*/ 112 h 200"/>
                <a:gd name="T30" fmla="*/ 47 w 124"/>
                <a:gd name="T31" fmla="*/ 120 h 200"/>
                <a:gd name="T32" fmla="*/ 53 w 124"/>
                <a:gd name="T33" fmla="*/ 130 h 200"/>
                <a:gd name="T34" fmla="*/ 55 w 124"/>
                <a:gd name="T35" fmla="*/ 146 h 200"/>
                <a:gd name="T36" fmla="*/ 57 w 124"/>
                <a:gd name="T37" fmla="*/ 146 h 200"/>
                <a:gd name="T38" fmla="*/ 54 w 124"/>
                <a:gd name="T39" fmla="*/ 157 h 200"/>
                <a:gd name="T40" fmla="*/ 55 w 124"/>
                <a:gd name="T41" fmla="*/ 162 h 200"/>
                <a:gd name="T42" fmla="*/ 41 w 124"/>
                <a:gd name="T43" fmla="*/ 176 h 200"/>
                <a:gd name="T44" fmla="*/ 21 w 124"/>
                <a:gd name="T45" fmla="*/ 185 h 200"/>
                <a:gd name="T46" fmla="*/ 20 w 124"/>
                <a:gd name="T47" fmla="*/ 192 h 200"/>
                <a:gd name="T48" fmla="*/ 24 w 124"/>
                <a:gd name="T49" fmla="*/ 191 h 200"/>
                <a:gd name="T50" fmla="*/ 20 w 124"/>
                <a:gd name="T51" fmla="*/ 200 h 200"/>
                <a:gd name="T52" fmla="*/ 14 w 124"/>
                <a:gd name="T53" fmla="*/ 195 h 200"/>
                <a:gd name="T54" fmla="*/ 12 w 124"/>
                <a:gd name="T55" fmla="*/ 189 h 200"/>
                <a:gd name="T56" fmla="*/ 12 w 124"/>
                <a:gd name="T57" fmla="*/ 167 h 200"/>
                <a:gd name="T58" fmla="*/ 10 w 124"/>
                <a:gd name="T59" fmla="*/ 153 h 200"/>
                <a:gd name="T60" fmla="*/ 21 w 124"/>
                <a:gd name="T61" fmla="*/ 129 h 200"/>
                <a:gd name="T62" fmla="*/ 22 w 124"/>
                <a:gd name="T63" fmla="*/ 120 h 200"/>
                <a:gd name="T64" fmla="*/ 29 w 124"/>
                <a:gd name="T65" fmla="*/ 112 h 200"/>
                <a:gd name="T66" fmla="*/ 26 w 124"/>
                <a:gd name="T67" fmla="*/ 104 h 200"/>
                <a:gd name="T68" fmla="*/ 29 w 124"/>
                <a:gd name="T69" fmla="*/ 96 h 200"/>
                <a:gd name="T70" fmla="*/ 29 w 124"/>
                <a:gd name="T71" fmla="*/ 88 h 200"/>
                <a:gd name="T72" fmla="*/ 29 w 124"/>
                <a:gd name="T73" fmla="*/ 80 h 200"/>
                <a:gd name="T74" fmla="*/ 25 w 124"/>
                <a:gd name="T75" fmla="*/ 72 h 200"/>
                <a:gd name="T76" fmla="*/ 10 w 124"/>
                <a:gd name="T77" fmla="*/ 67 h 200"/>
                <a:gd name="T78" fmla="*/ 1 w 124"/>
                <a:gd name="T79" fmla="*/ 67 h 200"/>
                <a:gd name="T80" fmla="*/ 8 w 124"/>
                <a:gd name="T81" fmla="*/ 54 h 200"/>
                <a:gd name="T82" fmla="*/ 37 w 124"/>
                <a:gd name="T83" fmla="*/ 43 h 200"/>
                <a:gd name="T84" fmla="*/ 41 w 124"/>
                <a:gd name="T85" fmla="*/ 49 h 200"/>
                <a:gd name="T86" fmla="*/ 50 w 124"/>
                <a:gd name="T87" fmla="*/ 49 h 200"/>
                <a:gd name="T88" fmla="*/ 47 w 124"/>
                <a:gd name="T89" fmla="*/ 62 h 200"/>
                <a:gd name="T90" fmla="*/ 50 w 124"/>
                <a:gd name="T91" fmla="*/ 72 h 200"/>
                <a:gd name="T92" fmla="*/ 55 w 124"/>
                <a:gd name="T93" fmla="*/ 80 h 200"/>
                <a:gd name="T94" fmla="*/ 59 w 124"/>
                <a:gd name="T95" fmla="*/ 74 h 200"/>
                <a:gd name="T96" fmla="*/ 64 w 124"/>
                <a:gd name="T97" fmla="*/ 64 h 200"/>
                <a:gd name="T98" fmla="*/ 64 w 124"/>
                <a:gd name="T99" fmla="*/ 57 h 200"/>
                <a:gd name="T100" fmla="*/ 67 w 124"/>
                <a:gd name="T101" fmla="*/ 51 h 200"/>
                <a:gd name="T102" fmla="*/ 57 w 124"/>
                <a:gd name="T103" fmla="*/ 38 h 200"/>
                <a:gd name="T104" fmla="*/ 51 w 124"/>
                <a:gd name="T105" fmla="*/ 12 h 200"/>
                <a:gd name="T106" fmla="*/ 67 w 124"/>
                <a:gd name="T107" fmla="*/ 12 h 200"/>
                <a:gd name="T108" fmla="*/ 72 w 124"/>
                <a:gd name="T109" fmla="*/ 16 h 200"/>
                <a:gd name="T110" fmla="*/ 82 w 124"/>
                <a:gd name="T111" fmla="*/ 12 h 200"/>
                <a:gd name="T112" fmla="*/ 91 w 124"/>
                <a:gd name="T113" fmla="*/ 13 h 200"/>
                <a:gd name="T114" fmla="*/ 96 w 124"/>
                <a:gd name="T115" fmla="*/ 9 h 200"/>
                <a:gd name="T116" fmla="*/ 107 w 124"/>
                <a:gd name="T117" fmla="*/ 9 h 200"/>
                <a:gd name="T118" fmla="*/ 117 w 124"/>
                <a:gd name="T119" fmla="*/ 5 h 200"/>
                <a:gd name="T120" fmla="*/ 124 w 124"/>
                <a:gd name="T1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200">
                  <a:moveTo>
                    <a:pt x="124" y="0"/>
                  </a:moveTo>
                  <a:lnTo>
                    <a:pt x="124" y="1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4" y="5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3"/>
                  </a:lnTo>
                  <a:lnTo>
                    <a:pt x="121" y="17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1" y="29"/>
                  </a:lnTo>
                  <a:lnTo>
                    <a:pt x="122" y="32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8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4" y="51"/>
                  </a:lnTo>
                  <a:lnTo>
                    <a:pt x="122" y="53"/>
                  </a:lnTo>
                  <a:lnTo>
                    <a:pt x="121" y="53"/>
                  </a:lnTo>
                  <a:lnTo>
                    <a:pt x="122" y="54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0" y="59"/>
                  </a:lnTo>
                  <a:lnTo>
                    <a:pt x="120" y="62"/>
                  </a:lnTo>
                  <a:lnTo>
                    <a:pt x="118" y="6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3" y="70"/>
                  </a:lnTo>
                  <a:lnTo>
                    <a:pt x="111" y="70"/>
                  </a:lnTo>
                  <a:lnTo>
                    <a:pt x="111" y="72"/>
                  </a:lnTo>
                  <a:lnTo>
                    <a:pt x="103" y="76"/>
                  </a:lnTo>
                  <a:lnTo>
                    <a:pt x="103" y="76"/>
                  </a:lnTo>
                  <a:lnTo>
                    <a:pt x="101" y="78"/>
                  </a:lnTo>
                  <a:lnTo>
                    <a:pt x="93" y="82"/>
                  </a:lnTo>
                  <a:lnTo>
                    <a:pt x="91" y="82"/>
                  </a:lnTo>
                  <a:lnTo>
                    <a:pt x="91" y="83"/>
                  </a:lnTo>
                  <a:lnTo>
                    <a:pt x="87" y="84"/>
                  </a:lnTo>
                  <a:lnTo>
                    <a:pt x="83" y="87"/>
                  </a:lnTo>
                  <a:lnTo>
                    <a:pt x="82" y="87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8" y="92"/>
                  </a:lnTo>
                  <a:lnTo>
                    <a:pt x="76" y="89"/>
                  </a:lnTo>
                  <a:lnTo>
                    <a:pt x="76" y="93"/>
                  </a:lnTo>
                  <a:lnTo>
                    <a:pt x="75" y="93"/>
                  </a:lnTo>
                  <a:lnTo>
                    <a:pt x="74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68" y="100"/>
                  </a:lnTo>
                  <a:lnTo>
                    <a:pt x="67" y="101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58" y="107"/>
                  </a:lnTo>
                  <a:lnTo>
                    <a:pt x="58" y="109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53" y="112"/>
                  </a:lnTo>
                  <a:lnTo>
                    <a:pt x="50" y="110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0" y="113"/>
                  </a:lnTo>
                  <a:lnTo>
                    <a:pt x="50" y="116"/>
                  </a:lnTo>
                  <a:lnTo>
                    <a:pt x="49" y="117"/>
                  </a:lnTo>
                  <a:lnTo>
                    <a:pt x="49" y="118"/>
                  </a:lnTo>
                  <a:lnTo>
                    <a:pt x="47" y="120"/>
                  </a:lnTo>
                  <a:lnTo>
                    <a:pt x="51" y="125"/>
                  </a:lnTo>
                  <a:lnTo>
                    <a:pt x="51" y="126"/>
                  </a:lnTo>
                  <a:lnTo>
                    <a:pt x="50" y="128"/>
                  </a:lnTo>
                  <a:lnTo>
                    <a:pt x="51" y="128"/>
                  </a:lnTo>
                  <a:lnTo>
                    <a:pt x="53" y="130"/>
                  </a:lnTo>
                  <a:lnTo>
                    <a:pt x="53" y="133"/>
                  </a:lnTo>
                  <a:lnTo>
                    <a:pt x="54" y="135"/>
                  </a:lnTo>
                  <a:lnTo>
                    <a:pt x="53" y="143"/>
                  </a:lnTo>
                  <a:lnTo>
                    <a:pt x="54" y="146"/>
                  </a:lnTo>
                  <a:lnTo>
                    <a:pt x="55" y="146"/>
                  </a:lnTo>
                  <a:lnTo>
                    <a:pt x="55" y="143"/>
                  </a:lnTo>
                  <a:lnTo>
                    <a:pt x="57" y="141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7" y="146"/>
                  </a:lnTo>
                  <a:lnTo>
                    <a:pt x="55" y="147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4" y="155"/>
                  </a:lnTo>
                  <a:lnTo>
                    <a:pt x="54" y="157"/>
                  </a:lnTo>
                  <a:lnTo>
                    <a:pt x="54" y="158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63"/>
                  </a:lnTo>
                  <a:lnTo>
                    <a:pt x="55" y="162"/>
                  </a:lnTo>
                  <a:lnTo>
                    <a:pt x="55" y="163"/>
                  </a:lnTo>
                  <a:lnTo>
                    <a:pt x="54" y="166"/>
                  </a:lnTo>
                  <a:lnTo>
                    <a:pt x="53" y="168"/>
                  </a:lnTo>
                  <a:lnTo>
                    <a:pt x="49" y="172"/>
                  </a:lnTo>
                  <a:lnTo>
                    <a:pt x="41" y="176"/>
                  </a:lnTo>
                  <a:lnTo>
                    <a:pt x="30" y="179"/>
                  </a:lnTo>
                  <a:lnTo>
                    <a:pt x="26" y="182"/>
                  </a:lnTo>
                  <a:lnTo>
                    <a:pt x="24" y="183"/>
                  </a:lnTo>
                  <a:lnTo>
                    <a:pt x="22" y="184"/>
                  </a:lnTo>
                  <a:lnTo>
                    <a:pt x="21" y="185"/>
                  </a:lnTo>
                  <a:lnTo>
                    <a:pt x="21" y="188"/>
                  </a:lnTo>
                  <a:lnTo>
                    <a:pt x="20" y="188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0" y="192"/>
                  </a:lnTo>
                  <a:lnTo>
                    <a:pt x="20" y="193"/>
                  </a:lnTo>
                  <a:lnTo>
                    <a:pt x="21" y="192"/>
                  </a:lnTo>
                  <a:lnTo>
                    <a:pt x="22" y="193"/>
                  </a:lnTo>
                  <a:lnTo>
                    <a:pt x="22" y="191"/>
                  </a:lnTo>
                  <a:lnTo>
                    <a:pt x="24" y="191"/>
                  </a:lnTo>
                  <a:lnTo>
                    <a:pt x="24" y="192"/>
                  </a:lnTo>
                  <a:lnTo>
                    <a:pt x="24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6" y="199"/>
                  </a:lnTo>
                  <a:lnTo>
                    <a:pt x="14" y="199"/>
                  </a:lnTo>
                  <a:lnTo>
                    <a:pt x="14" y="197"/>
                  </a:lnTo>
                  <a:lnTo>
                    <a:pt x="14" y="196"/>
                  </a:lnTo>
                  <a:lnTo>
                    <a:pt x="14" y="195"/>
                  </a:lnTo>
                  <a:lnTo>
                    <a:pt x="16" y="193"/>
                  </a:lnTo>
                  <a:lnTo>
                    <a:pt x="14" y="192"/>
                  </a:lnTo>
                  <a:lnTo>
                    <a:pt x="13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2" y="185"/>
                  </a:lnTo>
                  <a:lnTo>
                    <a:pt x="12" y="182"/>
                  </a:lnTo>
                  <a:lnTo>
                    <a:pt x="13" y="179"/>
                  </a:lnTo>
                  <a:lnTo>
                    <a:pt x="13" y="170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2" y="162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0" y="153"/>
                  </a:lnTo>
                  <a:lnTo>
                    <a:pt x="9" y="150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2" y="128"/>
                  </a:lnTo>
                  <a:lnTo>
                    <a:pt x="22" y="124"/>
                  </a:lnTo>
                  <a:lnTo>
                    <a:pt x="24" y="122"/>
                  </a:lnTo>
                  <a:lnTo>
                    <a:pt x="22" y="121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8" y="116"/>
                  </a:lnTo>
                  <a:lnTo>
                    <a:pt x="29" y="113"/>
                  </a:lnTo>
                  <a:lnTo>
                    <a:pt x="29" y="112"/>
                  </a:lnTo>
                  <a:lnTo>
                    <a:pt x="28" y="110"/>
                  </a:lnTo>
                  <a:lnTo>
                    <a:pt x="28" y="109"/>
                  </a:lnTo>
                  <a:lnTo>
                    <a:pt x="29" y="108"/>
                  </a:lnTo>
                  <a:lnTo>
                    <a:pt x="28" y="105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8" y="97"/>
                  </a:lnTo>
                  <a:lnTo>
                    <a:pt x="29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30" y="87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30" y="82"/>
                  </a:lnTo>
                  <a:lnTo>
                    <a:pt x="29" y="80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3" y="67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5"/>
                  </a:lnTo>
                  <a:lnTo>
                    <a:pt x="5" y="54"/>
                  </a:lnTo>
                  <a:lnTo>
                    <a:pt x="8" y="54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7" y="43"/>
                  </a:lnTo>
                  <a:lnTo>
                    <a:pt x="37" y="45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8" y="49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6" y="47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1" y="54"/>
                  </a:lnTo>
                  <a:lnTo>
                    <a:pt x="50" y="57"/>
                  </a:lnTo>
                  <a:lnTo>
                    <a:pt x="47" y="59"/>
                  </a:lnTo>
                  <a:lnTo>
                    <a:pt x="47" y="62"/>
                  </a:lnTo>
                  <a:lnTo>
                    <a:pt x="46" y="63"/>
                  </a:lnTo>
                  <a:lnTo>
                    <a:pt x="46" y="66"/>
                  </a:lnTo>
                  <a:lnTo>
                    <a:pt x="47" y="68"/>
                  </a:lnTo>
                  <a:lnTo>
                    <a:pt x="47" y="70"/>
                  </a:lnTo>
                  <a:lnTo>
                    <a:pt x="50" y="72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2"/>
                  </a:lnTo>
                  <a:lnTo>
                    <a:pt x="58" y="82"/>
                  </a:lnTo>
                  <a:lnTo>
                    <a:pt x="58" y="79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4" y="67"/>
                  </a:lnTo>
                  <a:lnTo>
                    <a:pt x="64" y="64"/>
                  </a:lnTo>
                  <a:lnTo>
                    <a:pt x="66" y="60"/>
                  </a:lnTo>
                  <a:lnTo>
                    <a:pt x="64" y="59"/>
                  </a:lnTo>
                  <a:lnTo>
                    <a:pt x="64" y="58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6" y="49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58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4" y="35"/>
                  </a:lnTo>
                  <a:lnTo>
                    <a:pt x="50" y="34"/>
                  </a:lnTo>
                  <a:lnTo>
                    <a:pt x="49" y="24"/>
                  </a:lnTo>
                  <a:lnTo>
                    <a:pt x="51" y="12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6" y="14"/>
                  </a:lnTo>
                  <a:lnTo>
                    <a:pt x="79" y="13"/>
                  </a:lnTo>
                  <a:lnTo>
                    <a:pt x="80" y="12"/>
                  </a:lnTo>
                  <a:lnTo>
                    <a:pt x="80" y="12"/>
                  </a:lnTo>
                  <a:lnTo>
                    <a:pt x="82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6" y="14"/>
                  </a:lnTo>
                  <a:lnTo>
                    <a:pt x="88" y="13"/>
                  </a:lnTo>
                  <a:lnTo>
                    <a:pt x="91" y="13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7" y="10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5" y="8"/>
                  </a:lnTo>
                  <a:lnTo>
                    <a:pt x="107" y="9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5"/>
                  </a:lnTo>
                  <a:lnTo>
                    <a:pt x="117" y="5"/>
                  </a:lnTo>
                  <a:lnTo>
                    <a:pt x="118" y="3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57" name="Freeform 490">
              <a:extLst>
                <a:ext uri="{FF2B5EF4-FFF2-40B4-BE49-F238E27FC236}">
                  <a16:creationId xmlns:a16="http://schemas.microsoft.com/office/drawing/2014/main" id="{E2E14083-3F20-4266-8CCC-BE742A954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937" y="5446258"/>
              <a:ext cx="32558" cy="36389"/>
            </a:xfrm>
            <a:custGeom>
              <a:avLst/>
              <a:gdLst>
                <a:gd name="T0" fmla="*/ 6 w 17"/>
                <a:gd name="T1" fmla="*/ 0 h 19"/>
                <a:gd name="T2" fmla="*/ 9 w 17"/>
                <a:gd name="T3" fmla="*/ 2 h 19"/>
                <a:gd name="T4" fmla="*/ 10 w 17"/>
                <a:gd name="T5" fmla="*/ 3 h 19"/>
                <a:gd name="T6" fmla="*/ 13 w 17"/>
                <a:gd name="T7" fmla="*/ 4 h 19"/>
                <a:gd name="T8" fmla="*/ 13 w 17"/>
                <a:gd name="T9" fmla="*/ 4 h 19"/>
                <a:gd name="T10" fmla="*/ 13 w 17"/>
                <a:gd name="T11" fmla="*/ 4 h 19"/>
                <a:gd name="T12" fmla="*/ 14 w 17"/>
                <a:gd name="T13" fmla="*/ 6 h 19"/>
                <a:gd name="T14" fmla="*/ 15 w 17"/>
                <a:gd name="T15" fmla="*/ 7 h 19"/>
                <a:gd name="T16" fmla="*/ 17 w 17"/>
                <a:gd name="T17" fmla="*/ 8 h 19"/>
                <a:gd name="T18" fmla="*/ 15 w 17"/>
                <a:gd name="T19" fmla="*/ 10 h 19"/>
                <a:gd name="T20" fmla="*/ 15 w 17"/>
                <a:gd name="T21" fmla="*/ 11 h 19"/>
                <a:gd name="T22" fmla="*/ 15 w 17"/>
                <a:gd name="T23" fmla="*/ 12 h 19"/>
                <a:gd name="T24" fmla="*/ 15 w 17"/>
                <a:gd name="T25" fmla="*/ 14 h 19"/>
                <a:gd name="T26" fmla="*/ 14 w 17"/>
                <a:gd name="T27" fmla="*/ 14 h 19"/>
                <a:gd name="T28" fmla="*/ 13 w 17"/>
                <a:gd name="T29" fmla="*/ 15 h 19"/>
                <a:gd name="T30" fmla="*/ 14 w 17"/>
                <a:gd name="T31" fmla="*/ 16 h 19"/>
                <a:gd name="T32" fmla="*/ 13 w 17"/>
                <a:gd name="T33" fmla="*/ 19 h 19"/>
                <a:gd name="T34" fmla="*/ 11 w 17"/>
                <a:gd name="T35" fmla="*/ 19 h 19"/>
                <a:gd name="T36" fmla="*/ 6 w 17"/>
                <a:gd name="T37" fmla="*/ 19 h 19"/>
                <a:gd name="T38" fmla="*/ 2 w 17"/>
                <a:gd name="T39" fmla="*/ 16 h 19"/>
                <a:gd name="T40" fmla="*/ 1 w 17"/>
                <a:gd name="T41" fmla="*/ 15 h 19"/>
                <a:gd name="T42" fmla="*/ 0 w 17"/>
                <a:gd name="T43" fmla="*/ 14 h 19"/>
                <a:gd name="T44" fmla="*/ 0 w 17"/>
                <a:gd name="T45" fmla="*/ 12 h 19"/>
                <a:gd name="T46" fmla="*/ 1 w 17"/>
                <a:gd name="T47" fmla="*/ 8 h 19"/>
                <a:gd name="T48" fmla="*/ 4 w 17"/>
                <a:gd name="T49" fmla="*/ 3 h 19"/>
                <a:gd name="T50" fmla="*/ 4 w 17"/>
                <a:gd name="T51" fmla="*/ 2 h 19"/>
                <a:gd name="T52" fmla="*/ 6 w 17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9">
                  <a:moveTo>
                    <a:pt x="6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58" name="Freeform 491">
              <a:extLst>
                <a:ext uri="{FF2B5EF4-FFF2-40B4-BE49-F238E27FC236}">
                  <a16:creationId xmlns:a16="http://schemas.microsoft.com/office/drawing/2014/main" id="{11E9A41E-24DF-4202-9B67-609A8D385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272" y="5361991"/>
              <a:ext cx="367712" cy="312173"/>
            </a:xfrm>
            <a:custGeom>
              <a:avLst/>
              <a:gdLst>
                <a:gd name="T0" fmla="*/ 130 w 192"/>
                <a:gd name="T1" fmla="*/ 87 h 163"/>
                <a:gd name="T2" fmla="*/ 123 w 192"/>
                <a:gd name="T3" fmla="*/ 97 h 163"/>
                <a:gd name="T4" fmla="*/ 128 w 192"/>
                <a:gd name="T5" fmla="*/ 105 h 163"/>
                <a:gd name="T6" fmla="*/ 136 w 192"/>
                <a:gd name="T7" fmla="*/ 106 h 163"/>
                <a:gd name="T8" fmla="*/ 144 w 192"/>
                <a:gd name="T9" fmla="*/ 101 h 163"/>
                <a:gd name="T10" fmla="*/ 148 w 192"/>
                <a:gd name="T11" fmla="*/ 94 h 163"/>
                <a:gd name="T12" fmla="*/ 144 w 192"/>
                <a:gd name="T13" fmla="*/ 84 h 163"/>
                <a:gd name="T14" fmla="*/ 158 w 192"/>
                <a:gd name="T15" fmla="*/ 0 h 163"/>
                <a:gd name="T16" fmla="*/ 167 w 192"/>
                <a:gd name="T17" fmla="*/ 4 h 163"/>
                <a:gd name="T18" fmla="*/ 179 w 192"/>
                <a:gd name="T19" fmla="*/ 9 h 163"/>
                <a:gd name="T20" fmla="*/ 182 w 192"/>
                <a:gd name="T21" fmla="*/ 23 h 163"/>
                <a:gd name="T22" fmla="*/ 182 w 192"/>
                <a:gd name="T23" fmla="*/ 44 h 163"/>
                <a:gd name="T24" fmla="*/ 173 w 192"/>
                <a:gd name="T25" fmla="*/ 46 h 163"/>
                <a:gd name="T26" fmla="*/ 170 w 192"/>
                <a:gd name="T27" fmla="*/ 59 h 163"/>
                <a:gd name="T28" fmla="*/ 183 w 192"/>
                <a:gd name="T29" fmla="*/ 60 h 163"/>
                <a:gd name="T30" fmla="*/ 192 w 192"/>
                <a:gd name="T31" fmla="*/ 58 h 163"/>
                <a:gd name="T32" fmla="*/ 190 w 192"/>
                <a:gd name="T33" fmla="*/ 69 h 163"/>
                <a:gd name="T34" fmla="*/ 180 w 192"/>
                <a:gd name="T35" fmla="*/ 85 h 163"/>
                <a:gd name="T36" fmla="*/ 173 w 192"/>
                <a:gd name="T37" fmla="*/ 91 h 163"/>
                <a:gd name="T38" fmla="*/ 166 w 192"/>
                <a:gd name="T39" fmla="*/ 100 h 163"/>
                <a:gd name="T40" fmla="*/ 153 w 192"/>
                <a:gd name="T41" fmla="*/ 119 h 163"/>
                <a:gd name="T42" fmla="*/ 134 w 192"/>
                <a:gd name="T43" fmla="*/ 135 h 163"/>
                <a:gd name="T44" fmla="*/ 120 w 192"/>
                <a:gd name="T45" fmla="*/ 146 h 163"/>
                <a:gd name="T46" fmla="*/ 109 w 192"/>
                <a:gd name="T47" fmla="*/ 148 h 163"/>
                <a:gd name="T48" fmla="*/ 103 w 192"/>
                <a:gd name="T49" fmla="*/ 154 h 163"/>
                <a:gd name="T50" fmla="*/ 94 w 192"/>
                <a:gd name="T51" fmla="*/ 156 h 163"/>
                <a:gd name="T52" fmla="*/ 76 w 192"/>
                <a:gd name="T53" fmla="*/ 154 h 163"/>
                <a:gd name="T54" fmla="*/ 63 w 192"/>
                <a:gd name="T55" fmla="*/ 155 h 163"/>
                <a:gd name="T56" fmla="*/ 58 w 192"/>
                <a:gd name="T57" fmla="*/ 158 h 163"/>
                <a:gd name="T58" fmla="*/ 46 w 192"/>
                <a:gd name="T59" fmla="*/ 159 h 163"/>
                <a:gd name="T60" fmla="*/ 37 w 192"/>
                <a:gd name="T61" fmla="*/ 163 h 163"/>
                <a:gd name="T62" fmla="*/ 26 w 192"/>
                <a:gd name="T63" fmla="*/ 158 h 163"/>
                <a:gd name="T64" fmla="*/ 21 w 192"/>
                <a:gd name="T65" fmla="*/ 154 h 163"/>
                <a:gd name="T66" fmla="*/ 19 w 192"/>
                <a:gd name="T67" fmla="*/ 152 h 163"/>
                <a:gd name="T68" fmla="*/ 13 w 192"/>
                <a:gd name="T69" fmla="*/ 138 h 163"/>
                <a:gd name="T70" fmla="*/ 19 w 192"/>
                <a:gd name="T71" fmla="*/ 134 h 163"/>
                <a:gd name="T72" fmla="*/ 15 w 192"/>
                <a:gd name="T73" fmla="*/ 116 h 163"/>
                <a:gd name="T74" fmla="*/ 4 w 192"/>
                <a:gd name="T75" fmla="*/ 88 h 163"/>
                <a:gd name="T76" fmla="*/ 4 w 192"/>
                <a:gd name="T77" fmla="*/ 80 h 163"/>
                <a:gd name="T78" fmla="*/ 9 w 192"/>
                <a:gd name="T79" fmla="*/ 76 h 163"/>
                <a:gd name="T80" fmla="*/ 19 w 192"/>
                <a:gd name="T81" fmla="*/ 85 h 163"/>
                <a:gd name="T82" fmla="*/ 26 w 192"/>
                <a:gd name="T83" fmla="*/ 84 h 163"/>
                <a:gd name="T84" fmla="*/ 32 w 192"/>
                <a:gd name="T85" fmla="*/ 83 h 163"/>
                <a:gd name="T86" fmla="*/ 42 w 192"/>
                <a:gd name="T87" fmla="*/ 79 h 163"/>
                <a:gd name="T88" fmla="*/ 51 w 192"/>
                <a:gd name="T89" fmla="*/ 51 h 163"/>
                <a:gd name="T90" fmla="*/ 58 w 192"/>
                <a:gd name="T91" fmla="*/ 56 h 163"/>
                <a:gd name="T92" fmla="*/ 69 w 192"/>
                <a:gd name="T93" fmla="*/ 52 h 163"/>
                <a:gd name="T94" fmla="*/ 83 w 192"/>
                <a:gd name="T95" fmla="*/ 41 h 163"/>
                <a:gd name="T96" fmla="*/ 95 w 192"/>
                <a:gd name="T97" fmla="*/ 44 h 163"/>
                <a:gd name="T98" fmla="*/ 105 w 192"/>
                <a:gd name="T99" fmla="*/ 46 h 163"/>
                <a:gd name="T100" fmla="*/ 109 w 192"/>
                <a:gd name="T101" fmla="*/ 41 h 163"/>
                <a:gd name="T102" fmla="*/ 116 w 192"/>
                <a:gd name="T103" fmla="*/ 33 h 163"/>
                <a:gd name="T104" fmla="*/ 121 w 192"/>
                <a:gd name="T105" fmla="*/ 27 h 163"/>
                <a:gd name="T106" fmla="*/ 124 w 192"/>
                <a:gd name="T107" fmla="*/ 23 h 163"/>
                <a:gd name="T108" fmla="*/ 132 w 192"/>
                <a:gd name="T109" fmla="*/ 14 h 163"/>
                <a:gd name="T110" fmla="*/ 138 w 192"/>
                <a:gd name="T111" fmla="*/ 8 h 163"/>
                <a:gd name="T112" fmla="*/ 146 w 192"/>
                <a:gd name="T113" fmla="*/ 6 h 163"/>
                <a:gd name="T114" fmla="*/ 152 w 192"/>
                <a:gd name="T115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2" h="163">
                  <a:moveTo>
                    <a:pt x="138" y="83"/>
                  </a:moveTo>
                  <a:lnTo>
                    <a:pt x="137" y="84"/>
                  </a:lnTo>
                  <a:lnTo>
                    <a:pt x="136" y="84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88"/>
                  </a:lnTo>
                  <a:lnTo>
                    <a:pt x="127" y="92"/>
                  </a:lnTo>
                  <a:lnTo>
                    <a:pt x="124" y="94"/>
                  </a:lnTo>
                  <a:lnTo>
                    <a:pt x="123" y="94"/>
                  </a:lnTo>
                  <a:lnTo>
                    <a:pt x="123" y="97"/>
                  </a:lnTo>
                  <a:lnTo>
                    <a:pt x="125" y="98"/>
                  </a:lnTo>
                  <a:lnTo>
                    <a:pt x="125" y="100"/>
                  </a:lnTo>
                  <a:lnTo>
                    <a:pt x="127" y="101"/>
                  </a:lnTo>
                  <a:lnTo>
                    <a:pt x="127" y="104"/>
                  </a:lnTo>
                  <a:lnTo>
                    <a:pt x="128" y="105"/>
                  </a:lnTo>
                  <a:lnTo>
                    <a:pt x="129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4" y="106"/>
                  </a:lnTo>
                  <a:lnTo>
                    <a:pt x="136" y="106"/>
                  </a:lnTo>
                  <a:lnTo>
                    <a:pt x="137" y="102"/>
                  </a:lnTo>
                  <a:lnTo>
                    <a:pt x="138" y="102"/>
                  </a:lnTo>
                  <a:lnTo>
                    <a:pt x="141" y="101"/>
                  </a:lnTo>
                  <a:lnTo>
                    <a:pt x="142" y="101"/>
                  </a:lnTo>
                  <a:lnTo>
                    <a:pt x="144" y="101"/>
                  </a:lnTo>
                  <a:lnTo>
                    <a:pt x="146" y="100"/>
                  </a:lnTo>
                  <a:lnTo>
                    <a:pt x="146" y="98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8" y="94"/>
                  </a:lnTo>
                  <a:lnTo>
                    <a:pt x="150" y="93"/>
                  </a:lnTo>
                  <a:lnTo>
                    <a:pt x="149" y="91"/>
                  </a:lnTo>
                  <a:lnTo>
                    <a:pt x="148" y="85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0" y="83"/>
                  </a:lnTo>
                  <a:lnTo>
                    <a:pt x="138" y="83"/>
                  </a:lnTo>
                  <a:close/>
                  <a:moveTo>
                    <a:pt x="158" y="0"/>
                  </a:moveTo>
                  <a:lnTo>
                    <a:pt x="162" y="1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4"/>
                  </a:lnTo>
                  <a:lnTo>
                    <a:pt x="179" y="5"/>
                  </a:lnTo>
                  <a:lnTo>
                    <a:pt x="179" y="9"/>
                  </a:lnTo>
                  <a:lnTo>
                    <a:pt x="180" y="12"/>
                  </a:lnTo>
                  <a:lnTo>
                    <a:pt x="182" y="14"/>
                  </a:lnTo>
                  <a:lnTo>
                    <a:pt x="182" y="21"/>
                  </a:lnTo>
                  <a:lnTo>
                    <a:pt x="182" y="21"/>
                  </a:lnTo>
                  <a:lnTo>
                    <a:pt x="182" y="23"/>
                  </a:lnTo>
                  <a:lnTo>
                    <a:pt x="182" y="26"/>
                  </a:lnTo>
                  <a:lnTo>
                    <a:pt x="183" y="29"/>
                  </a:lnTo>
                  <a:lnTo>
                    <a:pt x="183" y="38"/>
                  </a:lnTo>
                  <a:lnTo>
                    <a:pt x="182" y="41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79" y="47"/>
                  </a:lnTo>
                  <a:lnTo>
                    <a:pt x="178" y="46"/>
                  </a:lnTo>
                  <a:lnTo>
                    <a:pt x="175" y="44"/>
                  </a:lnTo>
                  <a:lnTo>
                    <a:pt x="173" y="46"/>
                  </a:lnTo>
                  <a:lnTo>
                    <a:pt x="173" y="47"/>
                  </a:lnTo>
                  <a:lnTo>
                    <a:pt x="170" y="52"/>
                  </a:lnTo>
                  <a:lnTo>
                    <a:pt x="169" y="56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5" y="63"/>
                  </a:lnTo>
                  <a:lnTo>
                    <a:pt x="180" y="63"/>
                  </a:lnTo>
                  <a:lnTo>
                    <a:pt x="182" y="63"/>
                  </a:lnTo>
                  <a:lnTo>
                    <a:pt x="183" y="60"/>
                  </a:lnTo>
                  <a:lnTo>
                    <a:pt x="182" y="59"/>
                  </a:lnTo>
                  <a:lnTo>
                    <a:pt x="183" y="58"/>
                  </a:lnTo>
                  <a:lnTo>
                    <a:pt x="186" y="58"/>
                  </a:lnTo>
                  <a:lnTo>
                    <a:pt x="190" y="59"/>
                  </a:lnTo>
                  <a:lnTo>
                    <a:pt x="192" y="58"/>
                  </a:lnTo>
                  <a:lnTo>
                    <a:pt x="192" y="59"/>
                  </a:lnTo>
                  <a:lnTo>
                    <a:pt x="191" y="60"/>
                  </a:lnTo>
                  <a:lnTo>
                    <a:pt x="191" y="62"/>
                  </a:lnTo>
                  <a:lnTo>
                    <a:pt x="190" y="66"/>
                  </a:lnTo>
                  <a:lnTo>
                    <a:pt x="190" y="69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79"/>
                  </a:lnTo>
                  <a:lnTo>
                    <a:pt x="184" y="81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9" y="87"/>
                  </a:lnTo>
                  <a:lnTo>
                    <a:pt x="177" y="87"/>
                  </a:lnTo>
                  <a:lnTo>
                    <a:pt x="175" y="89"/>
                  </a:lnTo>
                  <a:lnTo>
                    <a:pt x="173" y="91"/>
                  </a:lnTo>
                  <a:lnTo>
                    <a:pt x="171" y="93"/>
                  </a:lnTo>
                  <a:lnTo>
                    <a:pt x="169" y="96"/>
                  </a:lnTo>
                  <a:lnTo>
                    <a:pt x="169" y="97"/>
                  </a:lnTo>
                  <a:lnTo>
                    <a:pt x="167" y="100"/>
                  </a:lnTo>
                  <a:lnTo>
                    <a:pt x="166" y="100"/>
                  </a:lnTo>
                  <a:lnTo>
                    <a:pt x="163" y="104"/>
                  </a:lnTo>
                  <a:lnTo>
                    <a:pt x="159" y="112"/>
                  </a:lnTo>
                  <a:lnTo>
                    <a:pt x="155" y="116"/>
                  </a:lnTo>
                  <a:lnTo>
                    <a:pt x="154" y="118"/>
                  </a:lnTo>
                  <a:lnTo>
                    <a:pt x="153" y="119"/>
                  </a:lnTo>
                  <a:lnTo>
                    <a:pt x="150" y="122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36" y="135"/>
                  </a:lnTo>
                  <a:lnTo>
                    <a:pt x="134" y="135"/>
                  </a:lnTo>
                  <a:lnTo>
                    <a:pt x="134" y="135"/>
                  </a:lnTo>
                  <a:lnTo>
                    <a:pt x="133" y="138"/>
                  </a:lnTo>
                  <a:lnTo>
                    <a:pt x="124" y="143"/>
                  </a:lnTo>
                  <a:lnTo>
                    <a:pt x="123" y="146"/>
                  </a:lnTo>
                  <a:lnTo>
                    <a:pt x="120" y="146"/>
                  </a:lnTo>
                  <a:lnTo>
                    <a:pt x="120" y="147"/>
                  </a:lnTo>
                  <a:lnTo>
                    <a:pt x="116" y="148"/>
                  </a:lnTo>
                  <a:lnTo>
                    <a:pt x="113" y="150"/>
                  </a:lnTo>
                  <a:lnTo>
                    <a:pt x="111" y="150"/>
                  </a:lnTo>
                  <a:lnTo>
                    <a:pt x="109" y="148"/>
                  </a:lnTo>
                  <a:lnTo>
                    <a:pt x="105" y="148"/>
                  </a:lnTo>
                  <a:lnTo>
                    <a:pt x="103" y="150"/>
                  </a:lnTo>
                  <a:lnTo>
                    <a:pt x="101" y="152"/>
                  </a:lnTo>
                  <a:lnTo>
                    <a:pt x="103" y="154"/>
                  </a:lnTo>
                  <a:lnTo>
                    <a:pt x="103" y="154"/>
                  </a:lnTo>
                  <a:lnTo>
                    <a:pt x="99" y="154"/>
                  </a:lnTo>
                  <a:lnTo>
                    <a:pt x="96" y="152"/>
                  </a:lnTo>
                  <a:lnTo>
                    <a:pt x="94" y="152"/>
                  </a:lnTo>
                  <a:lnTo>
                    <a:pt x="92" y="155"/>
                  </a:lnTo>
                  <a:lnTo>
                    <a:pt x="94" y="156"/>
                  </a:lnTo>
                  <a:lnTo>
                    <a:pt x="92" y="156"/>
                  </a:lnTo>
                  <a:lnTo>
                    <a:pt x="87" y="155"/>
                  </a:lnTo>
                  <a:lnTo>
                    <a:pt x="86" y="154"/>
                  </a:lnTo>
                  <a:lnTo>
                    <a:pt x="79" y="152"/>
                  </a:lnTo>
                  <a:lnTo>
                    <a:pt x="76" y="154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1" y="154"/>
                  </a:lnTo>
                  <a:lnTo>
                    <a:pt x="65" y="154"/>
                  </a:lnTo>
                  <a:lnTo>
                    <a:pt x="63" y="155"/>
                  </a:lnTo>
                  <a:lnTo>
                    <a:pt x="62" y="156"/>
                  </a:lnTo>
                  <a:lnTo>
                    <a:pt x="61" y="156"/>
                  </a:lnTo>
                  <a:lnTo>
                    <a:pt x="59" y="156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0" y="158"/>
                  </a:lnTo>
                  <a:lnTo>
                    <a:pt x="46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1" y="162"/>
                  </a:lnTo>
                  <a:lnTo>
                    <a:pt x="38" y="162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6" y="163"/>
                  </a:lnTo>
                  <a:lnTo>
                    <a:pt x="29" y="160"/>
                  </a:lnTo>
                  <a:lnTo>
                    <a:pt x="28" y="162"/>
                  </a:lnTo>
                  <a:lnTo>
                    <a:pt x="28" y="159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5"/>
                  </a:lnTo>
                  <a:lnTo>
                    <a:pt x="21" y="154"/>
                  </a:lnTo>
                  <a:lnTo>
                    <a:pt x="19" y="156"/>
                  </a:lnTo>
                  <a:lnTo>
                    <a:pt x="19" y="158"/>
                  </a:lnTo>
                  <a:lnTo>
                    <a:pt x="17" y="156"/>
                  </a:lnTo>
                  <a:lnTo>
                    <a:pt x="17" y="155"/>
                  </a:lnTo>
                  <a:lnTo>
                    <a:pt x="19" y="152"/>
                  </a:lnTo>
                  <a:lnTo>
                    <a:pt x="17" y="150"/>
                  </a:lnTo>
                  <a:lnTo>
                    <a:pt x="20" y="147"/>
                  </a:lnTo>
                  <a:lnTo>
                    <a:pt x="17" y="143"/>
                  </a:lnTo>
                  <a:lnTo>
                    <a:pt x="15" y="141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15" y="134"/>
                  </a:lnTo>
                  <a:lnTo>
                    <a:pt x="16" y="135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0"/>
                  </a:lnTo>
                  <a:lnTo>
                    <a:pt x="17" y="126"/>
                  </a:lnTo>
                  <a:lnTo>
                    <a:pt x="17" y="125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1" y="112"/>
                  </a:lnTo>
                  <a:lnTo>
                    <a:pt x="9" y="105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9" y="76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6" y="84"/>
                  </a:lnTo>
                  <a:lnTo>
                    <a:pt x="19" y="85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8" y="87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0" y="84"/>
                  </a:lnTo>
                  <a:lnTo>
                    <a:pt x="32" y="83"/>
                  </a:lnTo>
                  <a:lnTo>
                    <a:pt x="33" y="83"/>
                  </a:lnTo>
                  <a:lnTo>
                    <a:pt x="34" y="80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35"/>
                  </a:lnTo>
                  <a:lnTo>
                    <a:pt x="48" y="38"/>
                  </a:lnTo>
                  <a:lnTo>
                    <a:pt x="49" y="42"/>
                  </a:lnTo>
                  <a:lnTo>
                    <a:pt x="51" y="48"/>
                  </a:lnTo>
                  <a:lnTo>
                    <a:pt x="51" y="51"/>
                  </a:lnTo>
                  <a:lnTo>
                    <a:pt x="50" y="55"/>
                  </a:lnTo>
                  <a:lnTo>
                    <a:pt x="50" y="58"/>
                  </a:lnTo>
                  <a:lnTo>
                    <a:pt x="53" y="58"/>
                  </a:lnTo>
                  <a:lnTo>
                    <a:pt x="57" y="58"/>
                  </a:lnTo>
                  <a:lnTo>
                    <a:pt x="58" y="56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3" y="51"/>
                  </a:lnTo>
                  <a:lnTo>
                    <a:pt x="75" y="48"/>
                  </a:lnTo>
                  <a:lnTo>
                    <a:pt x="76" y="43"/>
                  </a:lnTo>
                  <a:lnTo>
                    <a:pt x="79" y="41"/>
                  </a:lnTo>
                  <a:lnTo>
                    <a:pt x="83" y="41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4" y="46"/>
                  </a:lnTo>
                  <a:lnTo>
                    <a:pt x="95" y="44"/>
                  </a:lnTo>
                  <a:lnTo>
                    <a:pt x="98" y="46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7" y="47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9" y="42"/>
                  </a:lnTo>
                  <a:lnTo>
                    <a:pt x="109" y="41"/>
                  </a:lnTo>
                  <a:lnTo>
                    <a:pt x="111" y="39"/>
                  </a:lnTo>
                  <a:lnTo>
                    <a:pt x="111" y="35"/>
                  </a:lnTo>
                  <a:lnTo>
                    <a:pt x="112" y="34"/>
                  </a:lnTo>
                  <a:lnTo>
                    <a:pt x="115" y="34"/>
                  </a:lnTo>
                  <a:lnTo>
                    <a:pt x="116" y="33"/>
                  </a:lnTo>
                  <a:lnTo>
                    <a:pt x="117" y="33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20" y="29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5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8" y="16"/>
                  </a:lnTo>
                  <a:lnTo>
                    <a:pt x="129" y="16"/>
                  </a:lnTo>
                  <a:lnTo>
                    <a:pt x="130" y="16"/>
                  </a:lnTo>
                  <a:lnTo>
                    <a:pt x="132" y="14"/>
                  </a:lnTo>
                  <a:lnTo>
                    <a:pt x="133" y="13"/>
                  </a:lnTo>
                  <a:lnTo>
                    <a:pt x="133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5" y="8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2" y="1"/>
                  </a:lnTo>
                  <a:lnTo>
                    <a:pt x="153" y="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59" name="Freeform 492">
              <a:extLst>
                <a:ext uri="{FF2B5EF4-FFF2-40B4-BE49-F238E27FC236}">
                  <a16:creationId xmlns:a16="http://schemas.microsoft.com/office/drawing/2014/main" id="{B262D061-2DBE-4486-B8B6-79A13D92B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839" y="5520949"/>
              <a:ext cx="51710" cy="47880"/>
            </a:xfrm>
            <a:custGeom>
              <a:avLst/>
              <a:gdLst>
                <a:gd name="T0" fmla="*/ 15 w 27"/>
                <a:gd name="T1" fmla="*/ 0 h 25"/>
                <a:gd name="T2" fmla="*/ 17 w 27"/>
                <a:gd name="T3" fmla="*/ 0 h 25"/>
                <a:gd name="T4" fmla="*/ 18 w 27"/>
                <a:gd name="T5" fmla="*/ 0 h 25"/>
                <a:gd name="T6" fmla="*/ 18 w 27"/>
                <a:gd name="T7" fmla="*/ 0 h 25"/>
                <a:gd name="T8" fmla="*/ 21 w 27"/>
                <a:gd name="T9" fmla="*/ 1 h 25"/>
                <a:gd name="T10" fmla="*/ 22 w 27"/>
                <a:gd name="T11" fmla="*/ 1 h 25"/>
                <a:gd name="T12" fmla="*/ 25 w 27"/>
                <a:gd name="T13" fmla="*/ 2 h 25"/>
                <a:gd name="T14" fmla="*/ 26 w 27"/>
                <a:gd name="T15" fmla="*/ 8 h 25"/>
                <a:gd name="T16" fmla="*/ 27 w 27"/>
                <a:gd name="T17" fmla="*/ 10 h 25"/>
                <a:gd name="T18" fmla="*/ 25 w 27"/>
                <a:gd name="T19" fmla="*/ 11 h 25"/>
                <a:gd name="T20" fmla="*/ 22 w 27"/>
                <a:gd name="T21" fmla="*/ 13 h 25"/>
                <a:gd name="T22" fmla="*/ 22 w 27"/>
                <a:gd name="T23" fmla="*/ 14 h 25"/>
                <a:gd name="T24" fmla="*/ 23 w 27"/>
                <a:gd name="T25" fmla="*/ 15 h 25"/>
                <a:gd name="T26" fmla="*/ 23 w 27"/>
                <a:gd name="T27" fmla="*/ 17 h 25"/>
                <a:gd name="T28" fmla="*/ 21 w 27"/>
                <a:gd name="T29" fmla="*/ 18 h 25"/>
                <a:gd name="T30" fmla="*/ 19 w 27"/>
                <a:gd name="T31" fmla="*/ 18 h 25"/>
                <a:gd name="T32" fmla="*/ 18 w 27"/>
                <a:gd name="T33" fmla="*/ 18 h 25"/>
                <a:gd name="T34" fmla="*/ 15 w 27"/>
                <a:gd name="T35" fmla="*/ 19 h 25"/>
                <a:gd name="T36" fmla="*/ 14 w 27"/>
                <a:gd name="T37" fmla="*/ 19 h 25"/>
                <a:gd name="T38" fmla="*/ 13 w 27"/>
                <a:gd name="T39" fmla="*/ 23 h 25"/>
                <a:gd name="T40" fmla="*/ 11 w 27"/>
                <a:gd name="T41" fmla="*/ 23 h 25"/>
                <a:gd name="T42" fmla="*/ 11 w 27"/>
                <a:gd name="T43" fmla="*/ 25 h 25"/>
                <a:gd name="T44" fmla="*/ 9 w 27"/>
                <a:gd name="T45" fmla="*/ 25 h 25"/>
                <a:gd name="T46" fmla="*/ 6 w 27"/>
                <a:gd name="T47" fmla="*/ 25 h 25"/>
                <a:gd name="T48" fmla="*/ 5 w 27"/>
                <a:gd name="T49" fmla="*/ 22 h 25"/>
                <a:gd name="T50" fmla="*/ 4 w 27"/>
                <a:gd name="T51" fmla="*/ 21 h 25"/>
                <a:gd name="T52" fmla="*/ 4 w 27"/>
                <a:gd name="T53" fmla="*/ 18 h 25"/>
                <a:gd name="T54" fmla="*/ 2 w 27"/>
                <a:gd name="T55" fmla="*/ 17 h 25"/>
                <a:gd name="T56" fmla="*/ 2 w 27"/>
                <a:gd name="T57" fmla="*/ 15 h 25"/>
                <a:gd name="T58" fmla="*/ 0 w 27"/>
                <a:gd name="T59" fmla="*/ 14 h 25"/>
                <a:gd name="T60" fmla="*/ 0 w 27"/>
                <a:gd name="T61" fmla="*/ 11 h 25"/>
                <a:gd name="T62" fmla="*/ 1 w 27"/>
                <a:gd name="T63" fmla="*/ 11 h 25"/>
                <a:gd name="T64" fmla="*/ 4 w 27"/>
                <a:gd name="T65" fmla="*/ 9 h 25"/>
                <a:gd name="T66" fmla="*/ 5 w 27"/>
                <a:gd name="T67" fmla="*/ 5 h 25"/>
                <a:gd name="T68" fmla="*/ 7 w 27"/>
                <a:gd name="T69" fmla="*/ 4 h 25"/>
                <a:gd name="T70" fmla="*/ 11 w 27"/>
                <a:gd name="T71" fmla="*/ 2 h 25"/>
                <a:gd name="T72" fmla="*/ 13 w 27"/>
                <a:gd name="T73" fmla="*/ 1 h 25"/>
                <a:gd name="T74" fmla="*/ 14 w 27"/>
                <a:gd name="T75" fmla="*/ 1 h 25"/>
                <a:gd name="T76" fmla="*/ 15 w 27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5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4" y="9"/>
                  </a:lnTo>
                  <a:lnTo>
                    <a:pt x="5" y="5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  <p:sp>
          <p:nvSpPr>
            <p:cNvPr id="160" name="Freeform 592">
              <a:extLst>
                <a:ext uri="{FF2B5EF4-FFF2-40B4-BE49-F238E27FC236}">
                  <a16:creationId xmlns:a16="http://schemas.microsoft.com/office/drawing/2014/main" id="{CF80A42B-AD45-4C87-B5D7-4727DEE008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9785" y="4925333"/>
              <a:ext cx="38303" cy="5746"/>
            </a:xfrm>
            <a:custGeom>
              <a:avLst/>
              <a:gdLst>
                <a:gd name="T0" fmla="*/ 2 w 20"/>
                <a:gd name="T1" fmla="*/ 3 h 3"/>
                <a:gd name="T2" fmla="*/ 2 w 20"/>
                <a:gd name="T3" fmla="*/ 3 h 3"/>
                <a:gd name="T4" fmla="*/ 2 w 20"/>
                <a:gd name="T5" fmla="*/ 1 h 3"/>
                <a:gd name="T6" fmla="*/ 18 w 20"/>
                <a:gd name="T7" fmla="*/ 0 h 3"/>
                <a:gd name="T8" fmla="*/ 19 w 20"/>
                <a:gd name="T9" fmla="*/ 3 h 3"/>
                <a:gd name="T10" fmla="*/ 19 w 20"/>
                <a:gd name="T11" fmla="*/ 1 h 3"/>
                <a:gd name="T12" fmla="*/ 18 w 20"/>
                <a:gd name="T13" fmla="*/ 0 h 3"/>
                <a:gd name="T14" fmla="*/ 0 w 20"/>
                <a:gd name="T15" fmla="*/ 1 h 3"/>
                <a:gd name="T16" fmla="*/ 2 w 20"/>
                <a:gd name="T17" fmla="*/ 1 h 3"/>
                <a:gd name="T18" fmla="*/ 2 w 20"/>
                <a:gd name="T19" fmla="*/ 0 h 3"/>
                <a:gd name="T20" fmla="*/ 7 w 20"/>
                <a:gd name="T21" fmla="*/ 0 h 3"/>
                <a:gd name="T22" fmla="*/ 8 w 20"/>
                <a:gd name="T23" fmla="*/ 1 h 3"/>
                <a:gd name="T24" fmla="*/ 8 w 20"/>
                <a:gd name="T25" fmla="*/ 0 h 3"/>
                <a:gd name="T26" fmla="*/ 20 w 20"/>
                <a:gd name="T27" fmla="*/ 0 h 3"/>
                <a:gd name="T28" fmla="*/ 20 w 20"/>
                <a:gd name="T29" fmla="*/ 3 h 3"/>
                <a:gd name="T30" fmla="*/ 18 w 20"/>
                <a:gd name="T31" fmla="*/ 0 h 3"/>
                <a:gd name="T32" fmla="*/ 19 w 20"/>
                <a:gd name="T33" fmla="*/ 0 h 3"/>
                <a:gd name="T34" fmla="*/ 19 w 20"/>
                <a:gd name="T35" fmla="*/ 3 h 3"/>
                <a:gd name="T36" fmla="*/ 18 w 20"/>
                <a:gd name="T37" fmla="*/ 3 h 3"/>
                <a:gd name="T38" fmla="*/ 14 w 20"/>
                <a:gd name="T39" fmla="*/ 0 h 3"/>
                <a:gd name="T40" fmla="*/ 15 w 20"/>
                <a:gd name="T41" fmla="*/ 0 h 3"/>
                <a:gd name="T42" fmla="*/ 15 w 20"/>
                <a:gd name="T43" fmla="*/ 3 h 3"/>
                <a:gd name="T44" fmla="*/ 14 w 20"/>
                <a:gd name="T45" fmla="*/ 3 h 3"/>
                <a:gd name="T46" fmla="*/ 11 w 20"/>
                <a:gd name="T47" fmla="*/ 0 h 3"/>
                <a:gd name="T48" fmla="*/ 11 w 20"/>
                <a:gd name="T49" fmla="*/ 3 h 3"/>
                <a:gd name="T50" fmla="*/ 12 w 20"/>
                <a:gd name="T51" fmla="*/ 1 h 3"/>
                <a:gd name="T52" fmla="*/ 12 w 20"/>
                <a:gd name="T53" fmla="*/ 1 h 3"/>
                <a:gd name="T54" fmla="*/ 11 w 20"/>
                <a:gd name="T55" fmla="*/ 3 h 3"/>
                <a:gd name="T56" fmla="*/ 10 w 20"/>
                <a:gd name="T57" fmla="*/ 1 h 3"/>
                <a:gd name="T58" fmla="*/ 8 w 20"/>
                <a:gd name="T59" fmla="*/ 0 h 3"/>
                <a:gd name="T60" fmla="*/ 10 w 20"/>
                <a:gd name="T61" fmla="*/ 0 h 3"/>
                <a:gd name="T62" fmla="*/ 8 w 20"/>
                <a:gd name="T63" fmla="*/ 1 h 3"/>
                <a:gd name="T64" fmla="*/ 8 w 20"/>
                <a:gd name="T65" fmla="*/ 3 h 3"/>
                <a:gd name="T66" fmla="*/ 8 w 20"/>
                <a:gd name="T67" fmla="*/ 1 h 3"/>
                <a:gd name="T68" fmla="*/ 7 w 20"/>
                <a:gd name="T69" fmla="*/ 1 h 3"/>
                <a:gd name="T70" fmla="*/ 7 w 20"/>
                <a:gd name="T71" fmla="*/ 0 h 3"/>
                <a:gd name="T72" fmla="*/ 3 w 20"/>
                <a:gd name="T73" fmla="*/ 1 h 3"/>
                <a:gd name="T74" fmla="*/ 4 w 20"/>
                <a:gd name="T75" fmla="*/ 3 h 3"/>
                <a:gd name="T76" fmla="*/ 6 w 20"/>
                <a:gd name="T77" fmla="*/ 0 h 3"/>
                <a:gd name="T78" fmla="*/ 6 w 20"/>
                <a:gd name="T79" fmla="*/ 3 h 3"/>
                <a:gd name="T80" fmla="*/ 4 w 20"/>
                <a:gd name="T81" fmla="*/ 3 h 3"/>
                <a:gd name="T82" fmla="*/ 3 w 20"/>
                <a:gd name="T83" fmla="*/ 0 h 3"/>
                <a:gd name="T84" fmla="*/ 2 w 20"/>
                <a:gd name="T85" fmla="*/ 0 h 3"/>
                <a:gd name="T86" fmla="*/ 2 w 20"/>
                <a:gd name="T87" fmla="*/ 1 h 3"/>
                <a:gd name="T88" fmla="*/ 3 w 20"/>
                <a:gd name="T89" fmla="*/ 1 h 3"/>
                <a:gd name="T90" fmla="*/ 2 w 20"/>
                <a:gd name="T91" fmla="*/ 3 h 3"/>
                <a:gd name="T92" fmla="*/ 0 w 20"/>
                <a:gd name="T9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3">
                  <a:moveTo>
                    <a:pt x="0" y="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close/>
                  <a:moveTo>
                    <a:pt x="18" y="0"/>
                  </a:move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0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close/>
                  <a:moveTo>
                    <a:pt x="10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4747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aseline="-250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328924" y="1873989"/>
            <a:ext cx="57807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Better consumption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가치 소비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]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D4781DE1-69C6-44E3-8EB7-49C392871500}"/>
              </a:ext>
            </a:extLst>
          </p:cNvPr>
          <p:cNvSpPr/>
          <p:nvPr/>
        </p:nvSpPr>
        <p:spPr>
          <a:xfrm>
            <a:off x="4902883" y="3308615"/>
            <a:ext cx="2012358" cy="20097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절약 정신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중고품 시장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핸드 메이드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구매보단 렌트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C380743D-440B-4355-9FBC-D0C9ABECE310}"/>
              </a:ext>
            </a:extLst>
          </p:cNvPr>
          <p:cNvSpPr/>
          <p:nvPr/>
        </p:nvSpPr>
        <p:spPr>
          <a:xfrm>
            <a:off x="7016560" y="4025315"/>
            <a:ext cx="314196" cy="3137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68282A94-7EAD-4F9A-9558-AD9D5F789650}"/>
              </a:ext>
            </a:extLst>
          </p:cNvPr>
          <p:cNvSpPr/>
          <p:nvPr/>
        </p:nvSpPr>
        <p:spPr>
          <a:xfrm>
            <a:off x="7432075" y="3308615"/>
            <a:ext cx="2012358" cy="20097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그린 상품 선호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 인식과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에너지 효율성 관심도 ↑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7701D29-F0F8-4252-BC77-5FC03E664461}"/>
              </a:ext>
            </a:extLst>
          </p:cNvPr>
          <p:cNvSpPr/>
          <p:nvPr/>
        </p:nvSpPr>
        <p:spPr>
          <a:xfrm>
            <a:off x="9545752" y="4025315"/>
            <a:ext cx="314196" cy="3137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F8E56A41-7872-4B5E-89CC-D212A6A0BB22}"/>
              </a:ext>
            </a:extLst>
          </p:cNvPr>
          <p:cNvSpPr/>
          <p:nvPr/>
        </p:nvSpPr>
        <p:spPr>
          <a:xfrm>
            <a:off x="9961266" y="3308615"/>
            <a:ext cx="2012358" cy="20097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공인인증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라벨 선호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공정거래 제품 구매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7" name="타원형 설명선 108">
            <a:extLst>
              <a:ext uri="{FF2B5EF4-FFF2-40B4-BE49-F238E27FC236}">
                <a16:creationId xmlns:a16="http://schemas.microsoft.com/office/drawing/2014/main" id="{08542F36-508A-4187-BEC8-17543D7FD803}"/>
              </a:ext>
            </a:extLst>
          </p:cNvPr>
          <p:cNvSpPr/>
          <p:nvPr/>
        </p:nvSpPr>
        <p:spPr>
          <a:xfrm>
            <a:off x="8757202" y="2686453"/>
            <a:ext cx="897704" cy="896529"/>
          </a:xfrm>
          <a:prstGeom prst="wedgeEllipseCallout">
            <a:avLst>
              <a:gd name="adj1" fmla="val -29653"/>
              <a:gd name="adj2" fmla="val 60736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dist="254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point</a:t>
            </a:r>
            <a:endParaRPr lang="ko-KR" altLang="en-US" sz="7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3490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8F8F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시장 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a typeface="문체부 돋음체" panose="020B0609000101010101" pitchFamily="49" charset="-127"/>
              </a:rPr>
              <a:t>SWOT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624615" y="4028673"/>
            <a:ext cx="5278331" cy="2599279"/>
            <a:chOff x="1624615" y="4028673"/>
            <a:chExt cx="5278331" cy="2599279"/>
          </a:xfrm>
        </p:grpSpPr>
        <p:sp>
          <p:nvSpPr>
            <p:cNvPr id="11" name="자유형: 도형 8">
              <a:extLst>
                <a:ext uri="{FF2B5EF4-FFF2-40B4-BE49-F238E27FC236}">
                  <a16:creationId xmlns:a16="http://schemas.microsoft.com/office/drawing/2014/main" id="{1FF38ABD-FA15-4C14-BC6E-91E052FC4608}"/>
                </a:ext>
              </a:extLst>
            </p:cNvPr>
            <p:cNvSpPr/>
            <p:nvPr/>
          </p:nvSpPr>
          <p:spPr>
            <a:xfrm rot="16200000">
              <a:off x="5053456" y="4035246"/>
              <a:ext cx="1856063" cy="1842917"/>
            </a:xfrm>
            <a:custGeom>
              <a:avLst/>
              <a:gdLst>
                <a:gd name="connsiteX0" fmla="*/ 1089061 w 2178122"/>
                <a:gd name="connsiteY0" fmla="*/ 0 h 2162695"/>
                <a:gd name="connsiteX1" fmla="*/ 2178122 w 2178122"/>
                <a:gd name="connsiteY1" fmla="*/ 1089061 h 2162695"/>
                <a:gd name="connsiteX2" fmla="*/ 2177343 w 2178122"/>
                <a:gd name="connsiteY2" fmla="*/ 1104488 h 2162695"/>
                <a:gd name="connsiteX3" fmla="*/ 2113098 w 2178122"/>
                <a:gd name="connsiteY3" fmla="*/ 1094683 h 2162695"/>
                <a:gd name="connsiteX4" fmla="*/ 2001748 w 2178122"/>
                <a:gd name="connsiteY4" fmla="*/ 1089060 h 2162695"/>
                <a:gd name="connsiteX5" fmla="*/ 918310 w 2178122"/>
                <a:gd name="connsiteY5" fmla="*/ 2066771 h 2162695"/>
                <a:gd name="connsiteX6" fmla="*/ 913466 w 2178122"/>
                <a:gd name="connsiteY6" fmla="*/ 2162695 h 2162695"/>
                <a:gd name="connsiteX7" fmla="*/ 869577 w 2178122"/>
                <a:gd name="connsiteY7" fmla="*/ 2155996 h 2162695"/>
                <a:gd name="connsiteX8" fmla="*/ 0 w 2178122"/>
                <a:gd name="connsiteY8" fmla="*/ 1089061 h 2162695"/>
                <a:gd name="connsiteX9" fmla="*/ 1089061 w 2178122"/>
                <a:gd name="connsiteY9" fmla="*/ 0 h 216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8122" h="2162695">
                  <a:moveTo>
                    <a:pt x="1089061" y="0"/>
                  </a:moveTo>
                  <a:cubicBezTo>
                    <a:pt x="1690533" y="0"/>
                    <a:pt x="2178122" y="487589"/>
                    <a:pt x="2178122" y="1089061"/>
                  </a:cubicBezTo>
                  <a:lnTo>
                    <a:pt x="2177343" y="1104488"/>
                  </a:lnTo>
                  <a:lnTo>
                    <a:pt x="2113098" y="1094683"/>
                  </a:lnTo>
                  <a:cubicBezTo>
                    <a:pt x="2076487" y="1090965"/>
                    <a:pt x="2039340" y="1089060"/>
                    <a:pt x="2001748" y="1089060"/>
                  </a:cubicBezTo>
                  <a:cubicBezTo>
                    <a:pt x="1437868" y="1089060"/>
                    <a:pt x="974081" y="1517605"/>
                    <a:pt x="918310" y="2066771"/>
                  </a:cubicBezTo>
                  <a:lnTo>
                    <a:pt x="913466" y="2162695"/>
                  </a:lnTo>
                  <a:lnTo>
                    <a:pt x="869577" y="2155996"/>
                  </a:lnTo>
                  <a:cubicBezTo>
                    <a:pt x="373311" y="2054445"/>
                    <a:pt x="0" y="1615349"/>
                    <a:pt x="0" y="1089061"/>
                  </a:cubicBezTo>
                  <a:cubicBezTo>
                    <a:pt x="0" y="487589"/>
                    <a:pt x="487589" y="0"/>
                    <a:pt x="1089061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915BBA-AA2C-452C-BF4D-8FB838454788}"/>
                </a:ext>
              </a:extLst>
            </p:cNvPr>
            <p:cNvSpPr txBox="1"/>
            <p:nvPr/>
          </p:nvSpPr>
          <p:spPr>
            <a:xfrm>
              <a:off x="5261395" y="4574271"/>
              <a:ext cx="1168700" cy="9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</a:rPr>
                <a:t>O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+mj-lt"/>
                </a:rPr>
                <a:t>Opportunity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기회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88452A-C6CB-4B9F-84A5-72673405E7B1}"/>
                </a:ext>
              </a:extLst>
            </p:cNvPr>
            <p:cNvSpPr txBox="1"/>
            <p:nvPr/>
          </p:nvSpPr>
          <p:spPr>
            <a:xfrm>
              <a:off x="1624615" y="5284571"/>
              <a:ext cx="3334732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H&amp;B</a:t>
              </a: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와 친환경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에 대한 관심 증가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새로운 고객 집단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등장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신규 시장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진출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유럽을 넘어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고객의 욕구 증대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, </a:t>
              </a: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맞춤형 서비스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추구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02569" y="2178809"/>
            <a:ext cx="5178918" cy="2562662"/>
            <a:chOff x="802569" y="2178809"/>
            <a:chExt cx="5178918" cy="2562662"/>
          </a:xfrm>
        </p:grpSpPr>
        <p:sp>
          <p:nvSpPr>
            <p:cNvPr id="10" name="자유형: 도형 7">
              <a:extLst>
                <a:ext uri="{FF2B5EF4-FFF2-40B4-BE49-F238E27FC236}">
                  <a16:creationId xmlns:a16="http://schemas.microsoft.com/office/drawing/2014/main" id="{D583747B-2BCF-4AE6-97B5-AFEC7E0792E2}"/>
                </a:ext>
              </a:extLst>
            </p:cNvPr>
            <p:cNvSpPr/>
            <p:nvPr/>
          </p:nvSpPr>
          <p:spPr>
            <a:xfrm>
              <a:off x="4125424" y="2898554"/>
              <a:ext cx="1856063" cy="1842917"/>
            </a:xfrm>
            <a:custGeom>
              <a:avLst/>
              <a:gdLst>
                <a:gd name="connsiteX0" fmla="*/ 1089061 w 2178122"/>
                <a:gd name="connsiteY0" fmla="*/ 0 h 2162695"/>
                <a:gd name="connsiteX1" fmla="*/ 2178122 w 2178122"/>
                <a:gd name="connsiteY1" fmla="*/ 1089061 h 2162695"/>
                <a:gd name="connsiteX2" fmla="*/ 2177343 w 2178122"/>
                <a:gd name="connsiteY2" fmla="*/ 1104488 h 2162695"/>
                <a:gd name="connsiteX3" fmla="*/ 2113098 w 2178122"/>
                <a:gd name="connsiteY3" fmla="*/ 1094683 h 2162695"/>
                <a:gd name="connsiteX4" fmla="*/ 2001748 w 2178122"/>
                <a:gd name="connsiteY4" fmla="*/ 1089060 h 2162695"/>
                <a:gd name="connsiteX5" fmla="*/ 918310 w 2178122"/>
                <a:gd name="connsiteY5" fmla="*/ 2066771 h 2162695"/>
                <a:gd name="connsiteX6" fmla="*/ 913466 w 2178122"/>
                <a:gd name="connsiteY6" fmla="*/ 2162695 h 2162695"/>
                <a:gd name="connsiteX7" fmla="*/ 869577 w 2178122"/>
                <a:gd name="connsiteY7" fmla="*/ 2155996 h 2162695"/>
                <a:gd name="connsiteX8" fmla="*/ 0 w 2178122"/>
                <a:gd name="connsiteY8" fmla="*/ 1089061 h 2162695"/>
                <a:gd name="connsiteX9" fmla="*/ 1089061 w 2178122"/>
                <a:gd name="connsiteY9" fmla="*/ 0 h 216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8122" h="2162695">
                  <a:moveTo>
                    <a:pt x="1089061" y="0"/>
                  </a:moveTo>
                  <a:cubicBezTo>
                    <a:pt x="1690533" y="0"/>
                    <a:pt x="2178122" y="487589"/>
                    <a:pt x="2178122" y="1089061"/>
                  </a:cubicBezTo>
                  <a:lnTo>
                    <a:pt x="2177343" y="1104488"/>
                  </a:lnTo>
                  <a:lnTo>
                    <a:pt x="2113098" y="1094683"/>
                  </a:lnTo>
                  <a:cubicBezTo>
                    <a:pt x="2076487" y="1090965"/>
                    <a:pt x="2039340" y="1089060"/>
                    <a:pt x="2001748" y="1089060"/>
                  </a:cubicBezTo>
                  <a:cubicBezTo>
                    <a:pt x="1437868" y="1089060"/>
                    <a:pt x="974081" y="1517605"/>
                    <a:pt x="918310" y="2066771"/>
                  </a:cubicBezTo>
                  <a:lnTo>
                    <a:pt x="913466" y="2162695"/>
                  </a:lnTo>
                  <a:lnTo>
                    <a:pt x="869577" y="2155996"/>
                  </a:lnTo>
                  <a:cubicBezTo>
                    <a:pt x="373311" y="2054445"/>
                    <a:pt x="0" y="1615349"/>
                    <a:pt x="0" y="1089061"/>
                  </a:cubicBezTo>
                  <a:cubicBezTo>
                    <a:pt x="0" y="487589"/>
                    <a:pt x="487589" y="0"/>
                    <a:pt x="1089061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7B91ED-823D-401F-A69B-EC4D9051DC87}"/>
                </a:ext>
              </a:extLst>
            </p:cNvPr>
            <p:cNvSpPr txBox="1"/>
            <p:nvPr/>
          </p:nvSpPr>
          <p:spPr>
            <a:xfrm>
              <a:off x="4367505" y="3135085"/>
              <a:ext cx="984634" cy="9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</a:rPr>
                <a:t>S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+mj-lt"/>
                </a:rPr>
                <a:t>Strength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강점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74E91A-36A0-4FDE-AFAA-BCFD46357F76}"/>
                </a:ext>
              </a:extLst>
            </p:cNvPr>
            <p:cNvSpPr txBox="1"/>
            <p:nvPr/>
          </p:nvSpPr>
          <p:spPr>
            <a:xfrm>
              <a:off x="802569" y="2178809"/>
              <a:ext cx="3153715" cy="1580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lnSpc>
                  <a:spcPct val="150000"/>
                </a:lnSpc>
                <a:buAutoNum type="arabicPeriod"/>
              </a:pP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친환경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제품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생산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-&gt;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폐기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전과정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)</a:t>
              </a:r>
            </a:p>
            <a:p>
              <a:pPr marL="228600" indent="-228600" algn="ctr">
                <a:lnSpc>
                  <a:spcPct val="150000"/>
                </a:lnSpc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제품 품질 테스트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심사 기관으로 제품 </a:t>
              </a: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안전성</a:t>
              </a:r>
              <a:r>
                <a:rPr lang="en-US" altLang="ko-KR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, </a:t>
              </a: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기능적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marL="228600" indent="-228600" algn="ctr">
                <a:lnSpc>
                  <a:spcPct val="150000"/>
                </a:lnSpc>
                <a:buAutoNum type="arabicPeriod"/>
              </a:pP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특정 소비자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를 위한 제품 보유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알레르기 및 천식 환자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임산부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비건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61395" y="1934800"/>
            <a:ext cx="5812529" cy="1856063"/>
            <a:chOff x="5261395" y="1934800"/>
            <a:chExt cx="5812529" cy="1856063"/>
          </a:xfrm>
        </p:grpSpPr>
        <p:sp>
          <p:nvSpPr>
            <p:cNvPr id="9" name="자유형: 도형 5">
              <a:extLst>
                <a:ext uri="{FF2B5EF4-FFF2-40B4-BE49-F238E27FC236}">
                  <a16:creationId xmlns:a16="http://schemas.microsoft.com/office/drawing/2014/main" id="{B6467EA2-24BE-496F-AE4D-0F2A2C970C9A}"/>
                </a:ext>
              </a:extLst>
            </p:cNvPr>
            <p:cNvSpPr/>
            <p:nvPr/>
          </p:nvSpPr>
          <p:spPr>
            <a:xfrm rot="5400000">
              <a:off x="5254822" y="1941373"/>
              <a:ext cx="1856063" cy="1842917"/>
            </a:xfrm>
            <a:custGeom>
              <a:avLst/>
              <a:gdLst>
                <a:gd name="connsiteX0" fmla="*/ 1089061 w 2178122"/>
                <a:gd name="connsiteY0" fmla="*/ 0 h 2162695"/>
                <a:gd name="connsiteX1" fmla="*/ 2178122 w 2178122"/>
                <a:gd name="connsiteY1" fmla="*/ 1089061 h 2162695"/>
                <a:gd name="connsiteX2" fmla="*/ 2177343 w 2178122"/>
                <a:gd name="connsiteY2" fmla="*/ 1104488 h 2162695"/>
                <a:gd name="connsiteX3" fmla="*/ 2113098 w 2178122"/>
                <a:gd name="connsiteY3" fmla="*/ 1094683 h 2162695"/>
                <a:gd name="connsiteX4" fmla="*/ 2001748 w 2178122"/>
                <a:gd name="connsiteY4" fmla="*/ 1089060 h 2162695"/>
                <a:gd name="connsiteX5" fmla="*/ 918310 w 2178122"/>
                <a:gd name="connsiteY5" fmla="*/ 2066771 h 2162695"/>
                <a:gd name="connsiteX6" fmla="*/ 913466 w 2178122"/>
                <a:gd name="connsiteY6" fmla="*/ 2162695 h 2162695"/>
                <a:gd name="connsiteX7" fmla="*/ 869577 w 2178122"/>
                <a:gd name="connsiteY7" fmla="*/ 2155996 h 2162695"/>
                <a:gd name="connsiteX8" fmla="*/ 0 w 2178122"/>
                <a:gd name="connsiteY8" fmla="*/ 1089061 h 2162695"/>
                <a:gd name="connsiteX9" fmla="*/ 1089061 w 2178122"/>
                <a:gd name="connsiteY9" fmla="*/ 0 h 216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8122" h="2162695">
                  <a:moveTo>
                    <a:pt x="1089061" y="0"/>
                  </a:moveTo>
                  <a:cubicBezTo>
                    <a:pt x="1690533" y="0"/>
                    <a:pt x="2178122" y="487589"/>
                    <a:pt x="2178122" y="1089061"/>
                  </a:cubicBezTo>
                  <a:lnTo>
                    <a:pt x="2177343" y="1104488"/>
                  </a:lnTo>
                  <a:lnTo>
                    <a:pt x="2113098" y="1094683"/>
                  </a:lnTo>
                  <a:cubicBezTo>
                    <a:pt x="2076487" y="1090965"/>
                    <a:pt x="2039340" y="1089060"/>
                    <a:pt x="2001748" y="1089060"/>
                  </a:cubicBezTo>
                  <a:cubicBezTo>
                    <a:pt x="1437868" y="1089060"/>
                    <a:pt x="974081" y="1517605"/>
                    <a:pt x="918310" y="2066771"/>
                  </a:cubicBezTo>
                  <a:lnTo>
                    <a:pt x="913466" y="2162695"/>
                  </a:lnTo>
                  <a:lnTo>
                    <a:pt x="869577" y="2155996"/>
                  </a:lnTo>
                  <a:cubicBezTo>
                    <a:pt x="373311" y="2054445"/>
                    <a:pt x="0" y="1615349"/>
                    <a:pt x="0" y="1089061"/>
                  </a:cubicBezTo>
                  <a:cubicBezTo>
                    <a:pt x="0" y="487589"/>
                    <a:pt x="487589" y="0"/>
                    <a:pt x="1089061" y="0"/>
                  </a:cubicBezTo>
                  <a:close/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1D7206-7580-4710-816B-F4FC6000C0DB}"/>
                </a:ext>
              </a:extLst>
            </p:cNvPr>
            <p:cNvSpPr txBox="1"/>
            <p:nvPr/>
          </p:nvSpPr>
          <p:spPr>
            <a:xfrm>
              <a:off x="5794426" y="2223704"/>
              <a:ext cx="12058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FF3300"/>
                  </a:solidFill>
                  <a:latin typeface="+mj-lt"/>
                </a:rPr>
                <a:t>W</a:t>
              </a:r>
            </a:p>
            <a:p>
              <a:pPr algn="ctr"/>
              <a:r>
                <a:rPr lang="en-US" altLang="ko-KR" sz="1000" dirty="0">
                  <a:solidFill>
                    <a:srgbClr val="FF3300"/>
                  </a:solidFill>
                  <a:latin typeface="+mj-lt"/>
                </a:rPr>
                <a:t>Weakness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FF3300"/>
                  </a:solidFill>
                  <a:latin typeface="+mj-lt"/>
                </a:rPr>
                <a:t>약점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2BFA7-CB64-4995-B1A9-A60A28EAFF1F}"/>
                </a:ext>
              </a:extLst>
            </p:cNvPr>
            <p:cNvSpPr txBox="1"/>
            <p:nvPr/>
          </p:nvSpPr>
          <p:spPr>
            <a:xfrm>
              <a:off x="7504686" y="2319684"/>
              <a:ext cx="3569238" cy="1297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경쟁 업체 대비 </a:t>
              </a: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한정된 고객과 제품</a:t>
              </a:r>
              <a:endPara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가격 경쟁력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떨어짐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직원 복지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수익이 안나는 </a:t>
              </a: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지점 방치 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5999" y="3107214"/>
            <a:ext cx="4573435" cy="3278002"/>
            <a:chOff x="6195999" y="3107214"/>
            <a:chExt cx="4573435" cy="3278002"/>
          </a:xfrm>
        </p:grpSpPr>
        <p:sp>
          <p:nvSpPr>
            <p:cNvPr id="12" name="자유형: 도형 9">
              <a:extLst>
                <a:ext uri="{FF2B5EF4-FFF2-40B4-BE49-F238E27FC236}">
                  <a16:creationId xmlns:a16="http://schemas.microsoft.com/office/drawing/2014/main" id="{C00E44B7-9B2C-48A6-8416-1BBF5FF8AF98}"/>
                </a:ext>
              </a:extLst>
            </p:cNvPr>
            <p:cNvSpPr/>
            <p:nvPr/>
          </p:nvSpPr>
          <p:spPr>
            <a:xfrm rot="10800000">
              <a:off x="6195999" y="3107214"/>
              <a:ext cx="1856063" cy="1842917"/>
            </a:xfrm>
            <a:custGeom>
              <a:avLst/>
              <a:gdLst>
                <a:gd name="connsiteX0" fmla="*/ 1089061 w 2178122"/>
                <a:gd name="connsiteY0" fmla="*/ 0 h 2162695"/>
                <a:gd name="connsiteX1" fmla="*/ 2178122 w 2178122"/>
                <a:gd name="connsiteY1" fmla="*/ 1089061 h 2162695"/>
                <a:gd name="connsiteX2" fmla="*/ 2177343 w 2178122"/>
                <a:gd name="connsiteY2" fmla="*/ 1104488 h 2162695"/>
                <a:gd name="connsiteX3" fmla="*/ 2113098 w 2178122"/>
                <a:gd name="connsiteY3" fmla="*/ 1094683 h 2162695"/>
                <a:gd name="connsiteX4" fmla="*/ 2001748 w 2178122"/>
                <a:gd name="connsiteY4" fmla="*/ 1089060 h 2162695"/>
                <a:gd name="connsiteX5" fmla="*/ 918310 w 2178122"/>
                <a:gd name="connsiteY5" fmla="*/ 2066771 h 2162695"/>
                <a:gd name="connsiteX6" fmla="*/ 913466 w 2178122"/>
                <a:gd name="connsiteY6" fmla="*/ 2162695 h 2162695"/>
                <a:gd name="connsiteX7" fmla="*/ 869577 w 2178122"/>
                <a:gd name="connsiteY7" fmla="*/ 2155996 h 2162695"/>
                <a:gd name="connsiteX8" fmla="*/ 0 w 2178122"/>
                <a:gd name="connsiteY8" fmla="*/ 1089061 h 2162695"/>
                <a:gd name="connsiteX9" fmla="*/ 1089061 w 2178122"/>
                <a:gd name="connsiteY9" fmla="*/ 0 h 216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8122" h="2162695">
                  <a:moveTo>
                    <a:pt x="1089061" y="0"/>
                  </a:moveTo>
                  <a:cubicBezTo>
                    <a:pt x="1690533" y="0"/>
                    <a:pt x="2178122" y="487589"/>
                    <a:pt x="2178122" y="1089061"/>
                  </a:cubicBezTo>
                  <a:lnTo>
                    <a:pt x="2177343" y="1104488"/>
                  </a:lnTo>
                  <a:lnTo>
                    <a:pt x="2113098" y="1094683"/>
                  </a:lnTo>
                  <a:cubicBezTo>
                    <a:pt x="2076487" y="1090965"/>
                    <a:pt x="2039340" y="1089060"/>
                    <a:pt x="2001748" y="1089060"/>
                  </a:cubicBezTo>
                  <a:cubicBezTo>
                    <a:pt x="1437868" y="1089060"/>
                    <a:pt x="974081" y="1517605"/>
                    <a:pt x="918310" y="2066771"/>
                  </a:cubicBezTo>
                  <a:lnTo>
                    <a:pt x="913466" y="2162695"/>
                  </a:lnTo>
                  <a:lnTo>
                    <a:pt x="869577" y="2155996"/>
                  </a:lnTo>
                  <a:cubicBezTo>
                    <a:pt x="373311" y="2054445"/>
                    <a:pt x="0" y="1615349"/>
                    <a:pt x="0" y="1089061"/>
                  </a:cubicBezTo>
                  <a:cubicBezTo>
                    <a:pt x="0" y="487589"/>
                    <a:pt x="487589" y="0"/>
                    <a:pt x="1089061" y="0"/>
                  </a:cubicBezTo>
                  <a:close/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05B578-0C5F-427A-A9F3-0F9A0BAF5080}"/>
                </a:ext>
              </a:extLst>
            </p:cNvPr>
            <p:cNvSpPr txBox="1"/>
            <p:nvPr/>
          </p:nvSpPr>
          <p:spPr>
            <a:xfrm>
              <a:off x="6734582" y="3708421"/>
              <a:ext cx="110297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FF3300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altLang="ko-KR" sz="1000" dirty="0">
                  <a:solidFill>
                    <a:srgbClr val="FF3300"/>
                  </a:solidFill>
                  <a:latin typeface="+mj-lt"/>
                </a:rPr>
                <a:t>Threat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FF3300"/>
                  </a:solidFill>
                  <a:latin typeface="+mj-lt"/>
                </a:rPr>
                <a:t>위협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EBD7E9-7275-4C6C-B8E0-654DB8D38665}"/>
                </a:ext>
              </a:extLst>
            </p:cNvPr>
            <p:cNvSpPr txBox="1"/>
            <p:nvPr/>
          </p:nvSpPr>
          <p:spPr>
            <a:xfrm>
              <a:off x="7837549" y="4574271"/>
              <a:ext cx="2931885" cy="181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전자상거래 발달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→ </a:t>
              </a: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경쟁자 多</a:t>
              </a:r>
              <a:r>
                <a:rPr lang="en-US" altLang="ko-KR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, </a:t>
              </a: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낮은 진입 장벽</a:t>
              </a:r>
              <a:endPara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소비자들의 </a:t>
              </a: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품질 인증 불신</a:t>
              </a:r>
              <a:endPara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경기 침체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시장 성장률 둔화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8146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8F8F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시장 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문체부 돋음체" panose="020B0609000101010101" pitchFamily="49" charset="-127"/>
              </a:rPr>
              <a:t>경쟁 업체</a:t>
            </a:r>
            <a:endParaRPr lang="en-US" altLang="ko-KR" sz="2000" b="1" dirty="0">
              <a:ea typeface="문체부 돋음체" panose="020B060900010101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EA6C9B-2E03-4566-A867-087EF5173BDA}"/>
              </a:ext>
            </a:extLst>
          </p:cNvPr>
          <p:cNvSpPr/>
          <p:nvPr/>
        </p:nvSpPr>
        <p:spPr>
          <a:xfrm flipH="1">
            <a:off x="587118" y="2368780"/>
            <a:ext cx="2659397" cy="3138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DA5A97-2F6C-4D72-99B3-1B5D1D03EA6D}"/>
              </a:ext>
            </a:extLst>
          </p:cNvPr>
          <p:cNvSpPr/>
          <p:nvPr/>
        </p:nvSpPr>
        <p:spPr>
          <a:xfrm>
            <a:off x="647295" y="5661043"/>
            <a:ext cx="25309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dm </a:t>
            </a:r>
            <a:r>
              <a:rPr lang="en-US" altLang="ko-KR" sz="2000" b="1" dirty="0" err="1">
                <a:solidFill>
                  <a:schemeClr val="tx2">
                    <a:lumMod val="75000"/>
                  </a:schemeClr>
                </a:solidFill>
              </a:rPr>
              <a:t>drogerie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tx2">
                    <a:lumMod val="75000"/>
                  </a:schemeClr>
                </a:solidFill>
              </a:rPr>
              <a:t>markt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AC949C-3285-4AC7-82B3-6A2D80981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7" y="3087668"/>
            <a:ext cx="2477645" cy="232571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D3ACD3F-95FA-4EF1-9187-C81213491D6A}"/>
              </a:ext>
            </a:extLst>
          </p:cNvPr>
          <p:cNvGrpSpPr/>
          <p:nvPr/>
        </p:nvGrpSpPr>
        <p:grpSpPr>
          <a:xfrm>
            <a:off x="3918532" y="2593174"/>
            <a:ext cx="8229829" cy="2855033"/>
            <a:chOff x="3918532" y="2593174"/>
            <a:chExt cx="8229829" cy="285503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417F324-6DE8-4EB6-A3D1-B8CA040BAE3D}"/>
                </a:ext>
              </a:extLst>
            </p:cNvPr>
            <p:cNvSpPr/>
            <p:nvPr/>
          </p:nvSpPr>
          <p:spPr>
            <a:xfrm>
              <a:off x="4075803" y="3966326"/>
              <a:ext cx="3889649" cy="1481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다양한 제품 구성</a:t>
              </a: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다양한 브랜드 상품 보유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Rossmann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에 없는 카테고리 보유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메이크업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음식 등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1ADAAD-CB29-425C-B419-9D56B299FC1E}"/>
                </a:ext>
              </a:extLst>
            </p:cNvPr>
            <p:cNvSpPr/>
            <p:nvPr/>
          </p:nvSpPr>
          <p:spPr>
            <a:xfrm>
              <a:off x="4098889" y="2593174"/>
              <a:ext cx="3889649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독일 </a:t>
              </a:r>
              <a:r>
                <a:rPr lang="ko-KR" altLang="en-US" sz="20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드럭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스토어 </a:t>
              </a: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</a:t>
              </a:r>
              <a:endPara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D60ACBD-0942-43A5-92B6-65802E4500EC}"/>
                </a:ext>
              </a:extLst>
            </p:cNvPr>
            <p:cNvSpPr/>
            <p:nvPr/>
          </p:nvSpPr>
          <p:spPr>
            <a:xfrm>
              <a:off x="8258712" y="3972402"/>
              <a:ext cx="3889649" cy="1158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직원 복지 최우선</a:t>
              </a: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다양한 복지 프로그램과 보상</a:t>
              </a:r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업종 대비 지점당 직원 수 많음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B91E93-512F-497F-B5C6-C3303FC5B18A}"/>
                </a:ext>
              </a:extLst>
            </p:cNvPr>
            <p:cNvSpPr/>
            <p:nvPr/>
          </p:nvSpPr>
          <p:spPr>
            <a:xfrm>
              <a:off x="8258712" y="2593174"/>
              <a:ext cx="3889649" cy="1158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합리적 </a:t>
              </a: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&amp; 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저렴한 가격</a:t>
              </a: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Rossman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과 같은 제품 대비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가격이 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4~7%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저렴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4154F7-1BF5-47E4-B2A1-D20FFACB8099}"/>
                </a:ext>
              </a:extLst>
            </p:cNvPr>
            <p:cNvCxnSpPr/>
            <p:nvPr/>
          </p:nvCxnSpPr>
          <p:spPr>
            <a:xfrm>
              <a:off x="3918532" y="2833766"/>
              <a:ext cx="0" cy="2124000"/>
            </a:xfrm>
            <a:prstGeom prst="line">
              <a:avLst/>
            </a:prstGeom>
            <a:ln>
              <a:solidFill>
                <a:srgbClr val="8F8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9EE793-6A7D-4294-802C-247BA09FC54A}"/>
                </a:ext>
              </a:extLst>
            </p:cNvPr>
            <p:cNvCxnSpPr/>
            <p:nvPr/>
          </p:nvCxnSpPr>
          <p:spPr>
            <a:xfrm>
              <a:off x="8078355" y="2827367"/>
              <a:ext cx="0" cy="2124000"/>
            </a:xfrm>
            <a:prstGeom prst="line">
              <a:avLst/>
            </a:prstGeom>
            <a:ln>
              <a:solidFill>
                <a:srgbClr val="8F8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780" y="1627993"/>
            <a:ext cx="5262201" cy="4535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t="-3370" r="15305"/>
          <a:stretch/>
        </p:blipFill>
        <p:spPr>
          <a:xfrm>
            <a:off x="681059" y="2315747"/>
            <a:ext cx="2360600" cy="824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37564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8F8F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시장 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a typeface="문체부 돋음체" panose="020B0609000101010101" pitchFamily="49" charset="-127"/>
              </a:rPr>
              <a:t>Sales </a:t>
            </a:r>
            <a:r>
              <a:rPr lang="ko-KR" altLang="en-US" sz="2000" b="1" dirty="0">
                <a:ea typeface="문체부 돋음체" panose="020B0609000101010101" pitchFamily="49" charset="-127"/>
              </a:rPr>
              <a:t>전략</a:t>
            </a:r>
            <a:endParaRPr lang="en-US" altLang="ko-KR" sz="2000" b="1" dirty="0">
              <a:ea typeface="문체부 돋음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30E28-B985-46ED-8D21-B35B5D51D7FA}"/>
              </a:ext>
            </a:extLst>
          </p:cNvPr>
          <p:cNvSpPr/>
          <p:nvPr/>
        </p:nvSpPr>
        <p:spPr>
          <a:xfrm flipH="1">
            <a:off x="1283154" y="1993900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DDA8DB-92E9-4065-AF0D-7A5F4ADF36CD}"/>
              </a:ext>
            </a:extLst>
          </p:cNvPr>
          <p:cNvSpPr/>
          <p:nvPr/>
        </p:nvSpPr>
        <p:spPr>
          <a:xfrm>
            <a:off x="1141377" y="4828302"/>
            <a:ext cx="2530999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친환경 이미지</a:t>
            </a: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rgbClr val="FF0000"/>
                </a:solidFill>
              </a:rPr>
              <a:t>가치소비 </a:t>
            </a:r>
            <a:r>
              <a:rPr lang="en-US" altLang="ko-KR" sz="1050" b="1" dirty="0">
                <a:solidFill>
                  <a:srgbClr val="FF0000"/>
                </a:solidFill>
              </a:rPr>
              <a:t>= ROSSMANN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추구하는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차별화 </a:t>
            </a:r>
            <a:r>
              <a:rPr lang="ko-KR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일치</a:t>
            </a:r>
            <a:endParaRPr lang="en-US" altLang="ko-KR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점을 강조하여 광고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매장 컨셉 잡기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역량 강화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가격 경쟁력을 가질 必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1193EB-418A-4251-ABA6-108B6BB97272}"/>
              </a:ext>
            </a:extLst>
          </p:cNvPr>
          <p:cNvSpPr/>
          <p:nvPr/>
        </p:nvSpPr>
        <p:spPr>
          <a:xfrm flipH="1">
            <a:off x="4724854" y="1993900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88CD7F-318F-4813-B2E1-EA90D8835576}"/>
              </a:ext>
            </a:extLst>
          </p:cNvPr>
          <p:cNvSpPr/>
          <p:nvPr/>
        </p:nvSpPr>
        <p:spPr>
          <a:xfrm>
            <a:off x="4583077" y="4828302"/>
            <a:ext cx="25309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특정 소비자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</a:rPr>
              <a:t>타켓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특정 소비자를 위한 제품 보유 중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확실한 소비자 보유를 위한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제품 개발 노력과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특정 소비자 집단 연구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495A0B-74CF-4273-B6BE-B77DF2921D11}"/>
              </a:ext>
            </a:extLst>
          </p:cNvPr>
          <p:cNvSpPr/>
          <p:nvPr/>
        </p:nvSpPr>
        <p:spPr>
          <a:xfrm flipH="1">
            <a:off x="8166554" y="1993900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779AB8-D5CD-43A5-A23A-CFADABBC3553}"/>
              </a:ext>
            </a:extLst>
          </p:cNvPr>
          <p:cNvSpPr/>
          <p:nvPr/>
        </p:nvSpPr>
        <p:spPr>
          <a:xfrm>
            <a:off x="8024777" y="4828302"/>
            <a:ext cx="2530999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제품 구색 개선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확대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 err="1">
                <a:solidFill>
                  <a:srgbClr val="FF0000"/>
                </a:solidFill>
              </a:rPr>
              <a:t>하이브리드</a:t>
            </a:r>
            <a:r>
              <a:rPr lang="ko-KR" altLang="en-US" sz="1050" b="1" dirty="0">
                <a:solidFill>
                  <a:srgbClr val="FF0000"/>
                </a:solidFill>
              </a:rPr>
              <a:t> 매장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헬스 앤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뷰티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(H&amp;B) &amp; FOOD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48" y="2113574"/>
            <a:ext cx="1968056" cy="2292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15" y="2113574"/>
            <a:ext cx="2185522" cy="243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77" y="2113574"/>
            <a:ext cx="2073406" cy="23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4809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B0B0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4.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결론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6967" y="2086376"/>
            <a:ext cx="2880000" cy="3240000"/>
            <a:chOff x="806969" y="2103326"/>
            <a:chExt cx="2045414" cy="2652101"/>
          </a:xfrm>
        </p:grpSpPr>
        <p:grpSp>
          <p:nvGrpSpPr>
            <p:cNvPr id="59" name="그룹 58"/>
            <p:cNvGrpSpPr/>
            <p:nvPr/>
          </p:nvGrpSpPr>
          <p:grpSpPr>
            <a:xfrm>
              <a:off x="806969" y="2313615"/>
              <a:ext cx="2045414" cy="2441812"/>
              <a:chOff x="2261118" y="2212520"/>
              <a:chExt cx="4814595" cy="5747657"/>
            </a:xfrm>
          </p:grpSpPr>
          <p:sp>
            <p:nvSpPr>
              <p:cNvPr id="60" name="자유형 59"/>
              <p:cNvSpPr/>
              <p:nvPr/>
            </p:nvSpPr>
            <p:spPr>
              <a:xfrm>
                <a:off x="2261118" y="5352272"/>
                <a:ext cx="2071396" cy="2575249"/>
              </a:xfrm>
              <a:custGeom>
                <a:avLst/>
                <a:gdLst>
                  <a:gd name="connsiteX0" fmla="*/ 74645 w 2071396"/>
                  <a:gd name="connsiteY0" fmla="*/ 0 h 2575249"/>
                  <a:gd name="connsiteX1" fmla="*/ 0 w 2071396"/>
                  <a:gd name="connsiteY1" fmla="*/ 2556588 h 2575249"/>
                  <a:gd name="connsiteX2" fmla="*/ 2071396 w 2071396"/>
                  <a:gd name="connsiteY2" fmla="*/ 2575249 h 2575249"/>
                  <a:gd name="connsiteX3" fmla="*/ 74645 w 2071396"/>
                  <a:gd name="connsiteY3" fmla="*/ 0 h 257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1396" h="2575249">
                    <a:moveTo>
                      <a:pt x="74645" y="0"/>
                    </a:moveTo>
                    <a:lnTo>
                      <a:pt x="0" y="2556588"/>
                    </a:lnTo>
                    <a:lnTo>
                      <a:pt x="2071396" y="2575249"/>
                    </a:lnTo>
                    <a:lnTo>
                      <a:pt x="74645" y="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4"/>
              <p:cNvSpPr/>
              <p:nvPr/>
            </p:nvSpPr>
            <p:spPr>
              <a:xfrm>
                <a:off x="2315346" y="2212520"/>
                <a:ext cx="4760367" cy="5747657"/>
              </a:xfrm>
              <a:custGeom>
                <a:avLst/>
                <a:gdLst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0 w 4739951"/>
                  <a:gd name="connsiteY3" fmla="*/ 5747657 h 5747657"/>
                  <a:gd name="connsiteX4" fmla="*/ 0 w 4739951"/>
                  <a:gd name="connsiteY4" fmla="*/ 0 h 5747657"/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130629 w 4739951"/>
                  <a:gd name="connsiteY3" fmla="*/ 5449077 h 5747657"/>
                  <a:gd name="connsiteX4" fmla="*/ 0 w 4739951"/>
                  <a:gd name="connsiteY4" fmla="*/ 0 h 5747657"/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130629 w 4739951"/>
                  <a:gd name="connsiteY3" fmla="*/ 5449077 h 5747657"/>
                  <a:gd name="connsiteX4" fmla="*/ 0 w 4739951"/>
                  <a:gd name="connsiteY4" fmla="*/ 0 h 5747657"/>
                  <a:gd name="connsiteX0" fmla="*/ 50799 w 4790750"/>
                  <a:gd name="connsiteY0" fmla="*/ 0 h 5747657"/>
                  <a:gd name="connsiteX1" fmla="*/ 4790750 w 4790750"/>
                  <a:gd name="connsiteY1" fmla="*/ 0 h 5747657"/>
                  <a:gd name="connsiteX2" fmla="*/ 4790750 w 4790750"/>
                  <a:gd name="connsiteY2" fmla="*/ 5747657 h 5747657"/>
                  <a:gd name="connsiteX3" fmla="*/ 181428 w 4790750"/>
                  <a:gd name="connsiteY3" fmla="*/ 5449077 h 5747657"/>
                  <a:gd name="connsiteX4" fmla="*/ 50799 w 4790750"/>
                  <a:gd name="connsiteY4" fmla="*/ 0 h 5747657"/>
                  <a:gd name="connsiteX0" fmla="*/ 50799 w 4790750"/>
                  <a:gd name="connsiteY0" fmla="*/ 0 h 5747657"/>
                  <a:gd name="connsiteX1" fmla="*/ 4790750 w 4790750"/>
                  <a:gd name="connsiteY1" fmla="*/ 0 h 5747657"/>
                  <a:gd name="connsiteX2" fmla="*/ 4790750 w 4790750"/>
                  <a:gd name="connsiteY2" fmla="*/ 5747657 h 5747657"/>
                  <a:gd name="connsiteX3" fmla="*/ 181428 w 4790750"/>
                  <a:gd name="connsiteY3" fmla="*/ 5449077 h 5747657"/>
                  <a:gd name="connsiteX4" fmla="*/ 50799 w 4790750"/>
                  <a:gd name="connsiteY4" fmla="*/ 0 h 5747657"/>
                  <a:gd name="connsiteX0" fmla="*/ 68812 w 4808763"/>
                  <a:gd name="connsiteY0" fmla="*/ 0 h 5747657"/>
                  <a:gd name="connsiteX1" fmla="*/ 4808763 w 4808763"/>
                  <a:gd name="connsiteY1" fmla="*/ 0 h 5747657"/>
                  <a:gd name="connsiteX2" fmla="*/ 4808763 w 4808763"/>
                  <a:gd name="connsiteY2" fmla="*/ 5747657 h 5747657"/>
                  <a:gd name="connsiteX3" fmla="*/ 199441 w 4808763"/>
                  <a:gd name="connsiteY3" fmla="*/ 5449077 h 5747657"/>
                  <a:gd name="connsiteX4" fmla="*/ 68812 w 4808763"/>
                  <a:gd name="connsiteY4" fmla="*/ 0 h 5747657"/>
                  <a:gd name="connsiteX0" fmla="*/ 20416 w 4760367"/>
                  <a:gd name="connsiteY0" fmla="*/ 0 h 5747657"/>
                  <a:gd name="connsiteX1" fmla="*/ 4760367 w 4760367"/>
                  <a:gd name="connsiteY1" fmla="*/ 0 h 5747657"/>
                  <a:gd name="connsiteX2" fmla="*/ 4760367 w 4760367"/>
                  <a:gd name="connsiteY2" fmla="*/ 5747657 h 5747657"/>
                  <a:gd name="connsiteX3" fmla="*/ 151045 w 4760367"/>
                  <a:gd name="connsiteY3" fmla="*/ 5449077 h 5747657"/>
                  <a:gd name="connsiteX4" fmla="*/ 20416 w 4760367"/>
                  <a:gd name="connsiteY4" fmla="*/ 0 h 574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0367" h="5747657">
                    <a:moveTo>
                      <a:pt x="20416" y="0"/>
                    </a:moveTo>
                    <a:cubicBezTo>
                      <a:pt x="1675045" y="205274"/>
                      <a:pt x="3180383" y="0"/>
                      <a:pt x="4760367" y="0"/>
                    </a:cubicBezTo>
                    <a:lnTo>
                      <a:pt x="4760367" y="5747657"/>
                    </a:lnTo>
                    <a:cubicBezTo>
                      <a:pt x="3223926" y="5648130"/>
                      <a:pt x="1519535" y="5865844"/>
                      <a:pt x="151045" y="5449077"/>
                    </a:cubicBezTo>
                    <a:cubicBezTo>
                      <a:pt x="-60448" y="3595395"/>
                      <a:pt x="7975" y="1723052"/>
                      <a:pt x="204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2" name="자유형: 도형 12">
              <a:extLst>
                <a:ext uri="{FF2B5EF4-FFF2-40B4-BE49-F238E27FC236}">
                  <a16:creationId xmlns:a16="http://schemas.microsoft.com/office/drawing/2014/main" id="{B4EFF1AA-399E-48E1-A799-FE79345503AA}"/>
                </a:ext>
              </a:extLst>
            </p:cNvPr>
            <p:cNvSpPr/>
            <p:nvPr/>
          </p:nvSpPr>
          <p:spPr>
            <a:xfrm rot="19249572">
              <a:off x="1475965" y="2103326"/>
              <a:ext cx="730459" cy="566642"/>
            </a:xfrm>
            <a:custGeom>
              <a:avLst/>
              <a:gdLst>
                <a:gd name="connsiteX0" fmla="*/ 589904 w 730459"/>
                <a:gd name="connsiteY0" fmla="*/ 0 h 566642"/>
                <a:gd name="connsiteX1" fmla="*/ 730459 w 730459"/>
                <a:gd name="connsiteY1" fmla="*/ 239371 h 566642"/>
                <a:gd name="connsiteX2" fmla="*/ 195819 w 730459"/>
                <a:gd name="connsiteY2" fmla="*/ 553302 h 566642"/>
                <a:gd name="connsiteX3" fmla="*/ 195820 w 730459"/>
                <a:gd name="connsiteY3" fmla="*/ 553303 h 566642"/>
                <a:gd name="connsiteX4" fmla="*/ 173102 w 730459"/>
                <a:gd name="connsiteY4" fmla="*/ 566642 h 566642"/>
                <a:gd name="connsiteX5" fmla="*/ 151277 w 730459"/>
                <a:gd name="connsiteY5" fmla="*/ 553659 h 566642"/>
                <a:gd name="connsiteX6" fmla="*/ 166870 w 730459"/>
                <a:gd name="connsiteY6" fmla="*/ 546906 h 566642"/>
                <a:gd name="connsiteX7" fmla="*/ 116070 w 730459"/>
                <a:gd name="connsiteY7" fmla="*/ 515750 h 566642"/>
                <a:gd name="connsiteX8" fmla="*/ 134273 w 730459"/>
                <a:gd name="connsiteY8" fmla="*/ 506124 h 566642"/>
                <a:gd name="connsiteX9" fmla="*/ 80637 w 730459"/>
                <a:gd name="connsiteY9" fmla="*/ 473440 h 566642"/>
                <a:gd name="connsiteX10" fmla="*/ 117160 w 730459"/>
                <a:gd name="connsiteY10" fmla="*/ 456146 h 566642"/>
                <a:gd name="connsiteX11" fmla="*/ 114213 w 730459"/>
                <a:gd name="connsiteY11" fmla="*/ 451127 h 566642"/>
                <a:gd name="connsiteX12" fmla="*/ 70640 w 730459"/>
                <a:gd name="connsiteY12" fmla="*/ 425205 h 566642"/>
                <a:gd name="connsiteX13" fmla="*/ 86233 w 730459"/>
                <a:gd name="connsiteY13" fmla="*/ 418453 h 566642"/>
                <a:gd name="connsiteX14" fmla="*/ 35433 w 730459"/>
                <a:gd name="connsiteY14" fmla="*/ 387297 h 566642"/>
                <a:gd name="connsiteX15" fmla="*/ 53637 w 730459"/>
                <a:gd name="connsiteY15" fmla="*/ 377670 h 566642"/>
                <a:gd name="connsiteX16" fmla="*/ 0 w 730459"/>
                <a:gd name="connsiteY16" fmla="*/ 344986 h 566642"/>
                <a:gd name="connsiteX17" fmla="*/ 40601 w 730459"/>
                <a:gd name="connsiteY17" fmla="*/ 325762 h 566642"/>
                <a:gd name="connsiteX18" fmla="*/ 39195 w 730459"/>
                <a:gd name="connsiteY18" fmla="*/ 323368 h 56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0459" h="566642">
                  <a:moveTo>
                    <a:pt x="589904" y="0"/>
                  </a:moveTo>
                  <a:lnTo>
                    <a:pt x="730459" y="239371"/>
                  </a:lnTo>
                  <a:lnTo>
                    <a:pt x="195819" y="553302"/>
                  </a:lnTo>
                  <a:lnTo>
                    <a:pt x="195820" y="553303"/>
                  </a:lnTo>
                  <a:lnTo>
                    <a:pt x="173102" y="566642"/>
                  </a:lnTo>
                  <a:lnTo>
                    <a:pt x="151277" y="553659"/>
                  </a:lnTo>
                  <a:lnTo>
                    <a:pt x="166870" y="546906"/>
                  </a:lnTo>
                  <a:lnTo>
                    <a:pt x="116070" y="515750"/>
                  </a:lnTo>
                  <a:lnTo>
                    <a:pt x="134273" y="506124"/>
                  </a:lnTo>
                  <a:lnTo>
                    <a:pt x="80637" y="473440"/>
                  </a:lnTo>
                  <a:lnTo>
                    <a:pt x="117160" y="456146"/>
                  </a:lnTo>
                  <a:lnTo>
                    <a:pt x="114213" y="451127"/>
                  </a:lnTo>
                  <a:lnTo>
                    <a:pt x="70640" y="425205"/>
                  </a:lnTo>
                  <a:lnTo>
                    <a:pt x="86233" y="418453"/>
                  </a:lnTo>
                  <a:lnTo>
                    <a:pt x="35433" y="387297"/>
                  </a:lnTo>
                  <a:lnTo>
                    <a:pt x="53637" y="377670"/>
                  </a:lnTo>
                  <a:lnTo>
                    <a:pt x="0" y="344986"/>
                  </a:lnTo>
                  <a:lnTo>
                    <a:pt x="40601" y="325762"/>
                  </a:lnTo>
                  <a:lnTo>
                    <a:pt x="39195" y="323368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01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24705" y="3290917"/>
            <a:ext cx="31030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복잡한 정규화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전처리를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안했습니다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거기에 대한 심화 공부가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필요하다 생각합니다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837897" y="2086376"/>
            <a:ext cx="2880000" cy="3240000"/>
            <a:chOff x="6358199" y="2103326"/>
            <a:chExt cx="2045414" cy="2652101"/>
          </a:xfrm>
        </p:grpSpPr>
        <p:grpSp>
          <p:nvGrpSpPr>
            <p:cNvPr id="67" name="그룹 66"/>
            <p:cNvGrpSpPr/>
            <p:nvPr/>
          </p:nvGrpSpPr>
          <p:grpSpPr>
            <a:xfrm>
              <a:off x="6358199" y="2313615"/>
              <a:ext cx="2045414" cy="2441812"/>
              <a:chOff x="2261118" y="2212520"/>
              <a:chExt cx="4814595" cy="5747657"/>
            </a:xfrm>
          </p:grpSpPr>
          <p:sp>
            <p:nvSpPr>
              <p:cNvPr id="68" name="자유형 67"/>
              <p:cNvSpPr/>
              <p:nvPr/>
            </p:nvSpPr>
            <p:spPr>
              <a:xfrm>
                <a:off x="2261118" y="5352272"/>
                <a:ext cx="2071396" cy="2575249"/>
              </a:xfrm>
              <a:custGeom>
                <a:avLst/>
                <a:gdLst>
                  <a:gd name="connsiteX0" fmla="*/ 74645 w 2071396"/>
                  <a:gd name="connsiteY0" fmla="*/ 0 h 2575249"/>
                  <a:gd name="connsiteX1" fmla="*/ 0 w 2071396"/>
                  <a:gd name="connsiteY1" fmla="*/ 2556588 h 2575249"/>
                  <a:gd name="connsiteX2" fmla="*/ 2071396 w 2071396"/>
                  <a:gd name="connsiteY2" fmla="*/ 2575249 h 2575249"/>
                  <a:gd name="connsiteX3" fmla="*/ 74645 w 2071396"/>
                  <a:gd name="connsiteY3" fmla="*/ 0 h 257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1396" h="2575249">
                    <a:moveTo>
                      <a:pt x="74645" y="0"/>
                    </a:moveTo>
                    <a:lnTo>
                      <a:pt x="0" y="2556588"/>
                    </a:lnTo>
                    <a:lnTo>
                      <a:pt x="2071396" y="2575249"/>
                    </a:lnTo>
                    <a:lnTo>
                      <a:pt x="74645" y="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4"/>
              <p:cNvSpPr/>
              <p:nvPr/>
            </p:nvSpPr>
            <p:spPr>
              <a:xfrm>
                <a:off x="2315346" y="2212520"/>
                <a:ext cx="4760367" cy="5747657"/>
              </a:xfrm>
              <a:custGeom>
                <a:avLst/>
                <a:gdLst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0 w 4739951"/>
                  <a:gd name="connsiteY3" fmla="*/ 5747657 h 5747657"/>
                  <a:gd name="connsiteX4" fmla="*/ 0 w 4739951"/>
                  <a:gd name="connsiteY4" fmla="*/ 0 h 5747657"/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130629 w 4739951"/>
                  <a:gd name="connsiteY3" fmla="*/ 5449077 h 5747657"/>
                  <a:gd name="connsiteX4" fmla="*/ 0 w 4739951"/>
                  <a:gd name="connsiteY4" fmla="*/ 0 h 5747657"/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130629 w 4739951"/>
                  <a:gd name="connsiteY3" fmla="*/ 5449077 h 5747657"/>
                  <a:gd name="connsiteX4" fmla="*/ 0 w 4739951"/>
                  <a:gd name="connsiteY4" fmla="*/ 0 h 5747657"/>
                  <a:gd name="connsiteX0" fmla="*/ 50799 w 4790750"/>
                  <a:gd name="connsiteY0" fmla="*/ 0 h 5747657"/>
                  <a:gd name="connsiteX1" fmla="*/ 4790750 w 4790750"/>
                  <a:gd name="connsiteY1" fmla="*/ 0 h 5747657"/>
                  <a:gd name="connsiteX2" fmla="*/ 4790750 w 4790750"/>
                  <a:gd name="connsiteY2" fmla="*/ 5747657 h 5747657"/>
                  <a:gd name="connsiteX3" fmla="*/ 181428 w 4790750"/>
                  <a:gd name="connsiteY3" fmla="*/ 5449077 h 5747657"/>
                  <a:gd name="connsiteX4" fmla="*/ 50799 w 4790750"/>
                  <a:gd name="connsiteY4" fmla="*/ 0 h 5747657"/>
                  <a:gd name="connsiteX0" fmla="*/ 50799 w 4790750"/>
                  <a:gd name="connsiteY0" fmla="*/ 0 h 5747657"/>
                  <a:gd name="connsiteX1" fmla="*/ 4790750 w 4790750"/>
                  <a:gd name="connsiteY1" fmla="*/ 0 h 5747657"/>
                  <a:gd name="connsiteX2" fmla="*/ 4790750 w 4790750"/>
                  <a:gd name="connsiteY2" fmla="*/ 5747657 h 5747657"/>
                  <a:gd name="connsiteX3" fmla="*/ 181428 w 4790750"/>
                  <a:gd name="connsiteY3" fmla="*/ 5449077 h 5747657"/>
                  <a:gd name="connsiteX4" fmla="*/ 50799 w 4790750"/>
                  <a:gd name="connsiteY4" fmla="*/ 0 h 5747657"/>
                  <a:gd name="connsiteX0" fmla="*/ 68812 w 4808763"/>
                  <a:gd name="connsiteY0" fmla="*/ 0 h 5747657"/>
                  <a:gd name="connsiteX1" fmla="*/ 4808763 w 4808763"/>
                  <a:gd name="connsiteY1" fmla="*/ 0 h 5747657"/>
                  <a:gd name="connsiteX2" fmla="*/ 4808763 w 4808763"/>
                  <a:gd name="connsiteY2" fmla="*/ 5747657 h 5747657"/>
                  <a:gd name="connsiteX3" fmla="*/ 199441 w 4808763"/>
                  <a:gd name="connsiteY3" fmla="*/ 5449077 h 5747657"/>
                  <a:gd name="connsiteX4" fmla="*/ 68812 w 4808763"/>
                  <a:gd name="connsiteY4" fmla="*/ 0 h 5747657"/>
                  <a:gd name="connsiteX0" fmla="*/ 20416 w 4760367"/>
                  <a:gd name="connsiteY0" fmla="*/ 0 h 5747657"/>
                  <a:gd name="connsiteX1" fmla="*/ 4760367 w 4760367"/>
                  <a:gd name="connsiteY1" fmla="*/ 0 h 5747657"/>
                  <a:gd name="connsiteX2" fmla="*/ 4760367 w 4760367"/>
                  <a:gd name="connsiteY2" fmla="*/ 5747657 h 5747657"/>
                  <a:gd name="connsiteX3" fmla="*/ 151045 w 4760367"/>
                  <a:gd name="connsiteY3" fmla="*/ 5449077 h 5747657"/>
                  <a:gd name="connsiteX4" fmla="*/ 20416 w 4760367"/>
                  <a:gd name="connsiteY4" fmla="*/ 0 h 574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0367" h="5747657">
                    <a:moveTo>
                      <a:pt x="20416" y="0"/>
                    </a:moveTo>
                    <a:cubicBezTo>
                      <a:pt x="1675045" y="205274"/>
                      <a:pt x="3180383" y="0"/>
                      <a:pt x="4760367" y="0"/>
                    </a:cubicBezTo>
                    <a:lnTo>
                      <a:pt x="4760367" y="5747657"/>
                    </a:lnTo>
                    <a:cubicBezTo>
                      <a:pt x="3223926" y="5648130"/>
                      <a:pt x="1519535" y="5865844"/>
                      <a:pt x="151045" y="5449077"/>
                    </a:cubicBezTo>
                    <a:cubicBezTo>
                      <a:pt x="-60448" y="3595395"/>
                      <a:pt x="7975" y="1723052"/>
                      <a:pt x="20416" y="0"/>
                    </a:cubicBez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0" name="자유형: 도형 12">
              <a:extLst>
                <a:ext uri="{FF2B5EF4-FFF2-40B4-BE49-F238E27FC236}">
                  <a16:creationId xmlns:a16="http://schemas.microsoft.com/office/drawing/2014/main" id="{B4EFF1AA-399E-48E1-A799-FE79345503AA}"/>
                </a:ext>
              </a:extLst>
            </p:cNvPr>
            <p:cNvSpPr/>
            <p:nvPr/>
          </p:nvSpPr>
          <p:spPr>
            <a:xfrm rot="19249572">
              <a:off x="7027195" y="2103326"/>
              <a:ext cx="730459" cy="566642"/>
            </a:xfrm>
            <a:custGeom>
              <a:avLst/>
              <a:gdLst>
                <a:gd name="connsiteX0" fmla="*/ 589904 w 730459"/>
                <a:gd name="connsiteY0" fmla="*/ 0 h 566642"/>
                <a:gd name="connsiteX1" fmla="*/ 730459 w 730459"/>
                <a:gd name="connsiteY1" fmla="*/ 239371 h 566642"/>
                <a:gd name="connsiteX2" fmla="*/ 195819 w 730459"/>
                <a:gd name="connsiteY2" fmla="*/ 553302 h 566642"/>
                <a:gd name="connsiteX3" fmla="*/ 195820 w 730459"/>
                <a:gd name="connsiteY3" fmla="*/ 553303 h 566642"/>
                <a:gd name="connsiteX4" fmla="*/ 173102 w 730459"/>
                <a:gd name="connsiteY4" fmla="*/ 566642 h 566642"/>
                <a:gd name="connsiteX5" fmla="*/ 151277 w 730459"/>
                <a:gd name="connsiteY5" fmla="*/ 553659 h 566642"/>
                <a:gd name="connsiteX6" fmla="*/ 166870 w 730459"/>
                <a:gd name="connsiteY6" fmla="*/ 546906 h 566642"/>
                <a:gd name="connsiteX7" fmla="*/ 116070 w 730459"/>
                <a:gd name="connsiteY7" fmla="*/ 515750 h 566642"/>
                <a:gd name="connsiteX8" fmla="*/ 134273 w 730459"/>
                <a:gd name="connsiteY8" fmla="*/ 506124 h 566642"/>
                <a:gd name="connsiteX9" fmla="*/ 80637 w 730459"/>
                <a:gd name="connsiteY9" fmla="*/ 473440 h 566642"/>
                <a:gd name="connsiteX10" fmla="*/ 117160 w 730459"/>
                <a:gd name="connsiteY10" fmla="*/ 456146 h 566642"/>
                <a:gd name="connsiteX11" fmla="*/ 114213 w 730459"/>
                <a:gd name="connsiteY11" fmla="*/ 451127 h 566642"/>
                <a:gd name="connsiteX12" fmla="*/ 70640 w 730459"/>
                <a:gd name="connsiteY12" fmla="*/ 425205 h 566642"/>
                <a:gd name="connsiteX13" fmla="*/ 86233 w 730459"/>
                <a:gd name="connsiteY13" fmla="*/ 418453 h 566642"/>
                <a:gd name="connsiteX14" fmla="*/ 35433 w 730459"/>
                <a:gd name="connsiteY14" fmla="*/ 387297 h 566642"/>
                <a:gd name="connsiteX15" fmla="*/ 53637 w 730459"/>
                <a:gd name="connsiteY15" fmla="*/ 377670 h 566642"/>
                <a:gd name="connsiteX16" fmla="*/ 0 w 730459"/>
                <a:gd name="connsiteY16" fmla="*/ 344986 h 566642"/>
                <a:gd name="connsiteX17" fmla="*/ 40601 w 730459"/>
                <a:gd name="connsiteY17" fmla="*/ 325762 h 566642"/>
                <a:gd name="connsiteX18" fmla="*/ 39195 w 730459"/>
                <a:gd name="connsiteY18" fmla="*/ 323368 h 56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0459" h="566642">
                  <a:moveTo>
                    <a:pt x="589904" y="0"/>
                  </a:moveTo>
                  <a:lnTo>
                    <a:pt x="730459" y="239371"/>
                  </a:lnTo>
                  <a:lnTo>
                    <a:pt x="195819" y="553302"/>
                  </a:lnTo>
                  <a:lnTo>
                    <a:pt x="195820" y="553303"/>
                  </a:lnTo>
                  <a:lnTo>
                    <a:pt x="173102" y="566642"/>
                  </a:lnTo>
                  <a:lnTo>
                    <a:pt x="151277" y="553659"/>
                  </a:lnTo>
                  <a:lnTo>
                    <a:pt x="166870" y="546906"/>
                  </a:lnTo>
                  <a:lnTo>
                    <a:pt x="116070" y="515750"/>
                  </a:lnTo>
                  <a:lnTo>
                    <a:pt x="134273" y="506124"/>
                  </a:lnTo>
                  <a:lnTo>
                    <a:pt x="80637" y="473440"/>
                  </a:lnTo>
                  <a:lnTo>
                    <a:pt x="117160" y="456146"/>
                  </a:lnTo>
                  <a:lnTo>
                    <a:pt x="114213" y="451127"/>
                  </a:lnTo>
                  <a:lnTo>
                    <a:pt x="70640" y="425205"/>
                  </a:lnTo>
                  <a:lnTo>
                    <a:pt x="86233" y="418453"/>
                  </a:lnTo>
                  <a:lnTo>
                    <a:pt x="35433" y="387297"/>
                  </a:lnTo>
                  <a:lnTo>
                    <a:pt x="53637" y="377670"/>
                  </a:lnTo>
                  <a:lnTo>
                    <a:pt x="0" y="344986"/>
                  </a:lnTo>
                  <a:lnTo>
                    <a:pt x="40601" y="325762"/>
                  </a:lnTo>
                  <a:lnTo>
                    <a:pt x="39195" y="323368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98563" y="2722083"/>
            <a:ext cx="2226533" cy="3044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시간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잘 팔리는 제품과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경쟁 업체 관련 등과 같은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데이터가 있었다면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더욱 더 자세한 판매 전략을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못 세운 것에 대한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아쉬움이 큽니다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28038" y="2086376"/>
            <a:ext cx="2880000" cy="3240000"/>
            <a:chOff x="9133814" y="2103326"/>
            <a:chExt cx="2045414" cy="2652101"/>
          </a:xfrm>
        </p:grpSpPr>
        <p:grpSp>
          <p:nvGrpSpPr>
            <p:cNvPr id="71" name="그룹 70"/>
            <p:cNvGrpSpPr/>
            <p:nvPr/>
          </p:nvGrpSpPr>
          <p:grpSpPr>
            <a:xfrm>
              <a:off x="9133814" y="2313615"/>
              <a:ext cx="2045414" cy="2441812"/>
              <a:chOff x="2261118" y="2212520"/>
              <a:chExt cx="4814595" cy="5747657"/>
            </a:xfrm>
          </p:grpSpPr>
          <p:sp>
            <p:nvSpPr>
              <p:cNvPr id="72" name="자유형 71"/>
              <p:cNvSpPr/>
              <p:nvPr/>
            </p:nvSpPr>
            <p:spPr>
              <a:xfrm>
                <a:off x="2261118" y="5352272"/>
                <a:ext cx="2071396" cy="2575249"/>
              </a:xfrm>
              <a:custGeom>
                <a:avLst/>
                <a:gdLst>
                  <a:gd name="connsiteX0" fmla="*/ 74645 w 2071396"/>
                  <a:gd name="connsiteY0" fmla="*/ 0 h 2575249"/>
                  <a:gd name="connsiteX1" fmla="*/ 0 w 2071396"/>
                  <a:gd name="connsiteY1" fmla="*/ 2556588 h 2575249"/>
                  <a:gd name="connsiteX2" fmla="*/ 2071396 w 2071396"/>
                  <a:gd name="connsiteY2" fmla="*/ 2575249 h 2575249"/>
                  <a:gd name="connsiteX3" fmla="*/ 74645 w 2071396"/>
                  <a:gd name="connsiteY3" fmla="*/ 0 h 257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1396" h="2575249">
                    <a:moveTo>
                      <a:pt x="74645" y="0"/>
                    </a:moveTo>
                    <a:lnTo>
                      <a:pt x="0" y="2556588"/>
                    </a:lnTo>
                    <a:lnTo>
                      <a:pt x="2071396" y="2575249"/>
                    </a:lnTo>
                    <a:lnTo>
                      <a:pt x="74645" y="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4"/>
              <p:cNvSpPr/>
              <p:nvPr/>
            </p:nvSpPr>
            <p:spPr>
              <a:xfrm>
                <a:off x="2315346" y="2212520"/>
                <a:ext cx="4760367" cy="5747657"/>
              </a:xfrm>
              <a:custGeom>
                <a:avLst/>
                <a:gdLst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0 w 4739951"/>
                  <a:gd name="connsiteY3" fmla="*/ 5747657 h 5747657"/>
                  <a:gd name="connsiteX4" fmla="*/ 0 w 4739951"/>
                  <a:gd name="connsiteY4" fmla="*/ 0 h 5747657"/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130629 w 4739951"/>
                  <a:gd name="connsiteY3" fmla="*/ 5449077 h 5747657"/>
                  <a:gd name="connsiteX4" fmla="*/ 0 w 4739951"/>
                  <a:gd name="connsiteY4" fmla="*/ 0 h 5747657"/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130629 w 4739951"/>
                  <a:gd name="connsiteY3" fmla="*/ 5449077 h 5747657"/>
                  <a:gd name="connsiteX4" fmla="*/ 0 w 4739951"/>
                  <a:gd name="connsiteY4" fmla="*/ 0 h 5747657"/>
                  <a:gd name="connsiteX0" fmla="*/ 50799 w 4790750"/>
                  <a:gd name="connsiteY0" fmla="*/ 0 h 5747657"/>
                  <a:gd name="connsiteX1" fmla="*/ 4790750 w 4790750"/>
                  <a:gd name="connsiteY1" fmla="*/ 0 h 5747657"/>
                  <a:gd name="connsiteX2" fmla="*/ 4790750 w 4790750"/>
                  <a:gd name="connsiteY2" fmla="*/ 5747657 h 5747657"/>
                  <a:gd name="connsiteX3" fmla="*/ 181428 w 4790750"/>
                  <a:gd name="connsiteY3" fmla="*/ 5449077 h 5747657"/>
                  <a:gd name="connsiteX4" fmla="*/ 50799 w 4790750"/>
                  <a:gd name="connsiteY4" fmla="*/ 0 h 5747657"/>
                  <a:gd name="connsiteX0" fmla="*/ 50799 w 4790750"/>
                  <a:gd name="connsiteY0" fmla="*/ 0 h 5747657"/>
                  <a:gd name="connsiteX1" fmla="*/ 4790750 w 4790750"/>
                  <a:gd name="connsiteY1" fmla="*/ 0 h 5747657"/>
                  <a:gd name="connsiteX2" fmla="*/ 4790750 w 4790750"/>
                  <a:gd name="connsiteY2" fmla="*/ 5747657 h 5747657"/>
                  <a:gd name="connsiteX3" fmla="*/ 181428 w 4790750"/>
                  <a:gd name="connsiteY3" fmla="*/ 5449077 h 5747657"/>
                  <a:gd name="connsiteX4" fmla="*/ 50799 w 4790750"/>
                  <a:gd name="connsiteY4" fmla="*/ 0 h 5747657"/>
                  <a:gd name="connsiteX0" fmla="*/ 68812 w 4808763"/>
                  <a:gd name="connsiteY0" fmla="*/ 0 h 5747657"/>
                  <a:gd name="connsiteX1" fmla="*/ 4808763 w 4808763"/>
                  <a:gd name="connsiteY1" fmla="*/ 0 h 5747657"/>
                  <a:gd name="connsiteX2" fmla="*/ 4808763 w 4808763"/>
                  <a:gd name="connsiteY2" fmla="*/ 5747657 h 5747657"/>
                  <a:gd name="connsiteX3" fmla="*/ 199441 w 4808763"/>
                  <a:gd name="connsiteY3" fmla="*/ 5449077 h 5747657"/>
                  <a:gd name="connsiteX4" fmla="*/ 68812 w 4808763"/>
                  <a:gd name="connsiteY4" fmla="*/ 0 h 5747657"/>
                  <a:gd name="connsiteX0" fmla="*/ 20416 w 4760367"/>
                  <a:gd name="connsiteY0" fmla="*/ 0 h 5747657"/>
                  <a:gd name="connsiteX1" fmla="*/ 4760367 w 4760367"/>
                  <a:gd name="connsiteY1" fmla="*/ 0 h 5747657"/>
                  <a:gd name="connsiteX2" fmla="*/ 4760367 w 4760367"/>
                  <a:gd name="connsiteY2" fmla="*/ 5747657 h 5747657"/>
                  <a:gd name="connsiteX3" fmla="*/ 151045 w 4760367"/>
                  <a:gd name="connsiteY3" fmla="*/ 5449077 h 5747657"/>
                  <a:gd name="connsiteX4" fmla="*/ 20416 w 4760367"/>
                  <a:gd name="connsiteY4" fmla="*/ 0 h 574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0367" h="5747657">
                    <a:moveTo>
                      <a:pt x="20416" y="0"/>
                    </a:moveTo>
                    <a:cubicBezTo>
                      <a:pt x="1675045" y="205274"/>
                      <a:pt x="3180383" y="0"/>
                      <a:pt x="4760367" y="0"/>
                    </a:cubicBezTo>
                    <a:lnTo>
                      <a:pt x="4760367" y="5747657"/>
                    </a:lnTo>
                    <a:cubicBezTo>
                      <a:pt x="3223926" y="5648130"/>
                      <a:pt x="1519535" y="5865844"/>
                      <a:pt x="151045" y="5449077"/>
                    </a:cubicBezTo>
                    <a:cubicBezTo>
                      <a:pt x="-60448" y="3595395"/>
                      <a:pt x="7975" y="1723052"/>
                      <a:pt x="20416" y="0"/>
                    </a:cubicBezTo>
                    <a:close/>
                  </a:path>
                </a:pathLst>
              </a:custGeom>
              <a:solidFill>
                <a:srgbClr val="FDF1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4" name="자유형: 도형 12">
              <a:extLst>
                <a:ext uri="{FF2B5EF4-FFF2-40B4-BE49-F238E27FC236}">
                  <a16:creationId xmlns:a16="http://schemas.microsoft.com/office/drawing/2014/main" id="{B4EFF1AA-399E-48E1-A799-FE79345503AA}"/>
                </a:ext>
              </a:extLst>
            </p:cNvPr>
            <p:cNvSpPr/>
            <p:nvPr/>
          </p:nvSpPr>
          <p:spPr>
            <a:xfrm rot="19249572">
              <a:off x="9802810" y="2103326"/>
              <a:ext cx="730459" cy="566642"/>
            </a:xfrm>
            <a:custGeom>
              <a:avLst/>
              <a:gdLst>
                <a:gd name="connsiteX0" fmla="*/ 589904 w 730459"/>
                <a:gd name="connsiteY0" fmla="*/ 0 h 566642"/>
                <a:gd name="connsiteX1" fmla="*/ 730459 w 730459"/>
                <a:gd name="connsiteY1" fmla="*/ 239371 h 566642"/>
                <a:gd name="connsiteX2" fmla="*/ 195819 w 730459"/>
                <a:gd name="connsiteY2" fmla="*/ 553302 h 566642"/>
                <a:gd name="connsiteX3" fmla="*/ 195820 w 730459"/>
                <a:gd name="connsiteY3" fmla="*/ 553303 h 566642"/>
                <a:gd name="connsiteX4" fmla="*/ 173102 w 730459"/>
                <a:gd name="connsiteY4" fmla="*/ 566642 h 566642"/>
                <a:gd name="connsiteX5" fmla="*/ 151277 w 730459"/>
                <a:gd name="connsiteY5" fmla="*/ 553659 h 566642"/>
                <a:gd name="connsiteX6" fmla="*/ 166870 w 730459"/>
                <a:gd name="connsiteY6" fmla="*/ 546906 h 566642"/>
                <a:gd name="connsiteX7" fmla="*/ 116070 w 730459"/>
                <a:gd name="connsiteY7" fmla="*/ 515750 h 566642"/>
                <a:gd name="connsiteX8" fmla="*/ 134273 w 730459"/>
                <a:gd name="connsiteY8" fmla="*/ 506124 h 566642"/>
                <a:gd name="connsiteX9" fmla="*/ 80637 w 730459"/>
                <a:gd name="connsiteY9" fmla="*/ 473440 h 566642"/>
                <a:gd name="connsiteX10" fmla="*/ 117160 w 730459"/>
                <a:gd name="connsiteY10" fmla="*/ 456146 h 566642"/>
                <a:gd name="connsiteX11" fmla="*/ 114213 w 730459"/>
                <a:gd name="connsiteY11" fmla="*/ 451127 h 566642"/>
                <a:gd name="connsiteX12" fmla="*/ 70640 w 730459"/>
                <a:gd name="connsiteY12" fmla="*/ 425205 h 566642"/>
                <a:gd name="connsiteX13" fmla="*/ 86233 w 730459"/>
                <a:gd name="connsiteY13" fmla="*/ 418453 h 566642"/>
                <a:gd name="connsiteX14" fmla="*/ 35433 w 730459"/>
                <a:gd name="connsiteY14" fmla="*/ 387297 h 566642"/>
                <a:gd name="connsiteX15" fmla="*/ 53637 w 730459"/>
                <a:gd name="connsiteY15" fmla="*/ 377670 h 566642"/>
                <a:gd name="connsiteX16" fmla="*/ 0 w 730459"/>
                <a:gd name="connsiteY16" fmla="*/ 344986 h 566642"/>
                <a:gd name="connsiteX17" fmla="*/ 40601 w 730459"/>
                <a:gd name="connsiteY17" fmla="*/ 325762 h 566642"/>
                <a:gd name="connsiteX18" fmla="*/ 39195 w 730459"/>
                <a:gd name="connsiteY18" fmla="*/ 323368 h 56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0459" h="566642">
                  <a:moveTo>
                    <a:pt x="589904" y="0"/>
                  </a:moveTo>
                  <a:lnTo>
                    <a:pt x="730459" y="239371"/>
                  </a:lnTo>
                  <a:lnTo>
                    <a:pt x="195819" y="553302"/>
                  </a:lnTo>
                  <a:lnTo>
                    <a:pt x="195820" y="553303"/>
                  </a:lnTo>
                  <a:lnTo>
                    <a:pt x="173102" y="566642"/>
                  </a:lnTo>
                  <a:lnTo>
                    <a:pt x="151277" y="553659"/>
                  </a:lnTo>
                  <a:lnTo>
                    <a:pt x="166870" y="546906"/>
                  </a:lnTo>
                  <a:lnTo>
                    <a:pt x="116070" y="515750"/>
                  </a:lnTo>
                  <a:lnTo>
                    <a:pt x="134273" y="506124"/>
                  </a:lnTo>
                  <a:lnTo>
                    <a:pt x="80637" y="473440"/>
                  </a:lnTo>
                  <a:lnTo>
                    <a:pt x="117160" y="456146"/>
                  </a:lnTo>
                  <a:lnTo>
                    <a:pt x="114213" y="451127"/>
                  </a:lnTo>
                  <a:lnTo>
                    <a:pt x="70640" y="425205"/>
                  </a:lnTo>
                  <a:lnTo>
                    <a:pt x="86233" y="418453"/>
                  </a:lnTo>
                  <a:lnTo>
                    <a:pt x="35433" y="387297"/>
                  </a:lnTo>
                  <a:lnTo>
                    <a:pt x="53637" y="377670"/>
                  </a:lnTo>
                  <a:lnTo>
                    <a:pt x="0" y="344986"/>
                  </a:lnTo>
                  <a:lnTo>
                    <a:pt x="40601" y="325762"/>
                  </a:lnTo>
                  <a:lnTo>
                    <a:pt x="39195" y="323368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070989" y="2827620"/>
            <a:ext cx="2226533" cy="2306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기업 프로젝트가 아닌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교육기간 동안 공부한 것을 활용한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개인 프로젝트여서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복습 차원에서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큰 의미가 있었습니다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88250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-1"/>
            <a:ext cx="12192000" cy="2620856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620856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10777899" y="4666090"/>
                  <a:pt x="3385776" y="-1550564"/>
                  <a:pt x="117739" y="2285206"/>
                </a:cubicBezTo>
                <a:lnTo>
                  <a:pt x="0" y="2432188"/>
                </a:lnTo>
                <a:lnTo>
                  <a:pt x="0" y="590309"/>
                </a:lnTo>
                <a:lnTo>
                  <a:pt x="0" y="267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-12700" y="5283199"/>
            <a:ext cx="12192000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C68E54-2712-4025-B18F-AB3BFCAA1C75}"/>
              </a:ext>
            </a:extLst>
          </p:cNvPr>
          <p:cNvSpPr/>
          <p:nvPr/>
        </p:nvSpPr>
        <p:spPr>
          <a:xfrm>
            <a:off x="-12700" y="2903266"/>
            <a:ext cx="12191999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i="1" dirty="0">
                <a:solidFill>
                  <a:srgbClr val="C0000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8637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 flipV="1">
            <a:off x="3468914" y="5216403"/>
            <a:ext cx="8723086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970584" y="-540834"/>
            <a:ext cx="2460815" cy="4427387"/>
          </a:xfrm>
          <a:custGeom>
            <a:avLst/>
            <a:gdLst>
              <a:gd name="connsiteX0" fmla="*/ 0 w 800100"/>
              <a:gd name="connsiteY0" fmla="*/ 1638300 h 1638300"/>
              <a:gd name="connsiteX1" fmla="*/ 0 w 800100"/>
              <a:gd name="connsiteY1" fmla="*/ 0 h 1638300"/>
              <a:gd name="connsiteX2" fmla="*/ 800100 w 800100"/>
              <a:gd name="connsiteY2" fmla="*/ 1638300 h 1638300"/>
              <a:gd name="connsiteX3" fmla="*/ 0 w 800100"/>
              <a:gd name="connsiteY3" fmla="*/ 1638300 h 1638300"/>
              <a:gd name="connsiteX0" fmla="*/ 0 w 1088916"/>
              <a:gd name="connsiteY0" fmla="*/ 1638300 h 1638300"/>
              <a:gd name="connsiteX1" fmla="*/ 0 w 1088916"/>
              <a:gd name="connsiteY1" fmla="*/ 0 h 1638300"/>
              <a:gd name="connsiteX2" fmla="*/ 800100 w 1088916"/>
              <a:gd name="connsiteY2" fmla="*/ 1638300 h 1638300"/>
              <a:gd name="connsiteX3" fmla="*/ 0 w 1088916"/>
              <a:gd name="connsiteY3" fmla="*/ 1638300 h 1638300"/>
              <a:gd name="connsiteX0" fmla="*/ 0 w 1090674"/>
              <a:gd name="connsiteY0" fmla="*/ 2120900 h 2120900"/>
              <a:gd name="connsiteX1" fmla="*/ 12700 w 1090674"/>
              <a:gd name="connsiteY1" fmla="*/ 0 h 2120900"/>
              <a:gd name="connsiteX2" fmla="*/ 800100 w 1090674"/>
              <a:gd name="connsiteY2" fmla="*/ 2120900 h 2120900"/>
              <a:gd name="connsiteX3" fmla="*/ 0 w 1090674"/>
              <a:gd name="connsiteY3" fmla="*/ 2120900 h 2120900"/>
              <a:gd name="connsiteX0" fmla="*/ 0 w 1079801"/>
              <a:gd name="connsiteY0" fmla="*/ 2120900 h 2120900"/>
              <a:gd name="connsiteX1" fmla="*/ 12700 w 1079801"/>
              <a:gd name="connsiteY1" fmla="*/ 0 h 2120900"/>
              <a:gd name="connsiteX2" fmla="*/ 800100 w 1079801"/>
              <a:gd name="connsiteY2" fmla="*/ 2120900 h 2120900"/>
              <a:gd name="connsiteX3" fmla="*/ 0 w 1079801"/>
              <a:gd name="connsiteY3" fmla="*/ 2120900 h 2120900"/>
              <a:gd name="connsiteX0" fmla="*/ 0 w 865790"/>
              <a:gd name="connsiteY0" fmla="*/ 2120900 h 2120900"/>
              <a:gd name="connsiteX1" fmla="*/ 12700 w 865790"/>
              <a:gd name="connsiteY1" fmla="*/ 0 h 2120900"/>
              <a:gd name="connsiteX2" fmla="*/ 800100 w 865790"/>
              <a:gd name="connsiteY2" fmla="*/ 2120900 h 2120900"/>
              <a:gd name="connsiteX3" fmla="*/ 0 w 865790"/>
              <a:gd name="connsiteY3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90" h="2120900">
                <a:moveTo>
                  <a:pt x="0" y="2120900"/>
                </a:moveTo>
                <a:cubicBezTo>
                  <a:pt x="4233" y="1413933"/>
                  <a:pt x="8467" y="706967"/>
                  <a:pt x="12700" y="0"/>
                </a:cubicBezTo>
                <a:cubicBezTo>
                  <a:pt x="190500" y="1257300"/>
                  <a:pt x="1117603" y="1320800"/>
                  <a:pt x="800100" y="2120900"/>
                </a:cubicBezTo>
                <a:lnTo>
                  <a:pt x="0" y="2120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2700" y="2903266"/>
            <a:ext cx="12191999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i="1" dirty="0">
                <a:solidFill>
                  <a:srgbClr val="C00000"/>
                </a:solidFill>
              </a:rPr>
              <a:t>감 사 합 </a:t>
            </a:r>
            <a:r>
              <a:rPr lang="ko-KR" altLang="en-US" sz="5400" b="1" i="1" dirty="0" err="1">
                <a:solidFill>
                  <a:srgbClr val="C00000"/>
                </a:solidFill>
              </a:rPr>
              <a:t>니</a:t>
            </a:r>
            <a:r>
              <a:rPr lang="ko-KR" altLang="en-US" sz="5400" b="1" i="1" dirty="0">
                <a:solidFill>
                  <a:srgbClr val="C00000"/>
                </a:solidFill>
              </a:rPr>
              <a:t> 다 </a:t>
            </a:r>
            <a:r>
              <a:rPr lang="en-US" altLang="ko-KR" sz="4400" i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40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46743" y="0"/>
            <a:ext cx="2931886" cy="15532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7904" y="557415"/>
            <a:ext cx="2124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ROSSMANN</a:t>
            </a:r>
            <a:endParaRPr lang="ko-KR" altLang="en-US" sz="24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7905" y="957525"/>
            <a:ext cx="2246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10944" y="3662532"/>
            <a:ext cx="2930400" cy="12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0944" y="4199733"/>
            <a:ext cx="2930400" cy="12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0944" y="4736934"/>
            <a:ext cx="2930400" cy="12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10944" y="5274135"/>
            <a:ext cx="2930400" cy="12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10944" y="5811337"/>
            <a:ext cx="2930400" cy="12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직사각형 73"/>
          <p:cNvSpPr/>
          <p:nvPr/>
        </p:nvSpPr>
        <p:spPr>
          <a:xfrm>
            <a:off x="275771" y="6568069"/>
            <a:ext cx="2931886" cy="300759"/>
          </a:xfrm>
          <a:prstGeom prst="rect">
            <a:avLst/>
          </a:prstGeom>
          <a:solidFill>
            <a:srgbClr val="32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77005" y="6568069"/>
            <a:ext cx="29016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 재 경 </a:t>
            </a:r>
            <a:r>
              <a:rPr lang="en-US" altLang="ko-KR" sz="11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kjk2618@gmail.com</a:t>
            </a:r>
            <a:endParaRPr lang="ko-KR" altLang="en-US" sz="11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9" name="图片 27">
            <a:extLst>
              <a:ext uri="{FF2B5EF4-FFF2-40B4-BE49-F238E27FC236}">
                <a16:creationId xmlns:a16="http://schemas.microsoft.com/office/drawing/2014/main" id="{13F80184-9C78-4CF6-AF58-5FCF7DB6A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1" t="5466" r="27151"/>
          <a:stretch/>
        </p:blipFill>
        <p:spPr>
          <a:xfrm>
            <a:off x="275770" y="2136937"/>
            <a:ext cx="2902859" cy="347728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346380" y="2349637"/>
            <a:ext cx="1296047" cy="1373542"/>
          </a:xfrm>
          <a:custGeom>
            <a:avLst/>
            <a:gdLst>
              <a:gd name="connsiteX0" fmla="*/ 0 w 696686"/>
              <a:gd name="connsiteY0" fmla="*/ 0 h 1262743"/>
              <a:gd name="connsiteX1" fmla="*/ 696686 w 696686"/>
              <a:gd name="connsiteY1" fmla="*/ 0 h 1262743"/>
              <a:gd name="connsiteX2" fmla="*/ 696686 w 696686"/>
              <a:gd name="connsiteY2" fmla="*/ 1262743 h 1262743"/>
              <a:gd name="connsiteX3" fmla="*/ 0 w 696686"/>
              <a:gd name="connsiteY3" fmla="*/ 1262743 h 1262743"/>
              <a:gd name="connsiteX4" fmla="*/ 0 w 696686"/>
              <a:gd name="connsiteY4" fmla="*/ 0 h 1262743"/>
              <a:gd name="connsiteX0" fmla="*/ 0 w 1239611"/>
              <a:gd name="connsiteY0" fmla="*/ 142875 h 1262743"/>
              <a:gd name="connsiteX1" fmla="*/ 1239611 w 1239611"/>
              <a:gd name="connsiteY1" fmla="*/ 0 h 1262743"/>
              <a:gd name="connsiteX2" fmla="*/ 1239611 w 1239611"/>
              <a:gd name="connsiteY2" fmla="*/ 1262743 h 1262743"/>
              <a:gd name="connsiteX3" fmla="*/ 542925 w 1239611"/>
              <a:gd name="connsiteY3" fmla="*/ 1262743 h 1262743"/>
              <a:gd name="connsiteX4" fmla="*/ 0 w 1239611"/>
              <a:gd name="connsiteY4" fmla="*/ 142875 h 1262743"/>
              <a:gd name="connsiteX0" fmla="*/ 0 w 1239611"/>
              <a:gd name="connsiteY0" fmla="*/ 142875 h 1272268"/>
              <a:gd name="connsiteX1" fmla="*/ 1239611 w 1239611"/>
              <a:gd name="connsiteY1" fmla="*/ 0 h 1272268"/>
              <a:gd name="connsiteX2" fmla="*/ 1239611 w 1239611"/>
              <a:gd name="connsiteY2" fmla="*/ 1262743 h 1272268"/>
              <a:gd name="connsiteX3" fmla="*/ 9525 w 1239611"/>
              <a:gd name="connsiteY3" fmla="*/ 1272268 h 1272268"/>
              <a:gd name="connsiteX4" fmla="*/ 0 w 1239611"/>
              <a:gd name="connsiteY4" fmla="*/ 142875 h 1272268"/>
              <a:gd name="connsiteX0" fmla="*/ 34018 w 1273629"/>
              <a:gd name="connsiteY0" fmla="*/ 142875 h 1417411"/>
              <a:gd name="connsiteX1" fmla="*/ 1273629 w 1273629"/>
              <a:gd name="connsiteY1" fmla="*/ 0 h 1417411"/>
              <a:gd name="connsiteX2" fmla="*/ 1273629 w 1273629"/>
              <a:gd name="connsiteY2" fmla="*/ 1262743 h 1417411"/>
              <a:gd name="connsiteX3" fmla="*/ 0 w 1273629"/>
              <a:gd name="connsiteY3" fmla="*/ 1417411 h 1417411"/>
              <a:gd name="connsiteX4" fmla="*/ 34018 w 1273629"/>
              <a:gd name="connsiteY4" fmla="*/ 142875 h 1417411"/>
              <a:gd name="connsiteX0" fmla="*/ 34018 w 1346200"/>
              <a:gd name="connsiteY0" fmla="*/ 142875 h 1436915"/>
              <a:gd name="connsiteX1" fmla="*/ 1273629 w 1346200"/>
              <a:gd name="connsiteY1" fmla="*/ 0 h 1436915"/>
              <a:gd name="connsiteX2" fmla="*/ 1346200 w 1346200"/>
              <a:gd name="connsiteY2" fmla="*/ 1436915 h 1436915"/>
              <a:gd name="connsiteX3" fmla="*/ 0 w 1346200"/>
              <a:gd name="connsiteY3" fmla="*/ 1417411 h 1436915"/>
              <a:gd name="connsiteX4" fmla="*/ 34018 w 1346200"/>
              <a:gd name="connsiteY4" fmla="*/ 142875 h 1436915"/>
              <a:gd name="connsiteX0" fmla="*/ 0 w 1471839"/>
              <a:gd name="connsiteY0" fmla="*/ 0 h 1497240"/>
              <a:gd name="connsiteX1" fmla="*/ 1399268 w 1471839"/>
              <a:gd name="connsiteY1" fmla="*/ 60325 h 1497240"/>
              <a:gd name="connsiteX2" fmla="*/ 1471839 w 1471839"/>
              <a:gd name="connsiteY2" fmla="*/ 1497240 h 1497240"/>
              <a:gd name="connsiteX3" fmla="*/ 125639 w 1471839"/>
              <a:gd name="connsiteY3" fmla="*/ 1477736 h 1497240"/>
              <a:gd name="connsiteX4" fmla="*/ 0 w 1471839"/>
              <a:gd name="connsiteY4" fmla="*/ 0 h 1497240"/>
              <a:gd name="connsiteX0" fmla="*/ 0 w 1471839"/>
              <a:gd name="connsiteY0" fmla="*/ 70304 h 1567544"/>
              <a:gd name="connsiteX1" fmla="*/ 1428296 w 1471839"/>
              <a:gd name="connsiteY1" fmla="*/ 0 h 1567544"/>
              <a:gd name="connsiteX2" fmla="*/ 1471839 w 1471839"/>
              <a:gd name="connsiteY2" fmla="*/ 1567544 h 1567544"/>
              <a:gd name="connsiteX3" fmla="*/ 125639 w 1471839"/>
              <a:gd name="connsiteY3" fmla="*/ 1548040 h 1567544"/>
              <a:gd name="connsiteX4" fmla="*/ 0 w 1471839"/>
              <a:gd name="connsiteY4" fmla="*/ 70304 h 156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1839" h="1567544">
                <a:moveTo>
                  <a:pt x="0" y="70304"/>
                </a:moveTo>
                <a:lnTo>
                  <a:pt x="1428296" y="0"/>
                </a:lnTo>
                <a:lnTo>
                  <a:pt x="1471839" y="1567544"/>
                </a:lnTo>
                <a:lnTo>
                  <a:pt x="125639" y="1548040"/>
                </a:lnTo>
                <a:lnTo>
                  <a:pt x="0" y="70304"/>
                </a:lnTo>
                <a:close/>
              </a:path>
            </a:pathLst>
          </a:custGeom>
          <a:solidFill>
            <a:srgbClr val="26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351172" y="4473747"/>
            <a:ext cx="1329597" cy="1290078"/>
          </a:xfrm>
          <a:custGeom>
            <a:avLst/>
            <a:gdLst>
              <a:gd name="connsiteX0" fmla="*/ 0 w 696686"/>
              <a:gd name="connsiteY0" fmla="*/ 0 h 1262743"/>
              <a:gd name="connsiteX1" fmla="*/ 696686 w 696686"/>
              <a:gd name="connsiteY1" fmla="*/ 0 h 1262743"/>
              <a:gd name="connsiteX2" fmla="*/ 696686 w 696686"/>
              <a:gd name="connsiteY2" fmla="*/ 1262743 h 1262743"/>
              <a:gd name="connsiteX3" fmla="*/ 0 w 696686"/>
              <a:gd name="connsiteY3" fmla="*/ 1262743 h 1262743"/>
              <a:gd name="connsiteX4" fmla="*/ 0 w 696686"/>
              <a:gd name="connsiteY4" fmla="*/ 0 h 1262743"/>
              <a:gd name="connsiteX0" fmla="*/ 0 w 1277711"/>
              <a:gd name="connsiteY0" fmla="*/ 0 h 1396093"/>
              <a:gd name="connsiteX1" fmla="*/ 1277711 w 1277711"/>
              <a:gd name="connsiteY1" fmla="*/ 133350 h 1396093"/>
              <a:gd name="connsiteX2" fmla="*/ 1277711 w 1277711"/>
              <a:gd name="connsiteY2" fmla="*/ 1396093 h 1396093"/>
              <a:gd name="connsiteX3" fmla="*/ 581025 w 1277711"/>
              <a:gd name="connsiteY3" fmla="*/ 1396093 h 1396093"/>
              <a:gd name="connsiteX4" fmla="*/ 0 w 1277711"/>
              <a:gd name="connsiteY4" fmla="*/ 0 h 1396093"/>
              <a:gd name="connsiteX0" fmla="*/ 9525 w 1287236"/>
              <a:gd name="connsiteY0" fmla="*/ 0 h 1396093"/>
              <a:gd name="connsiteX1" fmla="*/ 1287236 w 1287236"/>
              <a:gd name="connsiteY1" fmla="*/ 133350 h 1396093"/>
              <a:gd name="connsiteX2" fmla="*/ 1287236 w 1287236"/>
              <a:gd name="connsiteY2" fmla="*/ 1396093 h 1396093"/>
              <a:gd name="connsiteX3" fmla="*/ 0 w 1287236"/>
              <a:gd name="connsiteY3" fmla="*/ 1110343 h 1396093"/>
              <a:gd name="connsiteX4" fmla="*/ 9525 w 1287236"/>
              <a:gd name="connsiteY4" fmla="*/ 0 h 1396093"/>
              <a:gd name="connsiteX0" fmla="*/ 9525 w 1287236"/>
              <a:gd name="connsiteY0" fmla="*/ 0 h 1396093"/>
              <a:gd name="connsiteX1" fmla="*/ 1287236 w 1287236"/>
              <a:gd name="connsiteY1" fmla="*/ 133350 h 1396093"/>
              <a:gd name="connsiteX2" fmla="*/ 1287236 w 1287236"/>
              <a:gd name="connsiteY2" fmla="*/ 1396093 h 1396093"/>
              <a:gd name="connsiteX3" fmla="*/ 0 w 1287236"/>
              <a:gd name="connsiteY3" fmla="*/ 1119868 h 1396093"/>
              <a:gd name="connsiteX4" fmla="*/ 9525 w 1287236"/>
              <a:gd name="connsiteY4" fmla="*/ 0 h 1396093"/>
              <a:gd name="connsiteX0" fmla="*/ 85725 w 1363436"/>
              <a:gd name="connsiteY0" fmla="*/ 0 h 1396093"/>
              <a:gd name="connsiteX1" fmla="*/ 1363436 w 1363436"/>
              <a:gd name="connsiteY1" fmla="*/ 133350 h 1396093"/>
              <a:gd name="connsiteX2" fmla="*/ 1363436 w 1363436"/>
              <a:gd name="connsiteY2" fmla="*/ 1396093 h 1396093"/>
              <a:gd name="connsiteX3" fmla="*/ 0 w 1363436"/>
              <a:gd name="connsiteY3" fmla="*/ 1119868 h 1396093"/>
              <a:gd name="connsiteX4" fmla="*/ 85725 w 1363436"/>
              <a:gd name="connsiteY4" fmla="*/ 0 h 1396093"/>
              <a:gd name="connsiteX0" fmla="*/ 85725 w 1363436"/>
              <a:gd name="connsiteY0" fmla="*/ 0 h 1370693"/>
              <a:gd name="connsiteX1" fmla="*/ 1363436 w 1363436"/>
              <a:gd name="connsiteY1" fmla="*/ 107950 h 1370693"/>
              <a:gd name="connsiteX2" fmla="*/ 1363436 w 1363436"/>
              <a:gd name="connsiteY2" fmla="*/ 1370693 h 1370693"/>
              <a:gd name="connsiteX3" fmla="*/ 0 w 1363436"/>
              <a:gd name="connsiteY3" fmla="*/ 1094468 h 1370693"/>
              <a:gd name="connsiteX4" fmla="*/ 85725 w 1363436"/>
              <a:gd name="connsiteY4" fmla="*/ 0 h 1370693"/>
              <a:gd name="connsiteX0" fmla="*/ 27668 w 1363436"/>
              <a:gd name="connsiteY0" fmla="*/ 0 h 1428750"/>
              <a:gd name="connsiteX1" fmla="*/ 1363436 w 1363436"/>
              <a:gd name="connsiteY1" fmla="*/ 166007 h 1428750"/>
              <a:gd name="connsiteX2" fmla="*/ 1363436 w 1363436"/>
              <a:gd name="connsiteY2" fmla="*/ 1428750 h 1428750"/>
              <a:gd name="connsiteX3" fmla="*/ 0 w 1363436"/>
              <a:gd name="connsiteY3" fmla="*/ 1152525 h 1428750"/>
              <a:gd name="connsiteX4" fmla="*/ 27668 w 1363436"/>
              <a:gd name="connsiteY4" fmla="*/ 0 h 1428750"/>
              <a:gd name="connsiteX0" fmla="*/ 0 w 1379310"/>
              <a:gd name="connsiteY0" fmla="*/ 0 h 1385207"/>
              <a:gd name="connsiteX1" fmla="*/ 1379310 w 1379310"/>
              <a:gd name="connsiteY1" fmla="*/ 122464 h 1385207"/>
              <a:gd name="connsiteX2" fmla="*/ 1379310 w 1379310"/>
              <a:gd name="connsiteY2" fmla="*/ 1385207 h 1385207"/>
              <a:gd name="connsiteX3" fmla="*/ 15874 w 1379310"/>
              <a:gd name="connsiteY3" fmla="*/ 1108982 h 1385207"/>
              <a:gd name="connsiteX4" fmla="*/ 0 w 1379310"/>
              <a:gd name="connsiteY4" fmla="*/ 0 h 1385207"/>
              <a:gd name="connsiteX0" fmla="*/ 0 w 1393825"/>
              <a:gd name="connsiteY0" fmla="*/ 0 h 1472292"/>
              <a:gd name="connsiteX1" fmla="*/ 1393825 w 1393825"/>
              <a:gd name="connsiteY1" fmla="*/ 209549 h 1472292"/>
              <a:gd name="connsiteX2" fmla="*/ 1393825 w 1393825"/>
              <a:gd name="connsiteY2" fmla="*/ 1472292 h 1472292"/>
              <a:gd name="connsiteX3" fmla="*/ 30389 w 1393825"/>
              <a:gd name="connsiteY3" fmla="*/ 1196067 h 1472292"/>
              <a:gd name="connsiteX4" fmla="*/ 0 w 1393825"/>
              <a:gd name="connsiteY4" fmla="*/ 0 h 1472292"/>
              <a:gd name="connsiteX0" fmla="*/ 0 w 1509940"/>
              <a:gd name="connsiteY0" fmla="*/ 0 h 1472292"/>
              <a:gd name="connsiteX1" fmla="*/ 1509940 w 1509940"/>
              <a:gd name="connsiteY1" fmla="*/ 122463 h 1472292"/>
              <a:gd name="connsiteX2" fmla="*/ 1393825 w 1509940"/>
              <a:gd name="connsiteY2" fmla="*/ 1472292 h 1472292"/>
              <a:gd name="connsiteX3" fmla="*/ 30389 w 1509940"/>
              <a:gd name="connsiteY3" fmla="*/ 1196067 h 1472292"/>
              <a:gd name="connsiteX4" fmla="*/ 0 w 1509940"/>
              <a:gd name="connsiteY4" fmla="*/ 0 h 147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9940" h="1472292">
                <a:moveTo>
                  <a:pt x="0" y="0"/>
                </a:moveTo>
                <a:lnTo>
                  <a:pt x="1509940" y="122463"/>
                </a:lnTo>
                <a:lnTo>
                  <a:pt x="1393825" y="1472292"/>
                </a:lnTo>
                <a:lnTo>
                  <a:pt x="30389" y="1196067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578524" y="1424999"/>
            <a:ext cx="613476" cy="1039100"/>
          </a:xfrm>
          <a:prstGeom prst="rect">
            <a:avLst/>
          </a:prstGeom>
          <a:solidFill>
            <a:srgbClr val="E88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578524" y="2464098"/>
            <a:ext cx="613476" cy="1154165"/>
          </a:xfrm>
          <a:prstGeom prst="rect">
            <a:avLst/>
          </a:prstGeom>
          <a:solidFill>
            <a:srgbClr val="32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78524" y="3585110"/>
            <a:ext cx="613476" cy="1072251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578524" y="4657362"/>
            <a:ext cx="613476" cy="1106464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75784" y="1425000"/>
            <a:ext cx="1102738" cy="1170254"/>
          </a:xfrm>
          <a:custGeom>
            <a:avLst/>
            <a:gdLst>
              <a:gd name="connsiteX0" fmla="*/ 0 w 696686"/>
              <a:gd name="connsiteY0" fmla="*/ 0 h 1262743"/>
              <a:gd name="connsiteX1" fmla="*/ 696686 w 696686"/>
              <a:gd name="connsiteY1" fmla="*/ 0 h 1262743"/>
              <a:gd name="connsiteX2" fmla="*/ 696686 w 696686"/>
              <a:gd name="connsiteY2" fmla="*/ 1262743 h 1262743"/>
              <a:gd name="connsiteX3" fmla="*/ 0 w 696686"/>
              <a:gd name="connsiteY3" fmla="*/ 1262743 h 1262743"/>
              <a:gd name="connsiteX4" fmla="*/ 0 w 696686"/>
              <a:gd name="connsiteY4" fmla="*/ 0 h 1262743"/>
              <a:gd name="connsiteX0" fmla="*/ 0 w 1190171"/>
              <a:gd name="connsiteY0" fmla="*/ 290286 h 1262743"/>
              <a:gd name="connsiteX1" fmla="*/ 1190171 w 1190171"/>
              <a:gd name="connsiteY1" fmla="*/ 0 h 1262743"/>
              <a:gd name="connsiteX2" fmla="*/ 1190171 w 1190171"/>
              <a:gd name="connsiteY2" fmla="*/ 1262743 h 1262743"/>
              <a:gd name="connsiteX3" fmla="*/ 493485 w 1190171"/>
              <a:gd name="connsiteY3" fmla="*/ 1262743 h 1262743"/>
              <a:gd name="connsiteX4" fmla="*/ 0 w 1190171"/>
              <a:gd name="connsiteY4" fmla="*/ 290286 h 1262743"/>
              <a:gd name="connsiteX0" fmla="*/ 14515 w 1204686"/>
              <a:gd name="connsiteY0" fmla="*/ 290286 h 1393372"/>
              <a:gd name="connsiteX1" fmla="*/ 1204686 w 1204686"/>
              <a:gd name="connsiteY1" fmla="*/ 0 h 1393372"/>
              <a:gd name="connsiteX2" fmla="*/ 1204686 w 1204686"/>
              <a:gd name="connsiteY2" fmla="*/ 1262743 h 1393372"/>
              <a:gd name="connsiteX3" fmla="*/ 0 w 1204686"/>
              <a:gd name="connsiteY3" fmla="*/ 1393372 h 1393372"/>
              <a:gd name="connsiteX4" fmla="*/ 14515 w 1204686"/>
              <a:gd name="connsiteY4" fmla="*/ 290286 h 1393372"/>
              <a:gd name="connsiteX0" fmla="*/ 4990 w 1204686"/>
              <a:gd name="connsiteY0" fmla="*/ 271236 h 1393372"/>
              <a:gd name="connsiteX1" fmla="*/ 1204686 w 1204686"/>
              <a:gd name="connsiteY1" fmla="*/ 0 h 1393372"/>
              <a:gd name="connsiteX2" fmla="*/ 1204686 w 1204686"/>
              <a:gd name="connsiteY2" fmla="*/ 1262743 h 1393372"/>
              <a:gd name="connsiteX3" fmla="*/ 0 w 1204686"/>
              <a:gd name="connsiteY3" fmla="*/ 1393372 h 1393372"/>
              <a:gd name="connsiteX4" fmla="*/ 4990 w 1204686"/>
              <a:gd name="connsiteY4" fmla="*/ 271236 h 1393372"/>
              <a:gd name="connsiteX0" fmla="*/ 112 w 1218858"/>
              <a:gd name="connsiteY0" fmla="*/ 290286 h 1393372"/>
              <a:gd name="connsiteX1" fmla="*/ 1218858 w 1218858"/>
              <a:gd name="connsiteY1" fmla="*/ 0 h 1393372"/>
              <a:gd name="connsiteX2" fmla="*/ 1218858 w 1218858"/>
              <a:gd name="connsiteY2" fmla="*/ 1262743 h 1393372"/>
              <a:gd name="connsiteX3" fmla="*/ 14172 w 1218858"/>
              <a:gd name="connsiteY3" fmla="*/ 1393372 h 1393372"/>
              <a:gd name="connsiteX4" fmla="*/ 112 w 1218858"/>
              <a:gd name="connsiteY4" fmla="*/ 290286 h 1393372"/>
              <a:gd name="connsiteX0" fmla="*/ 33565 w 1252311"/>
              <a:gd name="connsiteY0" fmla="*/ 290286 h 1412422"/>
              <a:gd name="connsiteX1" fmla="*/ 1252311 w 1252311"/>
              <a:gd name="connsiteY1" fmla="*/ 0 h 1412422"/>
              <a:gd name="connsiteX2" fmla="*/ 1252311 w 1252311"/>
              <a:gd name="connsiteY2" fmla="*/ 1262743 h 1412422"/>
              <a:gd name="connsiteX3" fmla="*/ 0 w 1252311"/>
              <a:gd name="connsiteY3" fmla="*/ 1412422 h 1412422"/>
              <a:gd name="connsiteX4" fmla="*/ 33565 w 1252311"/>
              <a:gd name="connsiteY4" fmla="*/ 290286 h 1412422"/>
              <a:gd name="connsiteX0" fmla="*/ 46265 w 1252311"/>
              <a:gd name="connsiteY0" fmla="*/ 264886 h 1412422"/>
              <a:gd name="connsiteX1" fmla="*/ 1252311 w 1252311"/>
              <a:gd name="connsiteY1" fmla="*/ 0 h 1412422"/>
              <a:gd name="connsiteX2" fmla="*/ 1252311 w 1252311"/>
              <a:gd name="connsiteY2" fmla="*/ 1262743 h 1412422"/>
              <a:gd name="connsiteX3" fmla="*/ 0 w 1252311"/>
              <a:gd name="connsiteY3" fmla="*/ 1412422 h 1412422"/>
              <a:gd name="connsiteX4" fmla="*/ 46265 w 1252311"/>
              <a:gd name="connsiteY4" fmla="*/ 264886 h 1412422"/>
              <a:gd name="connsiteX0" fmla="*/ 8165 w 1252311"/>
              <a:gd name="connsiteY0" fmla="*/ 264886 h 1412422"/>
              <a:gd name="connsiteX1" fmla="*/ 1252311 w 1252311"/>
              <a:gd name="connsiteY1" fmla="*/ 0 h 1412422"/>
              <a:gd name="connsiteX2" fmla="*/ 1252311 w 1252311"/>
              <a:gd name="connsiteY2" fmla="*/ 1262743 h 1412422"/>
              <a:gd name="connsiteX3" fmla="*/ 0 w 1252311"/>
              <a:gd name="connsiteY3" fmla="*/ 1412422 h 1412422"/>
              <a:gd name="connsiteX4" fmla="*/ 8165 w 1252311"/>
              <a:gd name="connsiteY4" fmla="*/ 264886 h 141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311" h="1412422">
                <a:moveTo>
                  <a:pt x="8165" y="264886"/>
                </a:moveTo>
                <a:lnTo>
                  <a:pt x="1252311" y="0"/>
                </a:lnTo>
                <a:lnTo>
                  <a:pt x="1252311" y="1262743"/>
                </a:lnTo>
                <a:lnTo>
                  <a:pt x="0" y="1412422"/>
                </a:lnTo>
                <a:cubicBezTo>
                  <a:pt x="1663" y="1038377"/>
                  <a:pt x="6502" y="638931"/>
                  <a:pt x="8165" y="264886"/>
                </a:cubicBezTo>
                <a:close/>
              </a:path>
            </a:pathLst>
          </a:custGeom>
          <a:solidFill>
            <a:srgbClr val="E46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61806" y="3611626"/>
            <a:ext cx="1116717" cy="1045736"/>
          </a:xfrm>
          <a:custGeom>
            <a:avLst/>
            <a:gdLst>
              <a:gd name="connsiteX0" fmla="*/ 0 w 696686"/>
              <a:gd name="connsiteY0" fmla="*/ 0 h 1262743"/>
              <a:gd name="connsiteX1" fmla="*/ 696686 w 696686"/>
              <a:gd name="connsiteY1" fmla="*/ 0 h 1262743"/>
              <a:gd name="connsiteX2" fmla="*/ 696686 w 696686"/>
              <a:gd name="connsiteY2" fmla="*/ 1262743 h 1262743"/>
              <a:gd name="connsiteX3" fmla="*/ 0 w 696686"/>
              <a:gd name="connsiteY3" fmla="*/ 1262743 h 1262743"/>
              <a:gd name="connsiteX4" fmla="*/ 0 w 696686"/>
              <a:gd name="connsiteY4" fmla="*/ 0 h 1262743"/>
              <a:gd name="connsiteX0" fmla="*/ 0 w 1268186"/>
              <a:gd name="connsiteY0" fmla="*/ 9525 h 1262743"/>
              <a:gd name="connsiteX1" fmla="*/ 1268186 w 1268186"/>
              <a:gd name="connsiteY1" fmla="*/ 0 h 1262743"/>
              <a:gd name="connsiteX2" fmla="*/ 1268186 w 1268186"/>
              <a:gd name="connsiteY2" fmla="*/ 1262743 h 1262743"/>
              <a:gd name="connsiteX3" fmla="*/ 571500 w 1268186"/>
              <a:gd name="connsiteY3" fmla="*/ 1262743 h 1262743"/>
              <a:gd name="connsiteX4" fmla="*/ 0 w 1268186"/>
              <a:gd name="connsiteY4" fmla="*/ 9525 h 1262743"/>
              <a:gd name="connsiteX0" fmla="*/ 0 w 1268186"/>
              <a:gd name="connsiteY0" fmla="*/ 9525 h 1262743"/>
              <a:gd name="connsiteX1" fmla="*/ 1268186 w 1268186"/>
              <a:gd name="connsiteY1" fmla="*/ 0 h 1262743"/>
              <a:gd name="connsiteX2" fmla="*/ 1268186 w 1268186"/>
              <a:gd name="connsiteY2" fmla="*/ 1262743 h 1262743"/>
              <a:gd name="connsiteX3" fmla="*/ 0 w 1268186"/>
              <a:gd name="connsiteY3" fmla="*/ 1129393 h 1262743"/>
              <a:gd name="connsiteX4" fmla="*/ 0 w 1268186"/>
              <a:gd name="connsiteY4" fmla="*/ 9525 h 1262743"/>
              <a:gd name="connsiteX0" fmla="*/ 0 w 1268186"/>
              <a:gd name="connsiteY0" fmla="*/ 9525 h 1262743"/>
              <a:gd name="connsiteX1" fmla="*/ 1268186 w 1268186"/>
              <a:gd name="connsiteY1" fmla="*/ 0 h 1262743"/>
              <a:gd name="connsiteX2" fmla="*/ 1268186 w 1268186"/>
              <a:gd name="connsiteY2" fmla="*/ 1262743 h 1262743"/>
              <a:gd name="connsiteX3" fmla="*/ 38100 w 1268186"/>
              <a:gd name="connsiteY3" fmla="*/ 1148443 h 1262743"/>
              <a:gd name="connsiteX4" fmla="*/ 0 w 1268186"/>
              <a:gd name="connsiteY4" fmla="*/ 9525 h 12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8186" h="1262743">
                <a:moveTo>
                  <a:pt x="0" y="9525"/>
                </a:moveTo>
                <a:lnTo>
                  <a:pt x="1268186" y="0"/>
                </a:lnTo>
                <a:lnTo>
                  <a:pt x="1268186" y="1262743"/>
                </a:lnTo>
                <a:lnTo>
                  <a:pt x="38100" y="1148443"/>
                </a:lnTo>
                <a:lnTo>
                  <a:pt x="0" y="9525"/>
                </a:lnTo>
                <a:close/>
              </a:path>
            </a:pathLst>
          </a:cu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3677265" y="1629374"/>
            <a:ext cx="6834257" cy="992395"/>
          </a:xfrm>
          <a:custGeom>
            <a:avLst/>
            <a:gdLst>
              <a:gd name="connsiteX0" fmla="*/ 870857 w 7203676"/>
              <a:gd name="connsiteY0" fmla="*/ 0 h 1051201"/>
              <a:gd name="connsiteX1" fmla="*/ 7203676 w 7203676"/>
              <a:gd name="connsiteY1" fmla="*/ 0 h 1051201"/>
              <a:gd name="connsiteX2" fmla="*/ 7203676 w 7203676"/>
              <a:gd name="connsiteY2" fmla="*/ 1050785 h 1051201"/>
              <a:gd name="connsiteX3" fmla="*/ 885371 w 7203676"/>
              <a:gd name="connsiteY3" fmla="*/ 1050785 h 1051201"/>
              <a:gd name="connsiteX4" fmla="*/ 885371 w 7203676"/>
              <a:gd name="connsiteY4" fmla="*/ 1051201 h 1051201"/>
              <a:gd name="connsiteX5" fmla="*/ 884671 w 7203676"/>
              <a:gd name="connsiteY5" fmla="*/ 1050785 h 1051201"/>
              <a:gd name="connsiteX6" fmla="*/ 870857 w 7203676"/>
              <a:gd name="connsiteY6" fmla="*/ 1050785 h 1051201"/>
              <a:gd name="connsiteX7" fmla="*/ 870857 w 7203676"/>
              <a:gd name="connsiteY7" fmla="*/ 1042585 h 1051201"/>
              <a:gd name="connsiteX8" fmla="*/ 0 w 7203676"/>
              <a:gd name="connsiteY8" fmla="*/ 525601 h 1051201"/>
              <a:gd name="connsiteX9" fmla="*/ 870857 w 7203676"/>
              <a:gd name="connsiteY9" fmla="*/ 8617 h 1051201"/>
              <a:gd name="connsiteX0" fmla="*/ 870857 w 7203676"/>
              <a:gd name="connsiteY0" fmla="*/ 0 h 1051201"/>
              <a:gd name="connsiteX1" fmla="*/ 7203676 w 7203676"/>
              <a:gd name="connsiteY1" fmla="*/ 0 h 1051201"/>
              <a:gd name="connsiteX2" fmla="*/ 7203676 w 7203676"/>
              <a:gd name="connsiteY2" fmla="*/ 1050785 h 1051201"/>
              <a:gd name="connsiteX3" fmla="*/ 885371 w 7203676"/>
              <a:gd name="connsiteY3" fmla="*/ 1050785 h 1051201"/>
              <a:gd name="connsiteX4" fmla="*/ 885371 w 7203676"/>
              <a:gd name="connsiteY4" fmla="*/ 1051201 h 1051201"/>
              <a:gd name="connsiteX5" fmla="*/ 884671 w 7203676"/>
              <a:gd name="connsiteY5" fmla="*/ 1050785 h 1051201"/>
              <a:gd name="connsiteX6" fmla="*/ 870857 w 7203676"/>
              <a:gd name="connsiteY6" fmla="*/ 1050785 h 1051201"/>
              <a:gd name="connsiteX7" fmla="*/ 0 w 7203676"/>
              <a:gd name="connsiteY7" fmla="*/ 525601 h 1051201"/>
              <a:gd name="connsiteX8" fmla="*/ 870857 w 7203676"/>
              <a:gd name="connsiteY8" fmla="*/ 8617 h 1051201"/>
              <a:gd name="connsiteX9" fmla="*/ 870857 w 7203676"/>
              <a:gd name="connsiteY9" fmla="*/ 0 h 1051201"/>
              <a:gd name="connsiteX0" fmla="*/ 870857 w 7203676"/>
              <a:gd name="connsiteY0" fmla="*/ 8617 h 1051201"/>
              <a:gd name="connsiteX1" fmla="*/ 7203676 w 7203676"/>
              <a:gd name="connsiteY1" fmla="*/ 0 h 1051201"/>
              <a:gd name="connsiteX2" fmla="*/ 7203676 w 7203676"/>
              <a:gd name="connsiteY2" fmla="*/ 1050785 h 1051201"/>
              <a:gd name="connsiteX3" fmla="*/ 885371 w 7203676"/>
              <a:gd name="connsiteY3" fmla="*/ 1050785 h 1051201"/>
              <a:gd name="connsiteX4" fmla="*/ 885371 w 7203676"/>
              <a:gd name="connsiteY4" fmla="*/ 1051201 h 1051201"/>
              <a:gd name="connsiteX5" fmla="*/ 884671 w 7203676"/>
              <a:gd name="connsiteY5" fmla="*/ 1050785 h 1051201"/>
              <a:gd name="connsiteX6" fmla="*/ 870857 w 7203676"/>
              <a:gd name="connsiteY6" fmla="*/ 1050785 h 1051201"/>
              <a:gd name="connsiteX7" fmla="*/ 0 w 7203676"/>
              <a:gd name="connsiteY7" fmla="*/ 525601 h 1051201"/>
              <a:gd name="connsiteX8" fmla="*/ 870857 w 7203676"/>
              <a:gd name="connsiteY8" fmla="*/ 8617 h 105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03676" h="1051201">
                <a:moveTo>
                  <a:pt x="870857" y="8617"/>
                </a:moveTo>
                <a:lnTo>
                  <a:pt x="7203676" y="0"/>
                </a:lnTo>
                <a:lnTo>
                  <a:pt x="7203676" y="1050785"/>
                </a:lnTo>
                <a:lnTo>
                  <a:pt x="885371" y="1050785"/>
                </a:lnTo>
                <a:lnTo>
                  <a:pt x="885371" y="1051201"/>
                </a:lnTo>
                <a:lnTo>
                  <a:pt x="884671" y="1050785"/>
                </a:lnTo>
                <a:lnTo>
                  <a:pt x="870857" y="1050785"/>
                </a:lnTo>
                <a:lnTo>
                  <a:pt x="0" y="525601"/>
                </a:lnTo>
                <a:lnTo>
                  <a:pt x="870857" y="8617"/>
                </a:lnTo>
                <a:close/>
              </a:path>
            </a:pathLst>
          </a:custGeom>
          <a:solidFill>
            <a:srgbClr val="E88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 24"/>
          <p:cNvSpPr/>
          <p:nvPr/>
        </p:nvSpPr>
        <p:spPr>
          <a:xfrm>
            <a:off x="4469838" y="2573517"/>
            <a:ext cx="6044595" cy="1044747"/>
          </a:xfrm>
          <a:custGeom>
            <a:avLst/>
            <a:gdLst>
              <a:gd name="connsiteX0" fmla="*/ 885372 w 6371329"/>
              <a:gd name="connsiteY0" fmla="*/ 0 h 1064672"/>
              <a:gd name="connsiteX1" fmla="*/ 885372 w 6371329"/>
              <a:gd name="connsiteY1" fmla="*/ 13887 h 1064672"/>
              <a:gd name="connsiteX2" fmla="*/ 6371329 w 6371329"/>
              <a:gd name="connsiteY2" fmla="*/ 13887 h 1064672"/>
              <a:gd name="connsiteX3" fmla="*/ 6371329 w 6371329"/>
              <a:gd name="connsiteY3" fmla="*/ 1064672 h 1064672"/>
              <a:gd name="connsiteX4" fmla="*/ 875432 w 6371329"/>
              <a:gd name="connsiteY4" fmla="*/ 1064672 h 1064672"/>
              <a:gd name="connsiteX5" fmla="*/ 875432 w 6371329"/>
              <a:gd name="connsiteY5" fmla="*/ 1045300 h 1064672"/>
              <a:gd name="connsiteX6" fmla="*/ 0 w 6371329"/>
              <a:gd name="connsiteY6" fmla="*/ 525601 h 1064672"/>
              <a:gd name="connsiteX0" fmla="*/ 885372 w 6371329"/>
              <a:gd name="connsiteY0" fmla="*/ 0 h 1064672"/>
              <a:gd name="connsiteX1" fmla="*/ 885372 w 6371329"/>
              <a:gd name="connsiteY1" fmla="*/ 13887 h 1064672"/>
              <a:gd name="connsiteX2" fmla="*/ 6371329 w 6371329"/>
              <a:gd name="connsiteY2" fmla="*/ 13887 h 1064672"/>
              <a:gd name="connsiteX3" fmla="*/ 6371329 w 6371329"/>
              <a:gd name="connsiteY3" fmla="*/ 1064672 h 1064672"/>
              <a:gd name="connsiteX4" fmla="*/ 875432 w 6371329"/>
              <a:gd name="connsiteY4" fmla="*/ 1064672 h 1064672"/>
              <a:gd name="connsiteX5" fmla="*/ 0 w 6371329"/>
              <a:gd name="connsiteY5" fmla="*/ 525601 h 1064672"/>
              <a:gd name="connsiteX6" fmla="*/ 885372 w 6371329"/>
              <a:gd name="connsiteY6" fmla="*/ 0 h 1064672"/>
              <a:gd name="connsiteX0" fmla="*/ 885372 w 6371329"/>
              <a:gd name="connsiteY0" fmla="*/ 0 h 1064672"/>
              <a:gd name="connsiteX1" fmla="*/ 6371329 w 6371329"/>
              <a:gd name="connsiteY1" fmla="*/ 13887 h 1064672"/>
              <a:gd name="connsiteX2" fmla="*/ 6371329 w 6371329"/>
              <a:gd name="connsiteY2" fmla="*/ 1064672 h 1064672"/>
              <a:gd name="connsiteX3" fmla="*/ 875432 w 6371329"/>
              <a:gd name="connsiteY3" fmla="*/ 1064672 h 1064672"/>
              <a:gd name="connsiteX4" fmla="*/ 0 w 6371329"/>
              <a:gd name="connsiteY4" fmla="*/ 525601 h 1064672"/>
              <a:gd name="connsiteX5" fmla="*/ 885372 w 6371329"/>
              <a:gd name="connsiteY5" fmla="*/ 0 h 1064672"/>
              <a:gd name="connsiteX0" fmla="*/ 855539 w 6371329"/>
              <a:gd name="connsiteY0" fmla="*/ 0 h 1057214"/>
              <a:gd name="connsiteX1" fmla="*/ 6371329 w 6371329"/>
              <a:gd name="connsiteY1" fmla="*/ 6429 h 1057214"/>
              <a:gd name="connsiteX2" fmla="*/ 6371329 w 6371329"/>
              <a:gd name="connsiteY2" fmla="*/ 1057214 h 1057214"/>
              <a:gd name="connsiteX3" fmla="*/ 875432 w 6371329"/>
              <a:gd name="connsiteY3" fmla="*/ 1057214 h 1057214"/>
              <a:gd name="connsiteX4" fmla="*/ 0 w 6371329"/>
              <a:gd name="connsiteY4" fmla="*/ 518143 h 1057214"/>
              <a:gd name="connsiteX5" fmla="*/ 855539 w 6371329"/>
              <a:gd name="connsiteY5" fmla="*/ 0 h 105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1329" h="1057214">
                <a:moveTo>
                  <a:pt x="855539" y="0"/>
                </a:moveTo>
                <a:lnTo>
                  <a:pt x="6371329" y="6429"/>
                </a:lnTo>
                <a:lnTo>
                  <a:pt x="6371329" y="1057214"/>
                </a:lnTo>
                <a:lnTo>
                  <a:pt x="875432" y="1057214"/>
                </a:lnTo>
                <a:lnTo>
                  <a:pt x="0" y="518143"/>
                </a:lnTo>
                <a:lnTo>
                  <a:pt x="855539" y="0"/>
                </a:lnTo>
                <a:close/>
              </a:path>
            </a:pathLst>
          </a:custGeom>
          <a:solidFill>
            <a:srgbClr val="32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5153642" y="3611627"/>
            <a:ext cx="5363592" cy="945568"/>
          </a:xfrm>
          <a:custGeom>
            <a:avLst/>
            <a:gdLst>
              <a:gd name="connsiteX0" fmla="*/ 879759 w 5653516"/>
              <a:gd name="connsiteY0" fmla="*/ 0 h 1052456"/>
              <a:gd name="connsiteX1" fmla="*/ 5653516 w 5653516"/>
              <a:gd name="connsiteY1" fmla="*/ 0 h 1052456"/>
              <a:gd name="connsiteX2" fmla="*/ 5653516 w 5653516"/>
              <a:gd name="connsiteY2" fmla="*/ 1050785 h 1052456"/>
              <a:gd name="connsiteX3" fmla="*/ 885372 w 5653516"/>
              <a:gd name="connsiteY3" fmla="*/ 1050785 h 1052456"/>
              <a:gd name="connsiteX4" fmla="*/ 885372 w 5653516"/>
              <a:gd name="connsiteY4" fmla="*/ 1052456 h 1052456"/>
              <a:gd name="connsiteX5" fmla="*/ 882558 w 5653516"/>
              <a:gd name="connsiteY5" fmla="*/ 1050785 h 1052456"/>
              <a:gd name="connsiteX6" fmla="*/ 879759 w 5653516"/>
              <a:gd name="connsiteY6" fmla="*/ 1050785 h 1052456"/>
              <a:gd name="connsiteX7" fmla="*/ 879759 w 5653516"/>
              <a:gd name="connsiteY7" fmla="*/ 1049124 h 1052456"/>
              <a:gd name="connsiteX8" fmla="*/ 0 w 5653516"/>
              <a:gd name="connsiteY8" fmla="*/ 526856 h 1052456"/>
              <a:gd name="connsiteX9" fmla="*/ 879759 w 5653516"/>
              <a:gd name="connsiteY9" fmla="*/ 4588 h 105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53516" h="1052456">
                <a:moveTo>
                  <a:pt x="879759" y="0"/>
                </a:moveTo>
                <a:lnTo>
                  <a:pt x="5653516" y="0"/>
                </a:lnTo>
                <a:lnTo>
                  <a:pt x="5653516" y="1050785"/>
                </a:lnTo>
                <a:lnTo>
                  <a:pt x="885372" y="1050785"/>
                </a:lnTo>
                <a:lnTo>
                  <a:pt x="885372" y="1052456"/>
                </a:lnTo>
                <a:lnTo>
                  <a:pt x="882558" y="1050785"/>
                </a:lnTo>
                <a:lnTo>
                  <a:pt x="879759" y="1050785"/>
                </a:lnTo>
                <a:lnTo>
                  <a:pt x="879759" y="1049124"/>
                </a:lnTo>
                <a:lnTo>
                  <a:pt x="0" y="526856"/>
                </a:lnTo>
                <a:lnTo>
                  <a:pt x="879759" y="4588"/>
                </a:lnTo>
                <a:close/>
              </a:path>
            </a:pathLst>
          </a:cu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22"/>
          <p:cNvSpPr/>
          <p:nvPr/>
        </p:nvSpPr>
        <p:spPr>
          <a:xfrm>
            <a:off x="5801704" y="4555618"/>
            <a:ext cx="4715529" cy="992002"/>
          </a:xfrm>
          <a:custGeom>
            <a:avLst/>
            <a:gdLst>
              <a:gd name="connsiteX0" fmla="*/ 885372 w 4970423"/>
              <a:gd name="connsiteY0" fmla="*/ 0 h 1051202"/>
              <a:gd name="connsiteX1" fmla="*/ 885372 w 4970423"/>
              <a:gd name="connsiteY1" fmla="*/ 417 h 1051202"/>
              <a:gd name="connsiteX2" fmla="*/ 4970423 w 4970423"/>
              <a:gd name="connsiteY2" fmla="*/ 417 h 1051202"/>
              <a:gd name="connsiteX3" fmla="*/ 4970423 w 4970423"/>
              <a:gd name="connsiteY3" fmla="*/ 1051202 h 1051202"/>
              <a:gd name="connsiteX4" fmla="*/ 853681 w 4970423"/>
              <a:gd name="connsiteY4" fmla="*/ 1051202 h 1051202"/>
              <a:gd name="connsiteX5" fmla="*/ 853681 w 4970423"/>
              <a:gd name="connsiteY5" fmla="*/ 1032388 h 1051202"/>
              <a:gd name="connsiteX6" fmla="*/ 0 w 4970423"/>
              <a:gd name="connsiteY6" fmla="*/ 525601 h 1051202"/>
              <a:gd name="connsiteX7" fmla="*/ 853681 w 4970423"/>
              <a:gd name="connsiteY7" fmla="*/ 18814 h 1051202"/>
              <a:gd name="connsiteX8" fmla="*/ 853681 w 4970423"/>
              <a:gd name="connsiteY8" fmla="*/ 417 h 1051202"/>
              <a:gd name="connsiteX9" fmla="*/ 884670 w 4970423"/>
              <a:gd name="connsiteY9" fmla="*/ 417 h 1051202"/>
              <a:gd name="connsiteX0" fmla="*/ 885372 w 4970423"/>
              <a:gd name="connsiteY0" fmla="*/ 0 h 1051202"/>
              <a:gd name="connsiteX1" fmla="*/ 885372 w 4970423"/>
              <a:gd name="connsiteY1" fmla="*/ 417 h 1051202"/>
              <a:gd name="connsiteX2" fmla="*/ 4970423 w 4970423"/>
              <a:gd name="connsiteY2" fmla="*/ 417 h 1051202"/>
              <a:gd name="connsiteX3" fmla="*/ 4970423 w 4970423"/>
              <a:gd name="connsiteY3" fmla="*/ 1051202 h 1051202"/>
              <a:gd name="connsiteX4" fmla="*/ 853681 w 4970423"/>
              <a:gd name="connsiteY4" fmla="*/ 1051202 h 1051202"/>
              <a:gd name="connsiteX5" fmla="*/ 0 w 4970423"/>
              <a:gd name="connsiteY5" fmla="*/ 525601 h 1051202"/>
              <a:gd name="connsiteX6" fmla="*/ 853681 w 4970423"/>
              <a:gd name="connsiteY6" fmla="*/ 18814 h 1051202"/>
              <a:gd name="connsiteX7" fmla="*/ 853681 w 4970423"/>
              <a:gd name="connsiteY7" fmla="*/ 417 h 1051202"/>
              <a:gd name="connsiteX8" fmla="*/ 884670 w 4970423"/>
              <a:gd name="connsiteY8" fmla="*/ 417 h 1051202"/>
              <a:gd name="connsiteX9" fmla="*/ 885372 w 4970423"/>
              <a:gd name="connsiteY9" fmla="*/ 0 h 1051202"/>
              <a:gd name="connsiteX0" fmla="*/ 884670 w 4970423"/>
              <a:gd name="connsiteY0" fmla="*/ 0 h 1050785"/>
              <a:gd name="connsiteX1" fmla="*/ 885372 w 4970423"/>
              <a:gd name="connsiteY1" fmla="*/ 0 h 1050785"/>
              <a:gd name="connsiteX2" fmla="*/ 4970423 w 4970423"/>
              <a:gd name="connsiteY2" fmla="*/ 0 h 1050785"/>
              <a:gd name="connsiteX3" fmla="*/ 4970423 w 4970423"/>
              <a:gd name="connsiteY3" fmla="*/ 1050785 h 1050785"/>
              <a:gd name="connsiteX4" fmla="*/ 853681 w 4970423"/>
              <a:gd name="connsiteY4" fmla="*/ 1050785 h 1050785"/>
              <a:gd name="connsiteX5" fmla="*/ 0 w 4970423"/>
              <a:gd name="connsiteY5" fmla="*/ 525184 h 1050785"/>
              <a:gd name="connsiteX6" fmla="*/ 853681 w 4970423"/>
              <a:gd name="connsiteY6" fmla="*/ 18397 h 1050785"/>
              <a:gd name="connsiteX7" fmla="*/ 853681 w 4970423"/>
              <a:gd name="connsiteY7" fmla="*/ 0 h 1050785"/>
              <a:gd name="connsiteX8" fmla="*/ 884670 w 4970423"/>
              <a:gd name="connsiteY8" fmla="*/ 0 h 1050785"/>
              <a:gd name="connsiteX0" fmla="*/ 853681 w 4970423"/>
              <a:gd name="connsiteY0" fmla="*/ 0 h 1050785"/>
              <a:gd name="connsiteX1" fmla="*/ 885372 w 4970423"/>
              <a:gd name="connsiteY1" fmla="*/ 0 h 1050785"/>
              <a:gd name="connsiteX2" fmla="*/ 4970423 w 4970423"/>
              <a:gd name="connsiteY2" fmla="*/ 0 h 1050785"/>
              <a:gd name="connsiteX3" fmla="*/ 4970423 w 4970423"/>
              <a:gd name="connsiteY3" fmla="*/ 1050785 h 1050785"/>
              <a:gd name="connsiteX4" fmla="*/ 853681 w 4970423"/>
              <a:gd name="connsiteY4" fmla="*/ 1050785 h 1050785"/>
              <a:gd name="connsiteX5" fmla="*/ 0 w 4970423"/>
              <a:gd name="connsiteY5" fmla="*/ 525184 h 1050785"/>
              <a:gd name="connsiteX6" fmla="*/ 853681 w 4970423"/>
              <a:gd name="connsiteY6" fmla="*/ 18397 h 1050785"/>
              <a:gd name="connsiteX7" fmla="*/ 853681 w 4970423"/>
              <a:gd name="connsiteY7" fmla="*/ 0 h 1050785"/>
              <a:gd name="connsiteX0" fmla="*/ 853681 w 4970423"/>
              <a:gd name="connsiteY0" fmla="*/ 18397 h 1050785"/>
              <a:gd name="connsiteX1" fmla="*/ 885372 w 4970423"/>
              <a:gd name="connsiteY1" fmla="*/ 0 h 1050785"/>
              <a:gd name="connsiteX2" fmla="*/ 4970423 w 4970423"/>
              <a:gd name="connsiteY2" fmla="*/ 0 h 1050785"/>
              <a:gd name="connsiteX3" fmla="*/ 4970423 w 4970423"/>
              <a:gd name="connsiteY3" fmla="*/ 1050785 h 1050785"/>
              <a:gd name="connsiteX4" fmla="*/ 853681 w 4970423"/>
              <a:gd name="connsiteY4" fmla="*/ 1050785 h 1050785"/>
              <a:gd name="connsiteX5" fmla="*/ 0 w 4970423"/>
              <a:gd name="connsiteY5" fmla="*/ 525184 h 1050785"/>
              <a:gd name="connsiteX6" fmla="*/ 853681 w 4970423"/>
              <a:gd name="connsiteY6" fmla="*/ 18397 h 1050785"/>
              <a:gd name="connsiteX0" fmla="*/ 0 w 4970423"/>
              <a:gd name="connsiteY0" fmla="*/ 525184 h 1050785"/>
              <a:gd name="connsiteX1" fmla="*/ 885372 w 4970423"/>
              <a:gd name="connsiteY1" fmla="*/ 0 h 1050785"/>
              <a:gd name="connsiteX2" fmla="*/ 4970423 w 4970423"/>
              <a:gd name="connsiteY2" fmla="*/ 0 h 1050785"/>
              <a:gd name="connsiteX3" fmla="*/ 4970423 w 4970423"/>
              <a:gd name="connsiteY3" fmla="*/ 1050785 h 1050785"/>
              <a:gd name="connsiteX4" fmla="*/ 853681 w 4970423"/>
              <a:gd name="connsiteY4" fmla="*/ 1050785 h 1050785"/>
              <a:gd name="connsiteX5" fmla="*/ 0 w 4970423"/>
              <a:gd name="connsiteY5" fmla="*/ 525184 h 105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423" h="1050785">
                <a:moveTo>
                  <a:pt x="0" y="525184"/>
                </a:moveTo>
                <a:lnTo>
                  <a:pt x="885372" y="0"/>
                </a:lnTo>
                <a:lnTo>
                  <a:pt x="4970423" y="0"/>
                </a:lnTo>
                <a:lnTo>
                  <a:pt x="4970423" y="1050785"/>
                </a:lnTo>
                <a:lnTo>
                  <a:pt x="853681" y="1050785"/>
                </a:lnTo>
                <a:lnTo>
                  <a:pt x="0" y="525184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985200" y="1760389"/>
            <a:ext cx="35296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개요</a:t>
            </a:r>
            <a:endParaRPr lang="en-US" altLang="ko-KR" sz="2800" b="1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프로젝트 소개</a:t>
            </a:r>
          </a:p>
        </p:txBody>
      </p:sp>
      <p:sp>
        <p:nvSpPr>
          <p:cNvPr id="116" name="도넛 115"/>
          <p:cNvSpPr/>
          <p:nvPr/>
        </p:nvSpPr>
        <p:spPr>
          <a:xfrm>
            <a:off x="9600421" y="1796994"/>
            <a:ext cx="611209" cy="608207"/>
          </a:xfrm>
          <a:prstGeom prst="donut">
            <a:avLst>
              <a:gd name="adj" fmla="val 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도넛 116"/>
          <p:cNvSpPr/>
          <p:nvPr/>
        </p:nvSpPr>
        <p:spPr>
          <a:xfrm>
            <a:off x="9600421" y="2798874"/>
            <a:ext cx="611209" cy="608207"/>
          </a:xfrm>
          <a:prstGeom prst="donut">
            <a:avLst>
              <a:gd name="adj" fmla="val 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도넛 117"/>
          <p:cNvSpPr/>
          <p:nvPr/>
        </p:nvSpPr>
        <p:spPr>
          <a:xfrm>
            <a:off x="9600421" y="3747299"/>
            <a:ext cx="611209" cy="608207"/>
          </a:xfrm>
          <a:prstGeom prst="donut">
            <a:avLst>
              <a:gd name="adj" fmla="val 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도넛 118"/>
          <p:cNvSpPr/>
          <p:nvPr/>
        </p:nvSpPr>
        <p:spPr>
          <a:xfrm>
            <a:off x="9600421" y="4740879"/>
            <a:ext cx="611209" cy="608207"/>
          </a:xfrm>
          <a:prstGeom prst="donut">
            <a:avLst>
              <a:gd name="adj" fmla="val 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972856" y="2741861"/>
            <a:ext cx="35296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분석</a:t>
            </a:r>
            <a:endParaRPr lang="en-US" altLang="ko-KR" sz="28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시각화</a:t>
            </a:r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예측 모델 소개 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960512" y="3713501"/>
            <a:ext cx="35296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시장 분석</a:t>
            </a:r>
            <a:endParaRPr lang="en-US" altLang="ko-KR" sz="28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r"/>
            <a:endParaRPr lang="ko-KR" altLang="en-US" sz="16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948167" y="4714637"/>
            <a:ext cx="3529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결론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208C3D-9F6C-4E46-89BD-2845F4A3CE59}"/>
              </a:ext>
            </a:extLst>
          </p:cNvPr>
          <p:cNvSpPr/>
          <p:nvPr/>
        </p:nvSpPr>
        <p:spPr>
          <a:xfrm>
            <a:off x="9719176" y="4760343"/>
            <a:ext cx="354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3EE44E-390F-4B22-BC89-0DCBF4138EB4}"/>
              </a:ext>
            </a:extLst>
          </p:cNvPr>
          <p:cNvSpPr/>
          <p:nvPr/>
        </p:nvSpPr>
        <p:spPr>
          <a:xfrm>
            <a:off x="9694169" y="1833917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CAC0CCC-E215-49E7-8B05-D408F27E9E94}"/>
              </a:ext>
            </a:extLst>
          </p:cNvPr>
          <p:cNvSpPr/>
          <p:nvPr/>
        </p:nvSpPr>
        <p:spPr>
          <a:xfrm>
            <a:off x="9708987" y="3784795"/>
            <a:ext cx="354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65F08A-C491-4256-9964-8DF228C94CED}"/>
              </a:ext>
            </a:extLst>
          </p:cNvPr>
          <p:cNvSpPr/>
          <p:nvPr/>
        </p:nvSpPr>
        <p:spPr>
          <a:xfrm>
            <a:off x="9723074" y="2853326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38694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4453"/>
            <a:ext cx="12192000" cy="1013254"/>
          </a:xfrm>
          <a:prstGeom prst="rect">
            <a:avLst/>
          </a:prstGeom>
          <a:solidFill>
            <a:srgbClr val="E883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E88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A05FEA-42ED-4BDF-803D-F2866CB8F6B1}"/>
              </a:ext>
            </a:extLst>
          </p:cNvPr>
          <p:cNvGrpSpPr/>
          <p:nvPr/>
        </p:nvGrpSpPr>
        <p:grpSpPr>
          <a:xfrm>
            <a:off x="4778414" y="1691081"/>
            <a:ext cx="2917658" cy="4832170"/>
            <a:chOff x="762000" y="1710266"/>
            <a:chExt cx="2917658" cy="4832170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434B071F-CEC3-4997-A0E3-06B0B8934072}"/>
                </a:ext>
              </a:extLst>
            </p:cNvPr>
            <p:cNvSpPr/>
            <p:nvPr/>
          </p:nvSpPr>
          <p:spPr>
            <a:xfrm>
              <a:off x="762000" y="1710266"/>
              <a:ext cx="2917658" cy="3683000"/>
            </a:xfrm>
            <a:prstGeom prst="roundRect">
              <a:avLst>
                <a:gd name="adj" fmla="val 3108"/>
              </a:avLst>
            </a:prstGeom>
            <a:solidFill>
              <a:schemeClr val="bg1"/>
            </a:solidFill>
            <a:ln>
              <a:solidFill>
                <a:srgbClr val="E88376"/>
              </a:solidFill>
            </a:ln>
            <a:effectLst>
              <a:outerShdw blurRad="1270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17">
              <a:extLst>
                <a:ext uri="{FF2B5EF4-FFF2-40B4-BE49-F238E27FC236}">
                  <a16:creationId xmlns:a16="http://schemas.microsoft.com/office/drawing/2014/main" id="{AD1C3651-5EA3-4032-8DA4-5E5F04F74DE1}"/>
                </a:ext>
              </a:extLst>
            </p:cNvPr>
            <p:cNvSpPr/>
            <p:nvPr/>
          </p:nvSpPr>
          <p:spPr>
            <a:xfrm>
              <a:off x="762000" y="5177882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88376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100" b="1" dirty="0">
                  <a:solidFill>
                    <a:prstClr val="white"/>
                  </a:solidFill>
                </a:rPr>
                <a:t>회사 소개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8CB1BDE-C239-47B4-9D69-E64534303A53}"/>
                </a:ext>
              </a:extLst>
            </p:cNvPr>
            <p:cNvSpPr/>
            <p:nvPr/>
          </p:nvSpPr>
          <p:spPr>
            <a:xfrm>
              <a:off x="941471" y="5654821"/>
              <a:ext cx="2558716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독일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번째로 큰 </a:t>
              </a: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드럭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스토어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개의 유럽국가에서 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약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3000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 이상 매장 운영</a:t>
              </a:r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5905169-90C7-4823-A229-C5EEAE351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329" y="2195417"/>
              <a:ext cx="2667000" cy="26670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A8440E-E5D8-4FB1-8DA6-A263690CE0F4}"/>
              </a:ext>
            </a:extLst>
          </p:cNvPr>
          <p:cNvGrpSpPr/>
          <p:nvPr/>
        </p:nvGrpSpPr>
        <p:grpSpPr>
          <a:xfrm>
            <a:off x="798983" y="1691081"/>
            <a:ext cx="2917658" cy="4555171"/>
            <a:chOff x="4714875" y="1710266"/>
            <a:chExt cx="2917658" cy="455517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8D35BE-25A7-4D35-8A3E-F6EBCF4361C7}"/>
                </a:ext>
              </a:extLst>
            </p:cNvPr>
            <p:cNvGrpSpPr/>
            <p:nvPr/>
          </p:nvGrpSpPr>
          <p:grpSpPr>
            <a:xfrm>
              <a:off x="4714875" y="1710266"/>
              <a:ext cx="2917658" cy="4555171"/>
              <a:chOff x="4714875" y="1710266"/>
              <a:chExt cx="2917658" cy="4555171"/>
            </a:xfrm>
          </p:grpSpPr>
          <p:sp>
            <p:nvSpPr>
              <p:cNvPr id="28" name="모서리가 둥근 직사각형 40">
                <a:extLst>
                  <a:ext uri="{FF2B5EF4-FFF2-40B4-BE49-F238E27FC236}">
                    <a16:creationId xmlns:a16="http://schemas.microsoft.com/office/drawing/2014/main" id="{DEBA2A1A-6A7B-456A-906D-BF007A58B285}"/>
                  </a:ext>
                </a:extLst>
              </p:cNvPr>
              <p:cNvSpPr/>
              <p:nvPr/>
            </p:nvSpPr>
            <p:spPr>
              <a:xfrm>
                <a:off x="4714875" y="1710266"/>
                <a:ext cx="2917658" cy="3683000"/>
              </a:xfrm>
              <a:prstGeom prst="roundRect">
                <a:avLst>
                  <a:gd name="adj" fmla="val 3108"/>
                </a:avLst>
              </a:prstGeom>
              <a:solidFill>
                <a:schemeClr val="bg1"/>
              </a:solidFill>
              <a:ln>
                <a:solidFill>
                  <a:srgbClr val="E88376"/>
                </a:solidFill>
              </a:ln>
              <a:effectLst>
                <a:outerShdw blurRad="127000" sx="98000" sy="98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모서리가 둥근 직사각형 41">
                <a:extLst>
                  <a:ext uri="{FF2B5EF4-FFF2-40B4-BE49-F238E27FC236}">
                    <a16:creationId xmlns:a16="http://schemas.microsoft.com/office/drawing/2014/main" id="{D361CBE6-9F68-4B02-BB16-B128F11F89F5}"/>
                  </a:ext>
                </a:extLst>
              </p:cNvPr>
              <p:cNvSpPr/>
              <p:nvPr/>
            </p:nvSpPr>
            <p:spPr>
              <a:xfrm>
                <a:off x="4714875" y="5177882"/>
                <a:ext cx="2917658" cy="291584"/>
              </a:xfrm>
              <a:prstGeom prst="roundRect">
                <a:avLst>
                  <a:gd name="adj" fmla="val 50000"/>
                </a:avLst>
              </a:prstGeom>
              <a:solidFill>
                <a:srgbClr val="E88376"/>
              </a:solidFill>
              <a:ln w="95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100" b="1" dirty="0">
                    <a:solidFill>
                      <a:prstClr val="white"/>
                    </a:solidFill>
                  </a:rPr>
                  <a:t>빅데이터 </a:t>
                </a:r>
                <a:r>
                  <a:rPr lang="en-US" altLang="ko-KR" sz="1100" b="1" dirty="0">
                    <a:solidFill>
                      <a:prstClr val="white"/>
                    </a:solidFill>
                  </a:rPr>
                  <a:t>+ </a:t>
                </a:r>
                <a:r>
                  <a:rPr lang="ko-KR" altLang="en-US" sz="1100" b="1" dirty="0">
                    <a:solidFill>
                      <a:prstClr val="white"/>
                    </a:solidFill>
                  </a:rPr>
                  <a:t>경영</a:t>
                </a:r>
                <a:endParaRPr lang="en-US" altLang="ko-KR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F68D243-5431-475E-A75B-1906BDAE085E}"/>
                  </a:ext>
                </a:extLst>
              </p:cNvPr>
              <p:cNvSpPr/>
              <p:nvPr/>
            </p:nvSpPr>
            <p:spPr>
              <a:xfrm>
                <a:off x="4894346" y="5654821"/>
                <a:ext cx="2558716" cy="610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취업용 포트폴리오 목적</a:t>
                </a:r>
                <a:endPara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데이터 분석 경영자</a:t>
                </a: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F30DC8B-7397-40B4-80BF-3A57B095D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171" y="2091785"/>
              <a:ext cx="1947314" cy="2874264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88B1CFE-B4D9-4A38-B491-767082875F4C}"/>
              </a:ext>
            </a:extLst>
          </p:cNvPr>
          <p:cNvGrpSpPr/>
          <p:nvPr/>
        </p:nvGrpSpPr>
        <p:grpSpPr>
          <a:xfrm>
            <a:off x="8757844" y="1691081"/>
            <a:ext cx="2917658" cy="4832170"/>
            <a:chOff x="8667750" y="1710266"/>
            <a:chExt cx="2917658" cy="4832170"/>
          </a:xfrm>
        </p:grpSpPr>
        <p:sp>
          <p:nvSpPr>
            <p:cNvPr id="34" name="모서리가 둥근 직사각형 44">
              <a:extLst>
                <a:ext uri="{FF2B5EF4-FFF2-40B4-BE49-F238E27FC236}">
                  <a16:creationId xmlns:a16="http://schemas.microsoft.com/office/drawing/2014/main" id="{C638956D-DFA4-421E-8343-23C6D828B438}"/>
                </a:ext>
              </a:extLst>
            </p:cNvPr>
            <p:cNvSpPr/>
            <p:nvPr/>
          </p:nvSpPr>
          <p:spPr>
            <a:xfrm>
              <a:off x="8667750" y="1710266"/>
              <a:ext cx="2917658" cy="3683000"/>
            </a:xfrm>
            <a:prstGeom prst="roundRect">
              <a:avLst>
                <a:gd name="adj" fmla="val 3108"/>
              </a:avLst>
            </a:prstGeom>
            <a:solidFill>
              <a:schemeClr val="bg1"/>
            </a:solidFill>
            <a:ln>
              <a:solidFill>
                <a:srgbClr val="E88376"/>
              </a:solidFill>
            </a:ln>
            <a:effectLst>
              <a:outerShdw blurRad="1270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45">
              <a:extLst>
                <a:ext uri="{FF2B5EF4-FFF2-40B4-BE49-F238E27FC236}">
                  <a16:creationId xmlns:a16="http://schemas.microsoft.com/office/drawing/2014/main" id="{ADB43E71-4188-4EF8-9B94-D3D600CB176F}"/>
                </a:ext>
              </a:extLst>
            </p:cNvPr>
            <p:cNvSpPr/>
            <p:nvPr/>
          </p:nvSpPr>
          <p:spPr>
            <a:xfrm>
              <a:off x="8667750" y="5177882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88376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100" b="1" dirty="0">
                  <a:solidFill>
                    <a:prstClr val="white"/>
                  </a:solidFill>
                </a:rPr>
                <a:t>데이터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AFCF7D3-611A-47F4-88E2-6F920EFD8420}"/>
                </a:ext>
              </a:extLst>
            </p:cNvPr>
            <p:cNvSpPr/>
            <p:nvPr/>
          </p:nvSpPr>
          <p:spPr>
            <a:xfrm>
              <a:off x="8847221" y="5654821"/>
              <a:ext cx="2558716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독일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의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1,115 </a:t>
              </a:r>
              <a:r>
                <a:rPr lang="ko-KR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 매장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6</a:t>
              </a:r>
              <a:r>
                <a:rPr lang="ko-KR" altLang="ko-KR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주</a:t>
              </a: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동안</a:t>
              </a:r>
              <a:r>
                <a:rPr lang="ko-KR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일일 판매량을 예측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모델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캐글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데이터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D548174-DD7C-4486-88EB-F99A3691E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1857" y="2091786"/>
              <a:ext cx="2508143" cy="3009896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개요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8530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4453"/>
            <a:ext cx="12192000" cy="1013254"/>
          </a:xfrm>
          <a:prstGeom prst="rect">
            <a:avLst/>
          </a:prstGeom>
          <a:solidFill>
            <a:srgbClr val="E883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E88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개요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3B2CD8-29EA-4840-A4E8-2A43BC609100}"/>
              </a:ext>
            </a:extLst>
          </p:cNvPr>
          <p:cNvGrpSpPr/>
          <p:nvPr/>
        </p:nvGrpSpPr>
        <p:grpSpPr>
          <a:xfrm>
            <a:off x="1259616" y="1997029"/>
            <a:ext cx="2440406" cy="1800000"/>
            <a:chOff x="1259616" y="2239076"/>
            <a:chExt cx="2440406" cy="1800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B58186C-84FA-42F1-9AC4-60ADA7B08447}"/>
                </a:ext>
              </a:extLst>
            </p:cNvPr>
            <p:cNvSpPr/>
            <p:nvPr/>
          </p:nvSpPr>
          <p:spPr>
            <a:xfrm>
              <a:off x="1599865" y="2239076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83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AFC632-EC62-4BBD-890E-55DCF80451CB}"/>
                </a:ext>
              </a:extLst>
            </p:cNvPr>
            <p:cNvSpPr/>
            <p:nvPr/>
          </p:nvSpPr>
          <p:spPr>
            <a:xfrm>
              <a:off x="1259616" y="2930420"/>
              <a:ext cx="244040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STORE DATA</a:t>
              </a:r>
              <a:endPara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1BC171-AA01-41D0-B516-ABEB0C183C89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문체부 돋음체" panose="020B0609000101010101" pitchFamily="49" charset="-127"/>
              </a:rPr>
              <a:t>데이터 소개</a:t>
            </a:r>
            <a:endParaRPr lang="en-US" altLang="ko-KR" sz="2000" b="1" dirty="0">
              <a:ea typeface="문체부 돋음체" panose="020B0609000101010101" pitchFamily="49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4427C9-2B1B-4D2F-B21E-C865E7283C09}"/>
              </a:ext>
            </a:extLst>
          </p:cNvPr>
          <p:cNvGrpSpPr/>
          <p:nvPr/>
        </p:nvGrpSpPr>
        <p:grpSpPr>
          <a:xfrm>
            <a:off x="4953501" y="1997029"/>
            <a:ext cx="2440406" cy="1800000"/>
            <a:chOff x="4953501" y="2239076"/>
            <a:chExt cx="2440406" cy="180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472977D-1450-4EBA-8CF3-DE4C059FD2ED}"/>
                </a:ext>
              </a:extLst>
            </p:cNvPr>
            <p:cNvSpPr/>
            <p:nvPr/>
          </p:nvSpPr>
          <p:spPr>
            <a:xfrm>
              <a:off x="5196000" y="2239076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83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118F19C-2464-4DD4-8037-FDF555D62961}"/>
                </a:ext>
              </a:extLst>
            </p:cNvPr>
            <p:cNvSpPr/>
            <p:nvPr/>
          </p:nvSpPr>
          <p:spPr>
            <a:xfrm>
              <a:off x="4953501" y="2911930"/>
              <a:ext cx="244040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TRAIN DATA</a:t>
              </a:r>
              <a:endPara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C31442-4767-4A82-B134-42DFB38FD5A2}"/>
              </a:ext>
            </a:extLst>
          </p:cNvPr>
          <p:cNvGrpSpPr/>
          <p:nvPr/>
        </p:nvGrpSpPr>
        <p:grpSpPr>
          <a:xfrm>
            <a:off x="8451886" y="1997029"/>
            <a:ext cx="2440406" cy="1800000"/>
            <a:chOff x="8451886" y="2239076"/>
            <a:chExt cx="2440406" cy="180000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1CF4809-992E-41B9-A198-094160694EC4}"/>
                </a:ext>
              </a:extLst>
            </p:cNvPr>
            <p:cNvSpPr/>
            <p:nvPr/>
          </p:nvSpPr>
          <p:spPr>
            <a:xfrm>
              <a:off x="8792135" y="2239076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83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5F58525-2F52-44D9-BE34-469406BA11D5}"/>
                </a:ext>
              </a:extLst>
            </p:cNvPr>
            <p:cNvSpPr/>
            <p:nvPr/>
          </p:nvSpPr>
          <p:spPr>
            <a:xfrm>
              <a:off x="8451886" y="2930420"/>
              <a:ext cx="244040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TEST DATA</a:t>
              </a:r>
              <a:endPara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08FB9C1-F4A0-40D1-84D4-78F87A63C294}"/>
              </a:ext>
            </a:extLst>
          </p:cNvPr>
          <p:cNvSpPr txBox="1"/>
          <p:nvPr/>
        </p:nvSpPr>
        <p:spPr>
          <a:xfrm>
            <a:off x="1057272" y="3488038"/>
            <a:ext cx="3138706" cy="31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Store      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err="1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StoreType</a:t>
            </a: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가게 타입</a:t>
            </a: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 B C D</a:t>
            </a:r>
            <a:endParaRPr lang="ko-KR" altLang="ko-KR" sz="1100" b="1" kern="100" dirty="0">
              <a:solidFill>
                <a:srgbClr val="E88376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Assortment: </a:t>
            </a:r>
            <a:r>
              <a:rPr lang="ko-KR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분류 레벨</a:t>
            </a: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 B C</a:t>
            </a:r>
            <a:r>
              <a:rPr lang="ko-KR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100" b="1" kern="100" dirty="0">
              <a:solidFill>
                <a:srgbClr val="E88376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Competition Distance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Competition Open Since Month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Competition Open Since Year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Promo2 : 0 = no promo  1 = promo</a:t>
            </a:r>
            <a:endParaRPr lang="ko-KR" altLang="ko-KR" sz="1100" b="1" kern="100" dirty="0">
              <a:solidFill>
                <a:srgbClr val="E88376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Promo2 Since Week : </a:t>
            </a:r>
            <a:r>
              <a:rPr lang="ko-KR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프로모션 참여 시작 주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Promo2 Since Year : </a:t>
            </a:r>
            <a:r>
              <a:rPr lang="ko-KR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프로모션 참여 시작 달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Promo Interval : </a:t>
            </a:r>
            <a:r>
              <a:rPr lang="ko-KR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프로모션 하는 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8F86D3-73A0-4F56-B655-978AACF5BC04}"/>
              </a:ext>
            </a:extLst>
          </p:cNvPr>
          <p:cNvSpPr/>
          <p:nvPr/>
        </p:nvSpPr>
        <p:spPr>
          <a:xfrm>
            <a:off x="8534399" y="3877624"/>
            <a:ext cx="6096000" cy="2529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Id                      Store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Dayofweek</a:t>
            </a: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date 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open :   0 = closed       1 = open </a:t>
            </a:r>
            <a:endParaRPr lang="ko-KR" altLang="ko-KR" sz="1100" b="1" kern="100" dirty="0">
              <a:solidFill>
                <a:srgbClr val="E88376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promo : 0 = no promo  1 = promo</a:t>
            </a:r>
            <a:endParaRPr lang="ko-KR" altLang="ko-KR" sz="1100" b="1" kern="100" dirty="0">
              <a:solidFill>
                <a:srgbClr val="E88376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err="1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StateHoliday</a:t>
            </a: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 = holiday             0 = None</a:t>
            </a:r>
            <a:endParaRPr lang="ko-KR" altLang="ko-KR" sz="1100" b="1" kern="100" dirty="0">
              <a:solidFill>
                <a:srgbClr val="E88376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SchoolHoliday</a:t>
            </a: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 = school holiday    0 = not school holiday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E75431-6A51-4EFF-AD12-EB60D5EA7DED}"/>
              </a:ext>
            </a:extLst>
          </p:cNvPr>
          <p:cNvSpPr/>
          <p:nvPr/>
        </p:nvSpPr>
        <p:spPr>
          <a:xfrm>
            <a:off x="4496135" y="3877183"/>
            <a:ext cx="6096000" cy="28523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Store                </a:t>
            </a:r>
            <a:r>
              <a:rPr lang="en-US" altLang="ko-KR" sz="11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Dayofweek</a:t>
            </a: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Date Sales         Customers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open :   0 = closed       1 = open </a:t>
            </a:r>
            <a:endParaRPr lang="ko-KR" altLang="ko-KR" sz="1100" b="1" kern="100" dirty="0">
              <a:solidFill>
                <a:srgbClr val="E88376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promo : 0 = no promo  1 = promo</a:t>
            </a:r>
            <a:endParaRPr lang="ko-KR" altLang="ko-KR" sz="1100" b="1" kern="100" dirty="0">
              <a:solidFill>
                <a:srgbClr val="E88376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err="1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StateHoliday</a:t>
            </a: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 = public holiday    b = Easter holiday,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solidFill>
                  <a:srgbClr val="E8837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 = Christmas          0 = None</a:t>
            </a:r>
            <a:endParaRPr lang="ko-KR" altLang="ko-KR" sz="1100" b="1" kern="100" dirty="0">
              <a:solidFill>
                <a:srgbClr val="E88376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SchoolHoliday</a:t>
            </a: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 = school holiday    0 = not school holiday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5EB77E-4922-4922-92DF-06FD2F9709ED}"/>
              </a:ext>
            </a:extLst>
          </p:cNvPr>
          <p:cNvGrpSpPr/>
          <p:nvPr/>
        </p:nvGrpSpPr>
        <p:grpSpPr>
          <a:xfrm>
            <a:off x="4751304" y="1673630"/>
            <a:ext cx="6139775" cy="4989701"/>
            <a:chOff x="5126864" y="1927395"/>
            <a:chExt cx="5194158" cy="445654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E27D37-819A-4266-BF68-40F589D75B20}"/>
                </a:ext>
              </a:extLst>
            </p:cNvPr>
            <p:cNvGrpSpPr/>
            <p:nvPr/>
          </p:nvGrpSpPr>
          <p:grpSpPr>
            <a:xfrm>
              <a:off x="5126864" y="1927395"/>
              <a:ext cx="5194158" cy="4456541"/>
              <a:chOff x="6358199" y="2103326"/>
              <a:chExt cx="2045414" cy="2652101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8986F02E-3948-4D44-99DB-148A65E0E865}"/>
                  </a:ext>
                </a:extLst>
              </p:cNvPr>
              <p:cNvGrpSpPr/>
              <p:nvPr/>
            </p:nvGrpSpPr>
            <p:grpSpPr>
              <a:xfrm>
                <a:off x="6358199" y="2313615"/>
                <a:ext cx="2045414" cy="2441812"/>
                <a:chOff x="2261118" y="2212520"/>
                <a:chExt cx="4814595" cy="5747657"/>
              </a:xfrm>
            </p:grpSpPr>
            <p:sp>
              <p:nvSpPr>
                <p:cNvPr id="67" name="자유형 20">
                  <a:extLst>
                    <a:ext uri="{FF2B5EF4-FFF2-40B4-BE49-F238E27FC236}">
                      <a16:creationId xmlns:a16="http://schemas.microsoft.com/office/drawing/2014/main" id="{C0764E39-4A70-4BED-9A3C-9AC94511AE70}"/>
                    </a:ext>
                  </a:extLst>
                </p:cNvPr>
                <p:cNvSpPr/>
                <p:nvPr/>
              </p:nvSpPr>
              <p:spPr>
                <a:xfrm>
                  <a:off x="2261118" y="5352272"/>
                  <a:ext cx="2071396" cy="2575249"/>
                </a:xfrm>
                <a:custGeom>
                  <a:avLst/>
                  <a:gdLst>
                    <a:gd name="connsiteX0" fmla="*/ 74645 w 2071396"/>
                    <a:gd name="connsiteY0" fmla="*/ 0 h 2575249"/>
                    <a:gd name="connsiteX1" fmla="*/ 0 w 2071396"/>
                    <a:gd name="connsiteY1" fmla="*/ 2556588 h 2575249"/>
                    <a:gd name="connsiteX2" fmla="*/ 2071396 w 2071396"/>
                    <a:gd name="connsiteY2" fmla="*/ 2575249 h 2575249"/>
                    <a:gd name="connsiteX3" fmla="*/ 74645 w 2071396"/>
                    <a:gd name="connsiteY3" fmla="*/ 0 h 2575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1396" h="2575249">
                      <a:moveTo>
                        <a:pt x="74645" y="0"/>
                      </a:moveTo>
                      <a:lnTo>
                        <a:pt x="0" y="2556588"/>
                      </a:lnTo>
                      <a:lnTo>
                        <a:pt x="2071396" y="2575249"/>
                      </a:lnTo>
                      <a:lnTo>
                        <a:pt x="74645" y="0"/>
                      </a:lnTo>
                      <a:close/>
                    </a:path>
                  </a:pathLst>
                </a:custGeom>
                <a:solidFill>
                  <a:schemeClr val="tx1">
                    <a:alpha val="27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직사각형 4">
                  <a:extLst>
                    <a:ext uri="{FF2B5EF4-FFF2-40B4-BE49-F238E27FC236}">
                      <a16:creationId xmlns:a16="http://schemas.microsoft.com/office/drawing/2014/main" id="{1A767450-22A3-479A-9604-B36BD334AD56}"/>
                    </a:ext>
                  </a:extLst>
                </p:cNvPr>
                <p:cNvSpPr/>
                <p:nvPr/>
              </p:nvSpPr>
              <p:spPr>
                <a:xfrm>
                  <a:off x="2315346" y="2212520"/>
                  <a:ext cx="4760367" cy="5747657"/>
                </a:xfrm>
                <a:custGeom>
                  <a:avLst/>
                  <a:gdLst>
                    <a:gd name="connsiteX0" fmla="*/ 0 w 4739951"/>
                    <a:gd name="connsiteY0" fmla="*/ 0 h 5747657"/>
                    <a:gd name="connsiteX1" fmla="*/ 4739951 w 4739951"/>
                    <a:gd name="connsiteY1" fmla="*/ 0 h 5747657"/>
                    <a:gd name="connsiteX2" fmla="*/ 4739951 w 4739951"/>
                    <a:gd name="connsiteY2" fmla="*/ 5747657 h 5747657"/>
                    <a:gd name="connsiteX3" fmla="*/ 0 w 4739951"/>
                    <a:gd name="connsiteY3" fmla="*/ 5747657 h 5747657"/>
                    <a:gd name="connsiteX4" fmla="*/ 0 w 4739951"/>
                    <a:gd name="connsiteY4" fmla="*/ 0 h 5747657"/>
                    <a:gd name="connsiteX0" fmla="*/ 0 w 4739951"/>
                    <a:gd name="connsiteY0" fmla="*/ 0 h 5747657"/>
                    <a:gd name="connsiteX1" fmla="*/ 4739951 w 4739951"/>
                    <a:gd name="connsiteY1" fmla="*/ 0 h 5747657"/>
                    <a:gd name="connsiteX2" fmla="*/ 4739951 w 4739951"/>
                    <a:gd name="connsiteY2" fmla="*/ 5747657 h 5747657"/>
                    <a:gd name="connsiteX3" fmla="*/ 130629 w 4739951"/>
                    <a:gd name="connsiteY3" fmla="*/ 5449077 h 5747657"/>
                    <a:gd name="connsiteX4" fmla="*/ 0 w 4739951"/>
                    <a:gd name="connsiteY4" fmla="*/ 0 h 5747657"/>
                    <a:gd name="connsiteX0" fmla="*/ 0 w 4739951"/>
                    <a:gd name="connsiteY0" fmla="*/ 0 h 5747657"/>
                    <a:gd name="connsiteX1" fmla="*/ 4739951 w 4739951"/>
                    <a:gd name="connsiteY1" fmla="*/ 0 h 5747657"/>
                    <a:gd name="connsiteX2" fmla="*/ 4739951 w 4739951"/>
                    <a:gd name="connsiteY2" fmla="*/ 5747657 h 5747657"/>
                    <a:gd name="connsiteX3" fmla="*/ 130629 w 4739951"/>
                    <a:gd name="connsiteY3" fmla="*/ 5449077 h 5747657"/>
                    <a:gd name="connsiteX4" fmla="*/ 0 w 4739951"/>
                    <a:gd name="connsiteY4" fmla="*/ 0 h 5747657"/>
                    <a:gd name="connsiteX0" fmla="*/ 50799 w 4790750"/>
                    <a:gd name="connsiteY0" fmla="*/ 0 h 5747657"/>
                    <a:gd name="connsiteX1" fmla="*/ 4790750 w 4790750"/>
                    <a:gd name="connsiteY1" fmla="*/ 0 h 5747657"/>
                    <a:gd name="connsiteX2" fmla="*/ 4790750 w 4790750"/>
                    <a:gd name="connsiteY2" fmla="*/ 5747657 h 5747657"/>
                    <a:gd name="connsiteX3" fmla="*/ 181428 w 4790750"/>
                    <a:gd name="connsiteY3" fmla="*/ 5449077 h 5747657"/>
                    <a:gd name="connsiteX4" fmla="*/ 50799 w 4790750"/>
                    <a:gd name="connsiteY4" fmla="*/ 0 h 5747657"/>
                    <a:gd name="connsiteX0" fmla="*/ 50799 w 4790750"/>
                    <a:gd name="connsiteY0" fmla="*/ 0 h 5747657"/>
                    <a:gd name="connsiteX1" fmla="*/ 4790750 w 4790750"/>
                    <a:gd name="connsiteY1" fmla="*/ 0 h 5747657"/>
                    <a:gd name="connsiteX2" fmla="*/ 4790750 w 4790750"/>
                    <a:gd name="connsiteY2" fmla="*/ 5747657 h 5747657"/>
                    <a:gd name="connsiteX3" fmla="*/ 181428 w 4790750"/>
                    <a:gd name="connsiteY3" fmla="*/ 5449077 h 5747657"/>
                    <a:gd name="connsiteX4" fmla="*/ 50799 w 4790750"/>
                    <a:gd name="connsiteY4" fmla="*/ 0 h 5747657"/>
                    <a:gd name="connsiteX0" fmla="*/ 68812 w 4808763"/>
                    <a:gd name="connsiteY0" fmla="*/ 0 h 5747657"/>
                    <a:gd name="connsiteX1" fmla="*/ 4808763 w 4808763"/>
                    <a:gd name="connsiteY1" fmla="*/ 0 h 5747657"/>
                    <a:gd name="connsiteX2" fmla="*/ 4808763 w 4808763"/>
                    <a:gd name="connsiteY2" fmla="*/ 5747657 h 5747657"/>
                    <a:gd name="connsiteX3" fmla="*/ 199441 w 4808763"/>
                    <a:gd name="connsiteY3" fmla="*/ 5449077 h 5747657"/>
                    <a:gd name="connsiteX4" fmla="*/ 68812 w 4808763"/>
                    <a:gd name="connsiteY4" fmla="*/ 0 h 5747657"/>
                    <a:gd name="connsiteX0" fmla="*/ 20416 w 4760367"/>
                    <a:gd name="connsiteY0" fmla="*/ 0 h 5747657"/>
                    <a:gd name="connsiteX1" fmla="*/ 4760367 w 4760367"/>
                    <a:gd name="connsiteY1" fmla="*/ 0 h 5747657"/>
                    <a:gd name="connsiteX2" fmla="*/ 4760367 w 4760367"/>
                    <a:gd name="connsiteY2" fmla="*/ 5747657 h 5747657"/>
                    <a:gd name="connsiteX3" fmla="*/ 151045 w 4760367"/>
                    <a:gd name="connsiteY3" fmla="*/ 5449077 h 5747657"/>
                    <a:gd name="connsiteX4" fmla="*/ 20416 w 4760367"/>
                    <a:gd name="connsiteY4" fmla="*/ 0 h 5747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0367" h="5747657">
                      <a:moveTo>
                        <a:pt x="20416" y="0"/>
                      </a:moveTo>
                      <a:cubicBezTo>
                        <a:pt x="1675045" y="205274"/>
                        <a:pt x="3180383" y="0"/>
                        <a:pt x="4760367" y="0"/>
                      </a:cubicBezTo>
                      <a:lnTo>
                        <a:pt x="4760367" y="5747657"/>
                      </a:lnTo>
                      <a:cubicBezTo>
                        <a:pt x="3223926" y="5648130"/>
                        <a:pt x="1519535" y="5865844"/>
                        <a:pt x="151045" y="5449077"/>
                      </a:cubicBezTo>
                      <a:cubicBezTo>
                        <a:pt x="-60448" y="3595395"/>
                        <a:pt x="7975" y="1723052"/>
                        <a:pt x="20416" y="0"/>
                      </a:cubicBezTo>
                      <a:close/>
                    </a:path>
                  </a:pathLst>
                </a:custGeom>
                <a:solidFill>
                  <a:srgbClr val="B2E1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9" name="자유형: 도형 12">
                <a:extLst>
                  <a:ext uri="{FF2B5EF4-FFF2-40B4-BE49-F238E27FC236}">
                    <a16:creationId xmlns:a16="http://schemas.microsoft.com/office/drawing/2014/main" id="{37A06ACD-46C5-462D-B03E-A7D05F02A236}"/>
                  </a:ext>
                </a:extLst>
              </p:cNvPr>
              <p:cNvSpPr/>
              <p:nvPr/>
            </p:nvSpPr>
            <p:spPr>
              <a:xfrm rot="19249572">
                <a:off x="7027195" y="2103326"/>
                <a:ext cx="730459" cy="566642"/>
              </a:xfrm>
              <a:custGeom>
                <a:avLst/>
                <a:gdLst>
                  <a:gd name="connsiteX0" fmla="*/ 589904 w 730459"/>
                  <a:gd name="connsiteY0" fmla="*/ 0 h 566642"/>
                  <a:gd name="connsiteX1" fmla="*/ 730459 w 730459"/>
                  <a:gd name="connsiteY1" fmla="*/ 239371 h 566642"/>
                  <a:gd name="connsiteX2" fmla="*/ 195819 w 730459"/>
                  <a:gd name="connsiteY2" fmla="*/ 553302 h 566642"/>
                  <a:gd name="connsiteX3" fmla="*/ 195820 w 730459"/>
                  <a:gd name="connsiteY3" fmla="*/ 553303 h 566642"/>
                  <a:gd name="connsiteX4" fmla="*/ 173102 w 730459"/>
                  <a:gd name="connsiteY4" fmla="*/ 566642 h 566642"/>
                  <a:gd name="connsiteX5" fmla="*/ 151277 w 730459"/>
                  <a:gd name="connsiteY5" fmla="*/ 553659 h 566642"/>
                  <a:gd name="connsiteX6" fmla="*/ 166870 w 730459"/>
                  <a:gd name="connsiteY6" fmla="*/ 546906 h 566642"/>
                  <a:gd name="connsiteX7" fmla="*/ 116070 w 730459"/>
                  <a:gd name="connsiteY7" fmla="*/ 515750 h 566642"/>
                  <a:gd name="connsiteX8" fmla="*/ 134273 w 730459"/>
                  <a:gd name="connsiteY8" fmla="*/ 506124 h 566642"/>
                  <a:gd name="connsiteX9" fmla="*/ 80637 w 730459"/>
                  <a:gd name="connsiteY9" fmla="*/ 473440 h 566642"/>
                  <a:gd name="connsiteX10" fmla="*/ 117160 w 730459"/>
                  <a:gd name="connsiteY10" fmla="*/ 456146 h 566642"/>
                  <a:gd name="connsiteX11" fmla="*/ 114213 w 730459"/>
                  <a:gd name="connsiteY11" fmla="*/ 451127 h 566642"/>
                  <a:gd name="connsiteX12" fmla="*/ 70640 w 730459"/>
                  <a:gd name="connsiteY12" fmla="*/ 425205 h 566642"/>
                  <a:gd name="connsiteX13" fmla="*/ 86233 w 730459"/>
                  <a:gd name="connsiteY13" fmla="*/ 418453 h 566642"/>
                  <a:gd name="connsiteX14" fmla="*/ 35433 w 730459"/>
                  <a:gd name="connsiteY14" fmla="*/ 387297 h 566642"/>
                  <a:gd name="connsiteX15" fmla="*/ 53637 w 730459"/>
                  <a:gd name="connsiteY15" fmla="*/ 377670 h 566642"/>
                  <a:gd name="connsiteX16" fmla="*/ 0 w 730459"/>
                  <a:gd name="connsiteY16" fmla="*/ 344986 h 566642"/>
                  <a:gd name="connsiteX17" fmla="*/ 40601 w 730459"/>
                  <a:gd name="connsiteY17" fmla="*/ 325762 h 566642"/>
                  <a:gd name="connsiteX18" fmla="*/ 39195 w 730459"/>
                  <a:gd name="connsiteY18" fmla="*/ 323368 h 566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0459" h="566642">
                    <a:moveTo>
                      <a:pt x="589904" y="0"/>
                    </a:moveTo>
                    <a:lnTo>
                      <a:pt x="730459" y="239371"/>
                    </a:lnTo>
                    <a:lnTo>
                      <a:pt x="195819" y="553302"/>
                    </a:lnTo>
                    <a:lnTo>
                      <a:pt x="195820" y="553303"/>
                    </a:lnTo>
                    <a:lnTo>
                      <a:pt x="173102" y="566642"/>
                    </a:lnTo>
                    <a:lnTo>
                      <a:pt x="151277" y="553659"/>
                    </a:lnTo>
                    <a:lnTo>
                      <a:pt x="166870" y="546906"/>
                    </a:lnTo>
                    <a:lnTo>
                      <a:pt x="116070" y="515750"/>
                    </a:lnTo>
                    <a:lnTo>
                      <a:pt x="134273" y="506124"/>
                    </a:lnTo>
                    <a:lnTo>
                      <a:pt x="80637" y="473440"/>
                    </a:lnTo>
                    <a:lnTo>
                      <a:pt x="117160" y="456146"/>
                    </a:lnTo>
                    <a:lnTo>
                      <a:pt x="114213" y="451127"/>
                    </a:lnTo>
                    <a:lnTo>
                      <a:pt x="70640" y="425205"/>
                    </a:lnTo>
                    <a:lnTo>
                      <a:pt x="86233" y="418453"/>
                    </a:lnTo>
                    <a:lnTo>
                      <a:pt x="35433" y="387297"/>
                    </a:lnTo>
                    <a:lnTo>
                      <a:pt x="53637" y="377670"/>
                    </a:lnTo>
                    <a:lnTo>
                      <a:pt x="0" y="344986"/>
                    </a:lnTo>
                    <a:lnTo>
                      <a:pt x="40601" y="325762"/>
                    </a:lnTo>
                    <a:lnTo>
                      <a:pt x="39195" y="323368"/>
                    </a:lnTo>
                    <a:close/>
                  </a:path>
                </a:pathLst>
              </a:cu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5F4D79-566A-4FC4-9D11-4179BDE507DA}"/>
                </a:ext>
              </a:extLst>
            </p:cNvPr>
            <p:cNvSpPr/>
            <p:nvPr/>
          </p:nvSpPr>
          <p:spPr>
            <a:xfrm>
              <a:off x="5503437" y="2408050"/>
              <a:ext cx="4726392" cy="33690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600" b="1" kern="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cs typeface="Times New Roman" panose="02020603050405020304" pitchFamily="18" charset="0"/>
                </a:rPr>
                <a:t>Store Type :</a:t>
              </a:r>
            </a:p>
            <a:p>
              <a:pPr lvl="1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A: Neighborhood market</a:t>
              </a:r>
            </a:p>
            <a:p>
              <a:pPr lvl="1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B: Train station store</a:t>
              </a:r>
            </a:p>
            <a:p>
              <a:pPr lvl="1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C: Shopping Center</a:t>
              </a:r>
            </a:p>
            <a:p>
              <a:pPr lvl="1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D: Retail park</a:t>
              </a:r>
              <a:endPara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600" b="1" kern="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cs typeface="Times New Roman" panose="02020603050405020304" pitchFamily="18" charset="0"/>
                </a:rPr>
                <a:t>Assortment :</a:t>
              </a:r>
            </a:p>
            <a:p>
              <a:pPr lvl="1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A: Basic – articles of personal hygiene, </a:t>
              </a:r>
            </a:p>
            <a:p>
              <a:pPr lvl="1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          </a:t>
              </a:r>
              <a:r>
                <a:rPr lang="en-US" altLang="ko-KR" sz="1400" kern="100" dirty="0" err="1">
                  <a:latin typeface="맑은 고딕" panose="020B0503020000020004" pitchFamily="50" charset="-127"/>
                  <a:cs typeface="Times New Roman" panose="02020603050405020304" pitchFamily="18" charset="0"/>
                </a:rPr>
                <a:t>clanings</a:t>
              </a:r>
              <a:r>
                <a:rPr lang="en-US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 products, baby and family care </a:t>
              </a:r>
              <a:r>
                <a:rPr lang="en-US" altLang="ko-KR" sz="1400" kern="100" dirty="0" err="1">
                  <a:latin typeface="맑은 고딕" panose="020B0503020000020004" pitchFamily="50" charset="-127"/>
                  <a:cs typeface="Times New Roman" panose="02020603050405020304" pitchFamily="18" charset="0"/>
                </a:rPr>
                <a:t>etc</a:t>
              </a:r>
              <a:endPara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lvl="1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B: Extra – basic more fresh products</a:t>
              </a:r>
            </a:p>
            <a:p>
              <a:pPr lvl="1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C: Extended – more toys and extended household products</a:t>
              </a:r>
              <a:r>
                <a:rPr lang="ko-KR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487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3243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pic>
        <p:nvPicPr>
          <p:cNvPr id="3" name="그림 2">
            <a:hlinkClick r:id="rId3"/>
            <a:extLst>
              <a:ext uri="{FF2B5EF4-FFF2-40B4-BE49-F238E27FC236}">
                <a16:creationId xmlns:a16="http://schemas.microsoft.com/office/drawing/2014/main" id="{63AD23D8-C886-46A7-B3F4-A652EA3C9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2028295"/>
            <a:ext cx="10768254" cy="391111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문체부 돋음체" panose="020B0609000101010101" pitchFamily="49" charset="-127"/>
              </a:rPr>
              <a:t>시각화 </a:t>
            </a:r>
            <a:r>
              <a:rPr lang="en-US" altLang="ko-KR" sz="2000" b="1" dirty="0">
                <a:ea typeface="문체부 돋음체" panose="020B0609000101010101" pitchFamily="49" charset="-127"/>
              </a:rPr>
              <a:t>( </a:t>
            </a:r>
            <a:r>
              <a:rPr lang="ko-KR" altLang="en-US" sz="2000" b="1" dirty="0">
                <a:ea typeface="문체부 돋음체" panose="020B0609000101010101" pitchFamily="49" charset="-127"/>
              </a:rPr>
              <a:t>링크 </a:t>
            </a:r>
            <a:r>
              <a:rPr lang="en-US" altLang="ko-KR" sz="2000" b="1" dirty="0">
                <a:ea typeface="문체부 돋음체" panose="020B0609000101010101" pitchFamily="49" charset="-127"/>
              </a:rPr>
              <a:t>– </a:t>
            </a:r>
            <a:r>
              <a:rPr lang="ko-KR" altLang="en-US" sz="2000" b="1" dirty="0">
                <a:ea typeface="문체부 돋음체" panose="020B0609000101010101" pitchFamily="49" charset="-127"/>
              </a:rPr>
              <a:t>사진 클릭 </a:t>
            </a:r>
            <a:r>
              <a:rPr lang="en-US" altLang="ko-KR" sz="2000" b="1" dirty="0">
                <a:ea typeface="문체부 돋음체" panose="020B0609000101010101" pitchFamily="49" charset="-127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858000"/>
            <a:ext cx="915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https://public.tableau.com/profile/kimjack#!/vizhome/PROJECT_15749129728790/Date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031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3243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a typeface="문체부 돋음체" panose="020B0609000101010101" pitchFamily="49" charset="-127"/>
              </a:rPr>
              <a:t>Sales </a:t>
            </a:r>
            <a:r>
              <a:rPr lang="ko-KR" altLang="en-US" sz="2000" b="1" dirty="0">
                <a:ea typeface="문체부 돋음체" panose="020B0609000101010101" pitchFamily="49" charset="-127"/>
              </a:rPr>
              <a:t>예측 모델링</a:t>
            </a:r>
            <a:endParaRPr lang="en-US" altLang="ko-KR" sz="2000" b="1" dirty="0">
              <a:ea typeface="문체부 돋음체" panose="020B0609000101010101" pitchFamily="49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11873" y="2009910"/>
            <a:ext cx="11158870" cy="4407798"/>
            <a:chOff x="711873" y="2009910"/>
            <a:chExt cx="11158870" cy="440779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00C8B50-E6DC-44B6-99EC-7E23D06D0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873" y="2039553"/>
              <a:ext cx="5849621" cy="437815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656EBE-E373-480E-8377-67724511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8821" y="2122705"/>
              <a:ext cx="5040713" cy="429500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E0C929B-0011-4889-97B2-34E0E4AC2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9117" y="2009910"/>
              <a:ext cx="5040713" cy="440779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797E9B-339C-49CF-B8BE-FFBAEB5F6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3284" y="2122705"/>
              <a:ext cx="5597459" cy="4295003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E5007-AAC7-4F01-9664-C083C220EF32}"/>
              </a:ext>
            </a:extLst>
          </p:cNvPr>
          <p:cNvSpPr/>
          <p:nvPr/>
        </p:nvSpPr>
        <p:spPr>
          <a:xfrm>
            <a:off x="550416" y="5122416"/>
            <a:ext cx="9667782" cy="14074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342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3243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a typeface="문체부 돋음체" panose="020B0609000101010101" pitchFamily="49" charset="-127"/>
              </a:rPr>
              <a:t>Sales </a:t>
            </a:r>
            <a:r>
              <a:rPr lang="ko-KR" altLang="en-US" sz="2000" b="1" dirty="0">
                <a:ea typeface="문체부 돋음체" panose="020B0609000101010101" pitchFamily="49" charset="-127"/>
              </a:rPr>
              <a:t>예측 모델링</a:t>
            </a:r>
            <a:endParaRPr lang="en-US" altLang="ko-KR" sz="2000" b="1" dirty="0">
              <a:ea typeface="문체부 돋음체" panose="020B060900010101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8FB2F0-6DBF-4C18-ABEA-5E611B8B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93" y="2168598"/>
            <a:ext cx="5821814" cy="43827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B97509-D577-4361-88C9-FBDF10B1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178" y="1725338"/>
            <a:ext cx="5361626" cy="47686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059A86-B940-4AF9-A8C2-31FFC2824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459" y="1795492"/>
            <a:ext cx="5086905" cy="47685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28AC4C4-6AB8-420A-B072-ED06B433945F}"/>
              </a:ext>
            </a:extLst>
          </p:cNvPr>
          <p:cNvSpPr/>
          <p:nvPr/>
        </p:nvSpPr>
        <p:spPr>
          <a:xfrm>
            <a:off x="550416" y="5149050"/>
            <a:ext cx="9667782" cy="14074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59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3243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a typeface="문체부 돋음체" panose="020B0609000101010101" pitchFamily="49" charset="-127"/>
              </a:rPr>
              <a:t>Sales </a:t>
            </a:r>
            <a:r>
              <a:rPr lang="ko-KR" altLang="en-US" sz="2000" b="1" dirty="0">
                <a:ea typeface="문체부 돋음체" panose="020B0609000101010101" pitchFamily="49" charset="-127"/>
              </a:rPr>
              <a:t>예측 모델링</a:t>
            </a:r>
            <a:endParaRPr lang="en-US" altLang="ko-KR" sz="2000" b="1" dirty="0">
              <a:ea typeface="문체부 돋음체" panose="020B0609000101010101" pitchFamily="49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1596" y="1837190"/>
            <a:ext cx="10853561" cy="4819842"/>
            <a:chOff x="891596" y="1837190"/>
            <a:chExt cx="10853561" cy="48198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1E2E1C2-461C-4291-809E-07C958BB3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3245" y="1837190"/>
              <a:ext cx="5811912" cy="481984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7D5BDA-A07D-40DF-A91F-B9C884647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596" y="1927395"/>
              <a:ext cx="4716292" cy="4716292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EDAE3B-2364-49CD-B89C-3A4363BF6AB6}"/>
              </a:ext>
            </a:extLst>
          </p:cNvPr>
          <p:cNvSpPr/>
          <p:nvPr/>
        </p:nvSpPr>
        <p:spPr>
          <a:xfrm>
            <a:off x="891596" y="5335480"/>
            <a:ext cx="8101484" cy="14074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856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78F8E-9277-40A9-A207-F18811CB85F1}"/>
              </a:ext>
            </a:extLst>
          </p:cNvPr>
          <p:cNvSpPr/>
          <p:nvPr/>
        </p:nvSpPr>
        <p:spPr>
          <a:xfrm>
            <a:off x="0" y="-1"/>
            <a:ext cx="12192000" cy="1008801"/>
          </a:xfrm>
          <a:prstGeom prst="rect">
            <a:avLst/>
          </a:prstGeom>
          <a:solidFill>
            <a:srgbClr val="8F8F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9BCC66-027F-4B9E-960C-B148B6D5189E}"/>
              </a:ext>
            </a:extLst>
          </p:cNvPr>
          <p:cNvCxnSpPr/>
          <p:nvPr/>
        </p:nvCxnSpPr>
        <p:spPr>
          <a:xfrm>
            <a:off x="0" y="918594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CBC32F-8E82-44A4-B345-6B41520A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4" y="293997"/>
            <a:ext cx="2844800" cy="3889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53E6C-348B-4F02-AC54-2410A60A903D}"/>
              </a:ext>
            </a:extLst>
          </p:cNvPr>
          <p:cNvSpPr/>
          <p:nvPr/>
        </p:nvSpPr>
        <p:spPr>
          <a:xfrm>
            <a:off x="104365" y="306606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  <a:ea typeface="문체부 돋음체" panose="020B0609000101010101" pitchFamily="49" charset="-127"/>
              </a:rPr>
              <a:t>시장 분석</a:t>
            </a:r>
            <a:endParaRPr lang="en-US" altLang="ko-KR" sz="2000" b="1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5E3AF-0213-44B4-ABC8-300178D7E836}"/>
              </a:ext>
            </a:extLst>
          </p:cNvPr>
          <p:cNvSpPr/>
          <p:nvPr/>
        </p:nvSpPr>
        <p:spPr>
          <a:xfrm>
            <a:off x="711873" y="1427258"/>
            <a:ext cx="599163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문체부 돋음체" panose="020B0609000101010101" pitchFamily="49" charset="-127"/>
              </a:rPr>
              <a:t>시각화 인사이트</a:t>
            </a:r>
            <a:endParaRPr lang="en-US" altLang="ko-KR" sz="2000" b="1" dirty="0">
              <a:ea typeface="문체부 돋음체" panose="020B0609000101010101" pitchFamily="49" charset="-127"/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C07DF2EF-DC92-4CF9-B8B1-833AC65D02C5}"/>
              </a:ext>
            </a:extLst>
          </p:cNvPr>
          <p:cNvSpPr/>
          <p:nvPr/>
        </p:nvSpPr>
        <p:spPr>
          <a:xfrm>
            <a:off x="492034" y="2080948"/>
            <a:ext cx="296236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38">
            <a:extLst>
              <a:ext uri="{FF2B5EF4-FFF2-40B4-BE49-F238E27FC236}">
                <a16:creationId xmlns:a16="http://schemas.microsoft.com/office/drawing/2014/main" id="{5B13D36C-A163-4872-9149-0EF4F392E930}"/>
              </a:ext>
            </a:extLst>
          </p:cNvPr>
          <p:cNvSpPr/>
          <p:nvPr/>
        </p:nvSpPr>
        <p:spPr>
          <a:xfrm>
            <a:off x="661900" y="2206959"/>
            <a:ext cx="1554865" cy="31205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</a:rPr>
              <a:t>전 </a:t>
            </a:r>
            <a:r>
              <a:rPr lang="ko-KR" altLang="en-US" b="1" dirty="0" err="1">
                <a:solidFill>
                  <a:prstClr val="white"/>
                </a:solidFill>
              </a:rPr>
              <a:t>략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D138708B-B3AF-4EEC-9D9A-DCBFF4B65291}"/>
              </a:ext>
            </a:extLst>
          </p:cNvPr>
          <p:cNvSpPr/>
          <p:nvPr/>
        </p:nvSpPr>
        <p:spPr>
          <a:xfrm>
            <a:off x="3618217" y="2091777"/>
            <a:ext cx="8041887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721590-E0DE-4B05-B40A-4469B2E6B3F6}"/>
              </a:ext>
            </a:extLst>
          </p:cNvPr>
          <p:cNvSpPr/>
          <p:nvPr/>
        </p:nvSpPr>
        <p:spPr>
          <a:xfrm>
            <a:off x="3873375" y="2091777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그래프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37" y="3231294"/>
            <a:ext cx="3381698" cy="2447925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3062795" y="3662841"/>
            <a:ext cx="4107411" cy="935793"/>
            <a:chOff x="4130449" y="3604514"/>
            <a:chExt cx="4251896" cy="935793"/>
          </a:xfrm>
        </p:grpSpPr>
        <p:cxnSp>
          <p:nvCxnSpPr>
            <p:cNvPr id="28" name="꺾인 연결선 30">
              <a:extLst>
                <a:ext uri="{FF2B5EF4-FFF2-40B4-BE49-F238E27FC236}">
                  <a16:creationId xmlns:a16="http://schemas.microsoft.com/office/drawing/2014/main" id="{297B8132-41E6-42EB-86D4-93698085D6C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4130449" y="3794981"/>
              <a:ext cx="3862335" cy="74532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 w="38100">
              <a:solidFill>
                <a:srgbClr val="F43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89CBDC7-B2AD-4CEB-A654-8FDE5474BF0F}"/>
                </a:ext>
              </a:extLst>
            </p:cNvPr>
            <p:cNvSpPr/>
            <p:nvPr/>
          </p:nvSpPr>
          <p:spPr>
            <a:xfrm>
              <a:off x="7992784" y="3604514"/>
              <a:ext cx="389561" cy="380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 w="38100">
              <a:solidFill>
                <a:srgbClr val="F43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9121" y="2721070"/>
            <a:ext cx="372564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높이는 전략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월에 프로모션 진행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ctr"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48406" y="2461728"/>
            <a:ext cx="1402784" cy="230948"/>
            <a:chOff x="7420335" y="5665919"/>
            <a:chExt cx="1402784" cy="230948"/>
          </a:xfrm>
        </p:grpSpPr>
        <p:sp>
          <p:nvSpPr>
            <p:cNvPr id="15" name="모서리가 둥근 직사각형 16">
              <a:extLst>
                <a:ext uri="{FF2B5EF4-FFF2-40B4-BE49-F238E27FC236}">
                  <a16:creationId xmlns:a16="http://schemas.microsoft.com/office/drawing/2014/main" id="{3154242F-E2B9-458D-AB00-7FDA3CD42A27}"/>
                </a:ext>
              </a:extLst>
            </p:cNvPr>
            <p:cNvSpPr/>
            <p:nvPr/>
          </p:nvSpPr>
          <p:spPr>
            <a:xfrm>
              <a:off x="7420337" y="5665919"/>
              <a:ext cx="1402782" cy="230948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12</a:t>
              </a:r>
              <a:r>
                <a:rPr lang="ko-KR" altLang="en-US" sz="800" b="1" dirty="0">
                  <a:solidFill>
                    <a:prstClr val="white"/>
                  </a:solidFill>
                </a:rPr>
                <a:t>월</a:t>
              </a:r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id="{647A3B2B-76BB-42C6-9E4E-8B267F1F5B0F}"/>
                </a:ext>
              </a:extLst>
            </p:cNvPr>
            <p:cNvSpPr/>
            <p:nvPr/>
          </p:nvSpPr>
          <p:spPr>
            <a:xfrm>
              <a:off x="7420335" y="5665919"/>
              <a:ext cx="374698" cy="2309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7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3488CDE-F444-40E3-A865-4876AE930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766" y="2282438"/>
            <a:ext cx="4116867" cy="4189383"/>
          </a:xfrm>
          <a:prstGeom prst="rect">
            <a:avLst/>
          </a:prstGeom>
          <a:solidFill>
            <a:schemeClr val="accent2">
              <a:lumMod val="20000"/>
              <a:lumOff val="80000"/>
              <a:alpha val="22000"/>
            </a:schemeClr>
          </a:solidFill>
          <a:ln w="38100">
            <a:solidFill>
              <a:srgbClr val="F43961"/>
            </a:solidFill>
          </a:ln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9E6119FA-84B5-459A-B608-C75E523B80D9}"/>
              </a:ext>
            </a:extLst>
          </p:cNvPr>
          <p:cNvSpPr/>
          <p:nvPr/>
        </p:nvSpPr>
        <p:spPr>
          <a:xfrm>
            <a:off x="8078680" y="3685690"/>
            <a:ext cx="334281" cy="343943"/>
          </a:xfrm>
          <a:prstGeom prst="ellipse">
            <a:avLst/>
          </a:prstGeom>
          <a:solidFill>
            <a:schemeClr val="accent2">
              <a:lumMod val="20000"/>
              <a:lumOff val="80000"/>
              <a:alpha val="22000"/>
            </a:schemeClr>
          </a:solidFill>
          <a:ln w="38100"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468639-E0F3-4F78-914F-25D7A35DB287}"/>
              </a:ext>
            </a:extLst>
          </p:cNvPr>
          <p:cNvSpPr/>
          <p:nvPr/>
        </p:nvSpPr>
        <p:spPr>
          <a:xfrm>
            <a:off x="8754301" y="3621807"/>
            <a:ext cx="334281" cy="343943"/>
          </a:xfrm>
          <a:prstGeom prst="ellipse">
            <a:avLst/>
          </a:prstGeom>
          <a:solidFill>
            <a:schemeClr val="accent2">
              <a:lumMod val="20000"/>
              <a:lumOff val="80000"/>
              <a:alpha val="22000"/>
            </a:schemeClr>
          </a:solidFill>
          <a:ln w="38100"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56B88F8-EC70-4874-BDAB-A28145D796CC}"/>
              </a:ext>
            </a:extLst>
          </p:cNvPr>
          <p:cNvSpPr/>
          <p:nvPr/>
        </p:nvSpPr>
        <p:spPr>
          <a:xfrm>
            <a:off x="9926715" y="2932568"/>
            <a:ext cx="334281" cy="343943"/>
          </a:xfrm>
          <a:prstGeom prst="ellipse">
            <a:avLst/>
          </a:prstGeom>
          <a:solidFill>
            <a:schemeClr val="accent2">
              <a:lumMod val="20000"/>
              <a:lumOff val="80000"/>
              <a:alpha val="22000"/>
            </a:schemeClr>
          </a:solidFill>
          <a:ln w="38100"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7140546-F323-415F-A7C7-DDA01C59DF1D}"/>
              </a:ext>
            </a:extLst>
          </p:cNvPr>
          <p:cNvSpPr/>
          <p:nvPr/>
        </p:nvSpPr>
        <p:spPr>
          <a:xfrm>
            <a:off x="10621555" y="2887351"/>
            <a:ext cx="334281" cy="343943"/>
          </a:xfrm>
          <a:prstGeom prst="ellipse">
            <a:avLst/>
          </a:prstGeom>
          <a:solidFill>
            <a:schemeClr val="accent2">
              <a:lumMod val="20000"/>
              <a:lumOff val="80000"/>
              <a:alpha val="22000"/>
            </a:schemeClr>
          </a:solidFill>
          <a:ln w="38100"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346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820</Words>
  <Application>Microsoft Office PowerPoint</Application>
  <PresentationFormat>와이드스크린</PresentationFormat>
  <Paragraphs>251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KoPub돋움체 Bold</vt:lpstr>
      <vt:lpstr>KoPub돋움체 Light</vt:lpstr>
      <vt:lpstr>맑은 고딕</vt:lpstr>
      <vt:lpstr>배달의민족 한나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jaegyeong kim</cp:lastModifiedBy>
  <cp:revision>80</cp:revision>
  <dcterms:created xsi:type="dcterms:W3CDTF">2019-11-19T04:34:19Z</dcterms:created>
  <dcterms:modified xsi:type="dcterms:W3CDTF">2019-11-28T05:47:34Z</dcterms:modified>
</cp:coreProperties>
</file>