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6" r:id="rId4"/>
    <p:sldId id="281" r:id="rId5"/>
    <p:sldId id="266" r:id="rId6"/>
    <p:sldId id="277" r:id="rId7"/>
    <p:sldId id="279" r:id="rId8"/>
    <p:sldId id="273" r:id="rId9"/>
    <p:sldId id="278" r:id="rId10"/>
    <p:sldId id="270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1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4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9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4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83555"/>
            </a:gs>
            <a:gs pos="47000">
              <a:srgbClr val="1B243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물결 27"/>
          <p:cNvSpPr/>
          <p:nvPr/>
        </p:nvSpPr>
        <p:spPr>
          <a:xfrm rot="19800000" flipH="1">
            <a:off x="-1165456" y="374544"/>
            <a:ext cx="14898101" cy="8428825"/>
          </a:xfrm>
          <a:prstGeom prst="wave">
            <a:avLst/>
          </a:prstGeom>
          <a:pattFill prst="dkHorz">
            <a:fgClr>
              <a:srgbClr val="273553"/>
            </a:fgClr>
            <a:bgClr>
              <a:srgbClr val="314169"/>
            </a:bgClr>
          </a:pattFill>
          <a:ln>
            <a:noFill/>
          </a:ln>
          <a:effectLst>
            <a:outerShdw blurRad="1270000" dist="1562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물결 1"/>
          <p:cNvSpPr/>
          <p:nvPr/>
        </p:nvSpPr>
        <p:spPr>
          <a:xfrm rot="20700000" flipH="1">
            <a:off x="-498706" y="2152544"/>
            <a:ext cx="14898101" cy="8428825"/>
          </a:xfrm>
          <a:prstGeom prst="wave">
            <a:avLst/>
          </a:prstGeom>
          <a:pattFill prst="dkUpDiag">
            <a:fgClr>
              <a:srgbClr val="1B2439"/>
            </a:fgClr>
            <a:bgClr>
              <a:srgbClr val="283555"/>
            </a:bgClr>
          </a:pattFill>
          <a:ln>
            <a:noFill/>
          </a:ln>
          <a:effectLst>
            <a:outerShdw blurRad="863600" dist="952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478560" y="1903116"/>
            <a:ext cx="7310642" cy="3733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i="1" kern="0" dirty="0">
                <a:solidFill>
                  <a:prstClr val="white"/>
                </a:solidFill>
              </a:rPr>
              <a:t> </a:t>
            </a:r>
            <a:r>
              <a:rPr lang="en-US" altLang="ko-KR" sz="5400" b="1" i="1" kern="0" dirty="0">
                <a:solidFill>
                  <a:prstClr val="white"/>
                </a:solidFill>
              </a:rPr>
              <a:t>CNN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400" i="1" kern="0" dirty="0">
                <a:solidFill>
                  <a:prstClr val="white"/>
                </a:solidFill>
              </a:rPr>
              <a:t>Intel Image Classification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whit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김은수 김재경 김태웅 이승은</a:t>
            </a:r>
            <a:endParaRPr lang="en-US" altLang="ko-KR" sz="3200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3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69">
            <a:extLst>
              <a:ext uri="{FF2B5EF4-FFF2-40B4-BE49-F238E27FC236}">
                <a16:creationId xmlns:a16="http://schemas.microsoft.com/office/drawing/2014/main" id="{8885B33B-588F-4600-9679-5FDA648A0107}"/>
              </a:ext>
            </a:extLst>
          </p:cNvPr>
          <p:cNvSpPr/>
          <p:nvPr/>
        </p:nvSpPr>
        <p:spPr>
          <a:xfrm rot="21352061">
            <a:off x="2330774" y="2401304"/>
            <a:ext cx="9223360" cy="380845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프로젝트를 통해 </a:t>
            </a:r>
            <a:r>
              <a:rPr lang="en-US" altLang="ko-KR" sz="3600" b="1" i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4400" b="1" i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자체 개선 노력만큼</a:t>
            </a:r>
            <a:endParaRPr lang="en-US" altLang="ko-KR" sz="4400" b="1" i="1" dirty="0" smtClean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en-US" altLang="ko-KR" sz="5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5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sz="5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 i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과정이 중요</a:t>
            </a:r>
            <a:endParaRPr lang="en-US" altLang="ko-KR" sz="4400" b="1" i="1" dirty="0" smtClean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DAB42-FE52-40AB-B066-C5E339B01147}"/>
              </a:ext>
            </a:extLst>
          </p:cNvPr>
          <p:cNvGrpSpPr/>
          <p:nvPr/>
        </p:nvGrpSpPr>
        <p:grpSpPr>
          <a:xfrm rot="19857715">
            <a:off x="936750" y="1476358"/>
            <a:ext cx="2008170" cy="1446290"/>
            <a:chOff x="4503398" y="4634144"/>
            <a:chExt cx="3185204" cy="199801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4D1C072-74D4-436E-A03C-D12B53ED8CFA}"/>
                </a:ext>
              </a:extLst>
            </p:cNvPr>
            <p:cNvGrpSpPr/>
            <p:nvPr/>
          </p:nvGrpSpPr>
          <p:grpSpPr>
            <a:xfrm rot="10800000">
              <a:off x="5937726" y="6096529"/>
              <a:ext cx="305776" cy="535633"/>
              <a:chOff x="5843588" y="2001838"/>
              <a:chExt cx="915988" cy="1782763"/>
            </a:xfrm>
            <a:solidFill>
              <a:srgbClr val="FFFF00"/>
            </a:solidFill>
          </p:grpSpPr>
          <p:sp>
            <p:nvSpPr>
              <p:cNvPr id="19" name="Rectangle 90">
                <a:extLst>
                  <a:ext uri="{FF2B5EF4-FFF2-40B4-BE49-F238E27FC236}">
                    <a16:creationId xmlns:a16="http://schemas.microsoft.com/office/drawing/2014/main" id="{EDF1913D-D674-4658-B85D-54C61F596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050" y="2284413"/>
                <a:ext cx="369888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Rectangle 91">
                <a:extLst>
                  <a:ext uri="{FF2B5EF4-FFF2-40B4-BE49-F238E27FC236}">
                    <a16:creationId xmlns:a16="http://schemas.microsoft.com/office/drawing/2014/main" id="{81AEFAE7-751E-4335-A48A-C15347046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5388" y="2001838"/>
                <a:ext cx="42863" cy="296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4">
                <a:extLst>
                  <a:ext uri="{FF2B5EF4-FFF2-40B4-BE49-F238E27FC236}">
                    <a16:creationId xmlns:a16="http://schemas.microsoft.com/office/drawing/2014/main" id="{2382664C-27B3-496E-AD93-AABAEC580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3588" y="2581276"/>
                <a:ext cx="915988" cy="1203325"/>
              </a:xfrm>
              <a:custGeom>
                <a:avLst/>
                <a:gdLst>
                  <a:gd name="T0" fmla="*/ 577 w 577"/>
                  <a:gd name="T1" fmla="*/ 456 h 758"/>
                  <a:gd name="T2" fmla="*/ 569 w 577"/>
                  <a:gd name="T3" fmla="*/ 413 h 758"/>
                  <a:gd name="T4" fmla="*/ 547 w 577"/>
                  <a:gd name="T5" fmla="*/ 354 h 758"/>
                  <a:gd name="T6" fmla="*/ 503 w 577"/>
                  <a:gd name="T7" fmla="*/ 284 h 758"/>
                  <a:gd name="T8" fmla="*/ 448 w 577"/>
                  <a:gd name="T9" fmla="*/ 225 h 758"/>
                  <a:gd name="T10" fmla="*/ 409 w 577"/>
                  <a:gd name="T11" fmla="*/ 177 h 758"/>
                  <a:gd name="T12" fmla="*/ 382 w 577"/>
                  <a:gd name="T13" fmla="*/ 124 h 758"/>
                  <a:gd name="T14" fmla="*/ 370 w 577"/>
                  <a:gd name="T15" fmla="*/ 57 h 758"/>
                  <a:gd name="T16" fmla="*/ 370 w 577"/>
                  <a:gd name="T17" fmla="*/ 0 h 758"/>
                  <a:gd name="T18" fmla="*/ 208 w 577"/>
                  <a:gd name="T19" fmla="*/ 16 h 758"/>
                  <a:gd name="T20" fmla="*/ 204 w 577"/>
                  <a:gd name="T21" fmla="*/ 92 h 758"/>
                  <a:gd name="T22" fmla="*/ 184 w 577"/>
                  <a:gd name="T23" fmla="*/ 151 h 758"/>
                  <a:gd name="T24" fmla="*/ 151 w 577"/>
                  <a:gd name="T25" fmla="*/ 202 h 758"/>
                  <a:gd name="T26" fmla="*/ 106 w 577"/>
                  <a:gd name="T27" fmla="*/ 248 h 758"/>
                  <a:gd name="T28" fmla="*/ 48 w 577"/>
                  <a:gd name="T29" fmla="*/ 319 h 758"/>
                  <a:gd name="T30" fmla="*/ 17 w 577"/>
                  <a:gd name="T31" fmla="*/ 385 h 758"/>
                  <a:gd name="T32" fmla="*/ 2 w 577"/>
                  <a:gd name="T33" fmla="*/ 437 h 758"/>
                  <a:gd name="T34" fmla="*/ 0 w 577"/>
                  <a:gd name="T35" fmla="*/ 470 h 758"/>
                  <a:gd name="T36" fmla="*/ 5 w 577"/>
                  <a:gd name="T37" fmla="*/ 527 h 758"/>
                  <a:gd name="T38" fmla="*/ 22 w 577"/>
                  <a:gd name="T39" fmla="*/ 580 h 758"/>
                  <a:gd name="T40" fmla="*/ 49 w 577"/>
                  <a:gd name="T41" fmla="*/ 629 h 758"/>
                  <a:gd name="T42" fmla="*/ 85 w 577"/>
                  <a:gd name="T43" fmla="*/ 673 h 758"/>
                  <a:gd name="T44" fmla="*/ 129 w 577"/>
                  <a:gd name="T45" fmla="*/ 709 h 758"/>
                  <a:gd name="T46" fmla="*/ 178 w 577"/>
                  <a:gd name="T47" fmla="*/ 735 h 758"/>
                  <a:gd name="T48" fmla="*/ 232 w 577"/>
                  <a:gd name="T49" fmla="*/ 752 h 758"/>
                  <a:gd name="T50" fmla="*/ 290 w 577"/>
                  <a:gd name="T51" fmla="*/ 758 h 758"/>
                  <a:gd name="T52" fmla="*/ 290 w 577"/>
                  <a:gd name="T53" fmla="*/ 758 h 758"/>
                  <a:gd name="T54" fmla="*/ 290 w 577"/>
                  <a:gd name="T55" fmla="*/ 758 h 758"/>
                  <a:gd name="T56" fmla="*/ 292 w 577"/>
                  <a:gd name="T57" fmla="*/ 758 h 758"/>
                  <a:gd name="T58" fmla="*/ 292 w 577"/>
                  <a:gd name="T59" fmla="*/ 758 h 758"/>
                  <a:gd name="T60" fmla="*/ 292 w 577"/>
                  <a:gd name="T61" fmla="*/ 758 h 758"/>
                  <a:gd name="T62" fmla="*/ 347 w 577"/>
                  <a:gd name="T63" fmla="*/ 752 h 758"/>
                  <a:gd name="T64" fmla="*/ 400 w 577"/>
                  <a:gd name="T65" fmla="*/ 735 h 758"/>
                  <a:gd name="T66" fmla="*/ 449 w 577"/>
                  <a:gd name="T67" fmla="*/ 709 h 758"/>
                  <a:gd name="T68" fmla="*/ 492 w 577"/>
                  <a:gd name="T69" fmla="*/ 673 h 758"/>
                  <a:gd name="T70" fmla="*/ 528 w 577"/>
                  <a:gd name="T71" fmla="*/ 629 h 758"/>
                  <a:gd name="T72" fmla="*/ 555 w 577"/>
                  <a:gd name="T73" fmla="*/ 580 h 758"/>
                  <a:gd name="T74" fmla="*/ 572 w 577"/>
                  <a:gd name="T75" fmla="*/ 527 h 758"/>
                  <a:gd name="T76" fmla="*/ 577 w 577"/>
                  <a:gd name="T77" fmla="*/ 47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77" h="758">
                    <a:moveTo>
                      <a:pt x="577" y="470"/>
                    </a:moveTo>
                    <a:lnTo>
                      <a:pt x="577" y="456"/>
                    </a:lnTo>
                    <a:lnTo>
                      <a:pt x="574" y="437"/>
                    </a:lnTo>
                    <a:lnTo>
                      <a:pt x="569" y="413"/>
                    </a:lnTo>
                    <a:lnTo>
                      <a:pt x="561" y="385"/>
                    </a:lnTo>
                    <a:lnTo>
                      <a:pt x="547" y="354"/>
                    </a:lnTo>
                    <a:lnTo>
                      <a:pt x="529" y="319"/>
                    </a:lnTo>
                    <a:lnTo>
                      <a:pt x="503" y="284"/>
                    </a:lnTo>
                    <a:lnTo>
                      <a:pt x="471" y="248"/>
                    </a:lnTo>
                    <a:lnTo>
                      <a:pt x="448" y="225"/>
                    </a:lnTo>
                    <a:lnTo>
                      <a:pt x="427" y="202"/>
                    </a:lnTo>
                    <a:lnTo>
                      <a:pt x="409" y="177"/>
                    </a:lnTo>
                    <a:lnTo>
                      <a:pt x="393" y="151"/>
                    </a:lnTo>
                    <a:lnTo>
                      <a:pt x="382" y="124"/>
                    </a:lnTo>
                    <a:lnTo>
                      <a:pt x="374" y="92"/>
                    </a:lnTo>
                    <a:lnTo>
                      <a:pt x="370" y="57"/>
                    </a:lnTo>
                    <a:lnTo>
                      <a:pt x="370" y="16"/>
                    </a:lnTo>
                    <a:lnTo>
                      <a:pt x="370" y="0"/>
                    </a:lnTo>
                    <a:lnTo>
                      <a:pt x="208" y="0"/>
                    </a:lnTo>
                    <a:lnTo>
                      <a:pt x="208" y="16"/>
                    </a:lnTo>
                    <a:lnTo>
                      <a:pt x="208" y="57"/>
                    </a:lnTo>
                    <a:lnTo>
                      <a:pt x="204" y="92"/>
                    </a:lnTo>
                    <a:lnTo>
                      <a:pt x="196" y="124"/>
                    </a:lnTo>
                    <a:lnTo>
                      <a:pt x="184" y="151"/>
                    </a:lnTo>
                    <a:lnTo>
                      <a:pt x="169" y="177"/>
                    </a:lnTo>
                    <a:lnTo>
                      <a:pt x="151" y="202"/>
                    </a:lnTo>
                    <a:lnTo>
                      <a:pt x="129" y="225"/>
                    </a:lnTo>
                    <a:lnTo>
                      <a:pt x="106" y="248"/>
                    </a:lnTo>
                    <a:lnTo>
                      <a:pt x="73" y="284"/>
                    </a:lnTo>
                    <a:lnTo>
                      <a:pt x="48" y="319"/>
                    </a:lnTo>
                    <a:lnTo>
                      <a:pt x="30" y="354"/>
                    </a:lnTo>
                    <a:lnTo>
                      <a:pt x="17" y="385"/>
                    </a:lnTo>
                    <a:lnTo>
                      <a:pt x="8" y="413"/>
                    </a:lnTo>
                    <a:lnTo>
                      <a:pt x="2" y="437"/>
                    </a:lnTo>
                    <a:lnTo>
                      <a:pt x="0" y="456"/>
                    </a:lnTo>
                    <a:lnTo>
                      <a:pt x="0" y="470"/>
                    </a:lnTo>
                    <a:lnTo>
                      <a:pt x="1" y="499"/>
                    </a:lnTo>
                    <a:lnTo>
                      <a:pt x="5" y="527"/>
                    </a:lnTo>
                    <a:lnTo>
                      <a:pt x="13" y="554"/>
                    </a:lnTo>
                    <a:lnTo>
                      <a:pt x="22" y="580"/>
                    </a:lnTo>
                    <a:lnTo>
                      <a:pt x="35" y="604"/>
                    </a:lnTo>
                    <a:lnTo>
                      <a:pt x="49" y="629"/>
                    </a:lnTo>
                    <a:lnTo>
                      <a:pt x="66" y="652"/>
                    </a:lnTo>
                    <a:lnTo>
                      <a:pt x="85" y="673"/>
                    </a:lnTo>
                    <a:lnTo>
                      <a:pt x="106" y="692"/>
                    </a:lnTo>
                    <a:lnTo>
                      <a:pt x="129" y="709"/>
                    </a:lnTo>
                    <a:lnTo>
                      <a:pt x="152" y="723"/>
                    </a:lnTo>
                    <a:lnTo>
                      <a:pt x="178" y="735"/>
                    </a:lnTo>
                    <a:lnTo>
                      <a:pt x="205" y="745"/>
                    </a:lnTo>
                    <a:lnTo>
                      <a:pt x="232" y="752"/>
                    </a:lnTo>
                    <a:lnTo>
                      <a:pt x="261" y="757"/>
                    </a:lnTo>
                    <a:lnTo>
                      <a:pt x="290" y="758"/>
                    </a:lnTo>
                    <a:lnTo>
                      <a:pt x="290" y="758"/>
                    </a:lnTo>
                    <a:lnTo>
                      <a:pt x="290" y="758"/>
                    </a:lnTo>
                    <a:lnTo>
                      <a:pt x="290" y="758"/>
                    </a:lnTo>
                    <a:lnTo>
                      <a:pt x="290" y="758"/>
                    </a:lnTo>
                    <a:lnTo>
                      <a:pt x="290" y="758"/>
                    </a:lnTo>
                    <a:lnTo>
                      <a:pt x="292" y="758"/>
                    </a:lnTo>
                    <a:lnTo>
                      <a:pt x="292" y="758"/>
                    </a:lnTo>
                    <a:lnTo>
                      <a:pt x="292" y="758"/>
                    </a:lnTo>
                    <a:lnTo>
                      <a:pt x="292" y="758"/>
                    </a:lnTo>
                    <a:lnTo>
                      <a:pt x="292" y="758"/>
                    </a:lnTo>
                    <a:lnTo>
                      <a:pt x="320" y="757"/>
                    </a:lnTo>
                    <a:lnTo>
                      <a:pt x="347" y="752"/>
                    </a:lnTo>
                    <a:lnTo>
                      <a:pt x="374" y="745"/>
                    </a:lnTo>
                    <a:lnTo>
                      <a:pt x="400" y="735"/>
                    </a:lnTo>
                    <a:lnTo>
                      <a:pt x="424" y="723"/>
                    </a:lnTo>
                    <a:lnTo>
                      <a:pt x="449" y="709"/>
                    </a:lnTo>
                    <a:lnTo>
                      <a:pt x="471" y="692"/>
                    </a:lnTo>
                    <a:lnTo>
                      <a:pt x="492" y="673"/>
                    </a:lnTo>
                    <a:lnTo>
                      <a:pt x="511" y="652"/>
                    </a:lnTo>
                    <a:lnTo>
                      <a:pt x="528" y="629"/>
                    </a:lnTo>
                    <a:lnTo>
                      <a:pt x="542" y="604"/>
                    </a:lnTo>
                    <a:lnTo>
                      <a:pt x="555" y="580"/>
                    </a:lnTo>
                    <a:lnTo>
                      <a:pt x="564" y="554"/>
                    </a:lnTo>
                    <a:lnTo>
                      <a:pt x="572" y="527"/>
                    </a:lnTo>
                    <a:lnTo>
                      <a:pt x="575" y="499"/>
                    </a:lnTo>
                    <a:lnTo>
                      <a:pt x="577" y="4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95">
                <a:extLst>
                  <a:ext uri="{FF2B5EF4-FFF2-40B4-BE49-F238E27FC236}">
                    <a16:creationId xmlns:a16="http://schemas.microsoft.com/office/drawing/2014/main" id="{5859D961-1D58-42C0-BC32-A2D2F34F6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2800" y="2628901"/>
                <a:ext cx="817563" cy="1106488"/>
              </a:xfrm>
              <a:custGeom>
                <a:avLst/>
                <a:gdLst>
                  <a:gd name="T0" fmla="*/ 233 w 515"/>
                  <a:gd name="T1" fmla="*/ 696 h 697"/>
                  <a:gd name="T2" fmla="*/ 183 w 515"/>
                  <a:gd name="T3" fmla="*/ 685 h 697"/>
                  <a:gd name="T4" fmla="*/ 135 w 515"/>
                  <a:gd name="T5" fmla="*/ 667 h 697"/>
                  <a:gd name="T6" fmla="*/ 94 w 515"/>
                  <a:gd name="T7" fmla="*/ 639 h 697"/>
                  <a:gd name="T8" fmla="*/ 58 w 515"/>
                  <a:gd name="T9" fmla="*/ 603 h 697"/>
                  <a:gd name="T10" fmla="*/ 30 w 515"/>
                  <a:gd name="T11" fmla="*/ 561 h 697"/>
                  <a:gd name="T12" fmla="*/ 11 w 515"/>
                  <a:gd name="T13" fmla="*/ 515 h 697"/>
                  <a:gd name="T14" fmla="*/ 1 w 515"/>
                  <a:gd name="T15" fmla="*/ 466 h 697"/>
                  <a:gd name="T16" fmla="*/ 0 w 515"/>
                  <a:gd name="T17" fmla="*/ 427 h 697"/>
                  <a:gd name="T18" fmla="*/ 6 w 515"/>
                  <a:gd name="T19" fmla="*/ 388 h 697"/>
                  <a:gd name="T20" fmla="*/ 27 w 515"/>
                  <a:gd name="T21" fmla="*/ 336 h 697"/>
                  <a:gd name="T22" fmla="*/ 67 w 515"/>
                  <a:gd name="T23" fmla="*/ 272 h 697"/>
                  <a:gd name="T24" fmla="*/ 120 w 515"/>
                  <a:gd name="T25" fmla="*/ 216 h 697"/>
                  <a:gd name="T26" fmla="*/ 161 w 515"/>
                  <a:gd name="T27" fmla="*/ 166 h 697"/>
                  <a:gd name="T28" fmla="*/ 191 w 515"/>
                  <a:gd name="T29" fmla="*/ 111 h 697"/>
                  <a:gd name="T30" fmla="*/ 206 w 515"/>
                  <a:gd name="T31" fmla="*/ 41 h 697"/>
                  <a:gd name="T32" fmla="*/ 308 w 515"/>
                  <a:gd name="T33" fmla="*/ 0 h 697"/>
                  <a:gd name="T34" fmla="*/ 315 w 515"/>
                  <a:gd name="T35" fmla="*/ 79 h 697"/>
                  <a:gd name="T36" fmla="*/ 338 w 515"/>
                  <a:gd name="T37" fmla="*/ 139 h 697"/>
                  <a:gd name="T38" fmla="*/ 373 w 515"/>
                  <a:gd name="T39" fmla="*/ 191 h 697"/>
                  <a:gd name="T40" fmla="*/ 418 w 515"/>
                  <a:gd name="T41" fmla="*/ 240 h 697"/>
                  <a:gd name="T42" fmla="*/ 471 w 515"/>
                  <a:gd name="T43" fmla="*/ 305 h 697"/>
                  <a:gd name="T44" fmla="*/ 501 w 515"/>
                  <a:gd name="T45" fmla="*/ 363 h 697"/>
                  <a:gd name="T46" fmla="*/ 512 w 515"/>
                  <a:gd name="T47" fmla="*/ 410 h 697"/>
                  <a:gd name="T48" fmla="*/ 515 w 515"/>
                  <a:gd name="T49" fmla="*/ 440 h 697"/>
                  <a:gd name="T50" fmla="*/ 510 w 515"/>
                  <a:gd name="T51" fmla="*/ 492 h 697"/>
                  <a:gd name="T52" fmla="*/ 495 w 515"/>
                  <a:gd name="T53" fmla="*/ 540 h 697"/>
                  <a:gd name="T54" fmla="*/ 471 w 515"/>
                  <a:gd name="T55" fmla="*/ 583 h 697"/>
                  <a:gd name="T56" fmla="*/ 440 w 515"/>
                  <a:gd name="T57" fmla="*/ 621 h 697"/>
                  <a:gd name="T58" fmla="*/ 402 w 515"/>
                  <a:gd name="T59" fmla="*/ 653 h 697"/>
                  <a:gd name="T60" fmla="*/ 359 w 515"/>
                  <a:gd name="T61" fmla="*/ 676 h 697"/>
                  <a:gd name="T62" fmla="*/ 311 w 515"/>
                  <a:gd name="T63" fmla="*/ 692 h 697"/>
                  <a:gd name="T64" fmla="*/ 259 w 515"/>
                  <a:gd name="T65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5" h="697">
                    <a:moveTo>
                      <a:pt x="259" y="697"/>
                    </a:moveTo>
                    <a:lnTo>
                      <a:pt x="233" y="696"/>
                    </a:lnTo>
                    <a:lnTo>
                      <a:pt x="208" y="692"/>
                    </a:lnTo>
                    <a:lnTo>
                      <a:pt x="183" y="685"/>
                    </a:lnTo>
                    <a:lnTo>
                      <a:pt x="159" y="678"/>
                    </a:lnTo>
                    <a:lnTo>
                      <a:pt x="135" y="667"/>
                    </a:lnTo>
                    <a:lnTo>
                      <a:pt x="115" y="654"/>
                    </a:lnTo>
                    <a:lnTo>
                      <a:pt x="94" y="639"/>
                    </a:lnTo>
                    <a:lnTo>
                      <a:pt x="75" y="622"/>
                    </a:lnTo>
                    <a:lnTo>
                      <a:pt x="58" y="603"/>
                    </a:lnTo>
                    <a:lnTo>
                      <a:pt x="42" y="582"/>
                    </a:lnTo>
                    <a:lnTo>
                      <a:pt x="30" y="561"/>
                    </a:lnTo>
                    <a:lnTo>
                      <a:pt x="19" y="538"/>
                    </a:lnTo>
                    <a:lnTo>
                      <a:pt x="11" y="515"/>
                    </a:lnTo>
                    <a:lnTo>
                      <a:pt x="5" y="490"/>
                    </a:lnTo>
                    <a:lnTo>
                      <a:pt x="1" y="466"/>
                    </a:lnTo>
                    <a:lnTo>
                      <a:pt x="0" y="440"/>
                    </a:lnTo>
                    <a:lnTo>
                      <a:pt x="0" y="427"/>
                    </a:lnTo>
                    <a:lnTo>
                      <a:pt x="2" y="410"/>
                    </a:lnTo>
                    <a:lnTo>
                      <a:pt x="6" y="388"/>
                    </a:lnTo>
                    <a:lnTo>
                      <a:pt x="14" y="363"/>
                    </a:lnTo>
                    <a:lnTo>
                      <a:pt x="27" y="336"/>
                    </a:lnTo>
                    <a:lnTo>
                      <a:pt x="44" y="305"/>
                    </a:lnTo>
                    <a:lnTo>
                      <a:pt x="67" y="272"/>
                    </a:lnTo>
                    <a:lnTo>
                      <a:pt x="97" y="240"/>
                    </a:lnTo>
                    <a:lnTo>
                      <a:pt x="120" y="216"/>
                    </a:lnTo>
                    <a:lnTo>
                      <a:pt x="142" y="191"/>
                    </a:lnTo>
                    <a:lnTo>
                      <a:pt x="161" y="166"/>
                    </a:lnTo>
                    <a:lnTo>
                      <a:pt x="178" y="139"/>
                    </a:lnTo>
                    <a:lnTo>
                      <a:pt x="191" y="111"/>
                    </a:lnTo>
                    <a:lnTo>
                      <a:pt x="201" y="79"/>
                    </a:lnTo>
                    <a:lnTo>
                      <a:pt x="206" y="41"/>
                    </a:lnTo>
                    <a:lnTo>
                      <a:pt x="208" y="0"/>
                    </a:lnTo>
                    <a:lnTo>
                      <a:pt x="308" y="0"/>
                    </a:lnTo>
                    <a:lnTo>
                      <a:pt x="310" y="41"/>
                    </a:lnTo>
                    <a:lnTo>
                      <a:pt x="315" y="79"/>
                    </a:lnTo>
                    <a:lnTo>
                      <a:pt x="325" y="111"/>
                    </a:lnTo>
                    <a:lnTo>
                      <a:pt x="338" y="139"/>
                    </a:lnTo>
                    <a:lnTo>
                      <a:pt x="355" y="166"/>
                    </a:lnTo>
                    <a:lnTo>
                      <a:pt x="373" y="191"/>
                    </a:lnTo>
                    <a:lnTo>
                      <a:pt x="395" y="216"/>
                    </a:lnTo>
                    <a:lnTo>
                      <a:pt x="418" y="240"/>
                    </a:lnTo>
                    <a:lnTo>
                      <a:pt x="448" y="272"/>
                    </a:lnTo>
                    <a:lnTo>
                      <a:pt x="471" y="305"/>
                    </a:lnTo>
                    <a:lnTo>
                      <a:pt x="488" y="336"/>
                    </a:lnTo>
                    <a:lnTo>
                      <a:pt x="501" y="363"/>
                    </a:lnTo>
                    <a:lnTo>
                      <a:pt x="508" y="388"/>
                    </a:lnTo>
                    <a:lnTo>
                      <a:pt x="512" y="410"/>
                    </a:lnTo>
                    <a:lnTo>
                      <a:pt x="515" y="427"/>
                    </a:lnTo>
                    <a:lnTo>
                      <a:pt x="515" y="440"/>
                    </a:lnTo>
                    <a:lnTo>
                      <a:pt x="513" y="466"/>
                    </a:lnTo>
                    <a:lnTo>
                      <a:pt x="510" y="492"/>
                    </a:lnTo>
                    <a:lnTo>
                      <a:pt x="503" y="516"/>
                    </a:lnTo>
                    <a:lnTo>
                      <a:pt x="495" y="540"/>
                    </a:lnTo>
                    <a:lnTo>
                      <a:pt x="484" y="561"/>
                    </a:lnTo>
                    <a:lnTo>
                      <a:pt x="471" y="583"/>
                    </a:lnTo>
                    <a:lnTo>
                      <a:pt x="457" y="603"/>
                    </a:lnTo>
                    <a:lnTo>
                      <a:pt x="440" y="621"/>
                    </a:lnTo>
                    <a:lnTo>
                      <a:pt x="422" y="638"/>
                    </a:lnTo>
                    <a:lnTo>
                      <a:pt x="402" y="653"/>
                    </a:lnTo>
                    <a:lnTo>
                      <a:pt x="382" y="666"/>
                    </a:lnTo>
                    <a:lnTo>
                      <a:pt x="359" y="676"/>
                    </a:lnTo>
                    <a:lnTo>
                      <a:pt x="335" y="685"/>
                    </a:lnTo>
                    <a:lnTo>
                      <a:pt x="311" y="692"/>
                    </a:lnTo>
                    <a:lnTo>
                      <a:pt x="285" y="696"/>
                    </a:lnTo>
                    <a:lnTo>
                      <a:pt x="259" y="6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09">
                <a:extLst>
                  <a:ext uri="{FF2B5EF4-FFF2-40B4-BE49-F238E27FC236}">
                    <a16:creationId xmlns:a16="http://schemas.microsoft.com/office/drawing/2014/main" id="{8092C1B7-BE1F-4AAE-B37E-7D4CD81A8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0300" y="3233738"/>
                <a:ext cx="98425" cy="100013"/>
              </a:xfrm>
              <a:custGeom>
                <a:avLst/>
                <a:gdLst>
                  <a:gd name="T0" fmla="*/ 4 w 62"/>
                  <a:gd name="T1" fmla="*/ 20 h 63"/>
                  <a:gd name="T2" fmla="*/ 6 w 62"/>
                  <a:gd name="T3" fmla="*/ 15 h 63"/>
                  <a:gd name="T4" fmla="*/ 10 w 62"/>
                  <a:gd name="T5" fmla="*/ 10 h 63"/>
                  <a:gd name="T6" fmla="*/ 17 w 62"/>
                  <a:gd name="T7" fmla="*/ 5 h 63"/>
                  <a:gd name="T8" fmla="*/ 24 w 62"/>
                  <a:gd name="T9" fmla="*/ 1 h 63"/>
                  <a:gd name="T10" fmla="*/ 31 w 62"/>
                  <a:gd name="T11" fmla="*/ 0 h 63"/>
                  <a:gd name="T12" fmla="*/ 37 w 62"/>
                  <a:gd name="T13" fmla="*/ 0 h 63"/>
                  <a:gd name="T14" fmla="*/ 42 w 62"/>
                  <a:gd name="T15" fmla="*/ 1 h 63"/>
                  <a:gd name="T16" fmla="*/ 49 w 62"/>
                  <a:gd name="T17" fmla="*/ 4 h 63"/>
                  <a:gd name="T18" fmla="*/ 54 w 62"/>
                  <a:gd name="T19" fmla="*/ 7 h 63"/>
                  <a:gd name="T20" fmla="*/ 58 w 62"/>
                  <a:gd name="T21" fmla="*/ 13 h 63"/>
                  <a:gd name="T22" fmla="*/ 61 w 62"/>
                  <a:gd name="T23" fmla="*/ 17 h 63"/>
                  <a:gd name="T24" fmla="*/ 62 w 62"/>
                  <a:gd name="T25" fmla="*/ 22 h 63"/>
                  <a:gd name="T26" fmla="*/ 62 w 62"/>
                  <a:gd name="T27" fmla="*/ 29 h 63"/>
                  <a:gd name="T28" fmla="*/ 61 w 62"/>
                  <a:gd name="T29" fmla="*/ 36 h 63"/>
                  <a:gd name="T30" fmla="*/ 58 w 62"/>
                  <a:gd name="T31" fmla="*/ 42 h 63"/>
                  <a:gd name="T32" fmla="*/ 53 w 62"/>
                  <a:gd name="T33" fmla="*/ 49 h 63"/>
                  <a:gd name="T34" fmla="*/ 48 w 62"/>
                  <a:gd name="T35" fmla="*/ 54 h 63"/>
                  <a:gd name="T36" fmla="*/ 41 w 62"/>
                  <a:gd name="T37" fmla="*/ 58 h 63"/>
                  <a:gd name="T38" fmla="*/ 35 w 62"/>
                  <a:gd name="T39" fmla="*/ 60 h 63"/>
                  <a:gd name="T40" fmla="*/ 27 w 62"/>
                  <a:gd name="T41" fmla="*/ 63 h 63"/>
                  <a:gd name="T42" fmla="*/ 22 w 62"/>
                  <a:gd name="T43" fmla="*/ 63 h 63"/>
                  <a:gd name="T44" fmla="*/ 15 w 62"/>
                  <a:gd name="T45" fmla="*/ 63 h 63"/>
                  <a:gd name="T46" fmla="*/ 9 w 62"/>
                  <a:gd name="T47" fmla="*/ 62 h 63"/>
                  <a:gd name="T48" fmla="*/ 1 w 62"/>
                  <a:gd name="T49" fmla="*/ 60 h 63"/>
                  <a:gd name="T50" fmla="*/ 0 w 62"/>
                  <a:gd name="T51" fmla="*/ 50 h 63"/>
                  <a:gd name="T52" fmla="*/ 0 w 62"/>
                  <a:gd name="T53" fmla="*/ 40 h 63"/>
                  <a:gd name="T54" fmla="*/ 1 w 62"/>
                  <a:gd name="T55" fmla="*/ 29 h 63"/>
                  <a:gd name="T56" fmla="*/ 4 w 62"/>
                  <a:gd name="T57" fmla="*/ 2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63">
                    <a:moveTo>
                      <a:pt x="4" y="20"/>
                    </a:moveTo>
                    <a:lnTo>
                      <a:pt x="6" y="15"/>
                    </a:lnTo>
                    <a:lnTo>
                      <a:pt x="10" y="10"/>
                    </a:lnTo>
                    <a:lnTo>
                      <a:pt x="17" y="5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2" y="1"/>
                    </a:lnTo>
                    <a:lnTo>
                      <a:pt x="49" y="4"/>
                    </a:lnTo>
                    <a:lnTo>
                      <a:pt x="54" y="7"/>
                    </a:lnTo>
                    <a:lnTo>
                      <a:pt x="58" y="13"/>
                    </a:lnTo>
                    <a:lnTo>
                      <a:pt x="61" y="17"/>
                    </a:lnTo>
                    <a:lnTo>
                      <a:pt x="62" y="22"/>
                    </a:lnTo>
                    <a:lnTo>
                      <a:pt x="62" y="29"/>
                    </a:lnTo>
                    <a:lnTo>
                      <a:pt x="61" y="36"/>
                    </a:lnTo>
                    <a:lnTo>
                      <a:pt x="58" y="42"/>
                    </a:lnTo>
                    <a:lnTo>
                      <a:pt x="53" y="49"/>
                    </a:lnTo>
                    <a:lnTo>
                      <a:pt x="48" y="54"/>
                    </a:lnTo>
                    <a:lnTo>
                      <a:pt x="41" y="58"/>
                    </a:lnTo>
                    <a:lnTo>
                      <a:pt x="35" y="60"/>
                    </a:lnTo>
                    <a:lnTo>
                      <a:pt x="27" y="63"/>
                    </a:lnTo>
                    <a:lnTo>
                      <a:pt x="22" y="63"/>
                    </a:lnTo>
                    <a:lnTo>
                      <a:pt x="15" y="63"/>
                    </a:lnTo>
                    <a:lnTo>
                      <a:pt x="9" y="62"/>
                    </a:lnTo>
                    <a:lnTo>
                      <a:pt x="1" y="6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1" y="29"/>
                    </a:ln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110">
                <a:extLst>
                  <a:ext uri="{FF2B5EF4-FFF2-40B4-BE49-F238E27FC236}">
                    <a16:creationId xmlns:a16="http://schemas.microsoft.com/office/drawing/2014/main" id="{35C58F1B-E2A1-43FB-A003-D28AA17AF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300" y="2212976"/>
                <a:ext cx="176213" cy="107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직사각형 33">
              <a:extLst>
                <a:ext uri="{FF2B5EF4-FFF2-40B4-BE49-F238E27FC236}">
                  <a16:creationId xmlns:a16="http://schemas.microsoft.com/office/drawing/2014/main" id="{C3273C24-4D8E-40F1-B73B-76A3AEF0F27B}"/>
                </a:ext>
              </a:extLst>
            </p:cNvPr>
            <p:cNvSpPr/>
            <p:nvPr/>
          </p:nvSpPr>
          <p:spPr>
            <a:xfrm>
              <a:off x="4503398" y="4635896"/>
              <a:ext cx="1681940" cy="1634719"/>
            </a:xfrm>
            <a:custGeom>
              <a:avLst/>
              <a:gdLst>
                <a:gd name="connsiteX0" fmla="*/ 0 w 432048"/>
                <a:gd name="connsiteY0" fmla="*/ 0 h 2740721"/>
                <a:gd name="connsiteX1" fmla="*/ 432048 w 432048"/>
                <a:gd name="connsiteY1" fmla="*/ 0 h 2740721"/>
                <a:gd name="connsiteX2" fmla="*/ 432048 w 432048"/>
                <a:gd name="connsiteY2" fmla="*/ 2740721 h 2740721"/>
                <a:gd name="connsiteX3" fmla="*/ 0 w 432048"/>
                <a:gd name="connsiteY3" fmla="*/ 2740721 h 2740721"/>
                <a:gd name="connsiteX4" fmla="*/ 0 w 432048"/>
                <a:gd name="connsiteY4" fmla="*/ 0 h 2740721"/>
                <a:gd name="connsiteX0" fmla="*/ 0 w 3622923"/>
                <a:gd name="connsiteY0" fmla="*/ 0 h 3912296"/>
                <a:gd name="connsiteX1" fmla="*/ 3622923 w 3622923"/>
                <a:gd name="connsiteY1" fmla="*/ 1171575 h 3912296"/>
                <a:gd name="connsiteX2" fmla="*/ 3622923 w 3622923"/>
                <a:gd name="connsiteY2" fmla="*/ 3912296 h 3912296"/>
                <a:gd name="connsiteX3" fmla="*/ 3190875 w 3622923"/>
                <a:gd name="connsiteY3" fmla="*/ 3912296 h 3912296"/>
                <a:gd name="connsiteX4" fmla="*/ 0 w 3622923"/>
                <a:gd name="connsiteY4" fmla="*/ 0 h 3912296"/>
                <a:gd name="connsiteX0" fmla="*/ 0 w 7166223"/>
                <a:gd name="connsiteY0" fmla="*/ 0 h 3912296"/>
                <a:gd name="connsiteX1" fmla="*/ 7166223 w 7166223"/>
                <a:gd name="connsiteY1" fmla="*/ 200025 h 3912296"/>
                <a:gd name="connsiteX2" fmla="*/ 3622923 w 7166223"/>
                <a:gd name="connsiteY2" fmla="*/ 3912296 h 3912296"/>
                <a:gd name="connsiteX3" fmla="*/ 3190875 w 7166223"/>
                <a:gd name="connsiteY3" fmla="*/ 3912296 h 3912296"/>
                <a:gd name="connsiteX4" fmla="*/ 0 w 7166223"/>
                <a:gd name="connsiteY4" fmla="*/ 0 h 3912296"/>
                <a:gd name="connsiteX0" fmla="*/ 0 w 7166223"/>
                <a:gd name="connsiteY0" fmla="*/ 781660 h 4693956"/>
                <a:gd name="connsiteX1" fmla="*/ 3441601 w 7166223"/>
                <a:gd name="connsiteY1" fmla="*/ 1247 h 4693956"/>
                <a:gd name="connsiteX2" fmla="*/ 7166223 w 7166223"/>
                <a:gd name="connsiteY2" fmla="*/ 981685 h 4693956"/>
                <a:gd name="connsiteX3" fmla="*/ 3622923 w 7166223"/>
                <a:gd name="connsiteY3" fmla="*/ 4693956 h 4693956"/>
                <a:gd name="connsiteX4" fmla="*/ 3190875 w 7166223"/>
                <a:gd name="connsiteY4" fmla="*/ 4693956 h 4693956"/>
                <a:gd name="connsiteX5" fmla="*/ 0 w 7166223"/>
                <a:gd name="connsiteY5" fmla="*/ 781660 h 4693956"/>
                <a:gd name="connsiteX0" fmla="*/ 0 w 7166223"/>
                <a:gd name="connsiteY0" fmla="*/ 781660 h 4693956"/>
                <a:gd name="connsiteX1" fmla="*/ 3441601 w 7166223"/>
                <a:gd name="connsiteY1" fmla="*/ 1247 h 4693956"/>
                <a:gd name="connsiteX2" fmla="*/ 7166223 w 7166223"/>
                <a:gd name="connsiteY2" fmla="*/ 981685 h 4693956"/>
                <a:gd name="connsiteX3" fmla="*/ 3622923 w 7166223"/>
                <a:gd name="connsiteY3" fmla="*/ 4693956 h 4693956"/>
                <a:gd name="connsiteX4" fmla="*/ 3190875 w 7166223"/>
                <a:gd name="connsiteY4" fmla="*/ 4693956 h 4693956"/>
                <a:gd name="connsiteX5" fmla="*/ 0 w 7166223"/>
                <a:gd name="connsiteY5" fmla="*/ 781660 h 4693956"/>
                <a:gd name="connsiteX0" fmla="*/ 0 w 7166223"/>
                <a:gd name="connsiteY0" fmla="*/ 781660 h 4693956"/>
                <a:gd name="connsiteX1" fmla="*/ 3441601 w 7166223"/>
                <a:gd name="connsiteY1" fmla="*/ 1247 h 4693956"/>
                <a:gd name="connsiteX2" fmla="*/ 7166223 w 7166223"/>
                <a:gd name="connsiteY2" fmla="*/ 981685 h 4693956"/>
                <a:gd name="connsiteX3" fmla="*/ 3622923 w 7166223"/>
                <a:gd name="connsiteY3" fmla="*/ 4693956 h 4693956"/>
                <a:gd name="connsiteX4" fmla="*/ 3190875 w 7166223"/>
                <a:gd name="connsiteY4" fmla="*/ 4693956 h 4693956"/>
                <a:gd name="connsiteX5" fmla="*/ 0 w 7166223"/>
                <a:gd name="connsiteY5" fmla="*/ 781660 h 4693956"/>
                <a:gd name="connsiteX0" fmla="*/ 0 w 7166223"/>
                <a:gd name="connsiteY0" fmla="*/ 386335 h 4298631"/>
                <a:gd name="connsiteX1" fmla="*/ 7166223 w 7166223"/>
                <a:gd name="connsiteY1" fmla="*/ 586360 h 4298631"/>
                <a:gd name="connsiteX2" fmla="*/ 3622923 w 7166223"/>
                <a:gd name="connsiteY2" fmla="*/ 4298631 h 4298631"/>
                <a:gd name="connsiteX3" fmla="*/ 3190875 w 7166223"/>
                <a:gd name="connsiteY3" fmla="*/ 4298631 h 4298631"/>
                <a:gd name="connsiteX4" fmla="*/ 0 w 7166223"/>
                <a:gd name="connsiteY4" fmla="*/ 386335 h 4298631"/>
                <a:gd name="connsiteX0" fmla="*/ 0 w 3622923"/>
                <a:gd name="connsiteY0" fmla="*/ 344726 h 4257022"/>
                <a:gd name="connsiteX1" fmla="*/ 3127623 w 3622923"/>
                <a:gd name="connsiteY1" fmla="*/ 659051 h 4257022"/>
                <a:gd name="connsiteX2" fmla="*/ 3622923 w 3622923"/>
                <a:gd name="connsiteY2" fmla="*/ 4257022 h 4257022"/>
                <a:gd name="connsiteX3" fmla="*/ 3190875 w 3622923"/>
                <a:gd name="connsiteY3" fmla="*/ 4257022 h 4257022"/>
                <a:gd name="connsiteX4" fmla="*/ 0 w 3622923"/>
                <a:gd name="connsiteY4" fmla="*/ 344726 h 4257022"/>
                <a:gd name="connsiteX0" fmla="*/ 0 w 3622923"/>
                <a:gd name="connsiteY0" fmla="*/ 0 h 3912296"/>
                <a:gd name="connsiteX1" fmla="*/ 3622923 w 3622923"/>
                <a:gd name="connsiteY1" fmla="*/ 3912296 h 3912296"/>
                <a:gd name="connsiteX2" fmla="*/ 3190875 w 3622923"/>
                <a:gd name="connsiteY2" fmla="*/ 3912296 h 3912296"/>
                <a:gd name="connsiteX3" fmla="*/ 0 w 3622923"/>
                <a:gd name="connsiteY3" fmla="*/ 0 h 3912296"/>
                <a:gd name="connsiteX0" fmla="*/ 0 w 3622923"/>
                <a:gd name="connsiteY0" fmla="*/ 0 h 3912296"/>
                <a:gd name="connsiteX1" fmla="*/ 3622923 w 3622923"/>
                <a:gd name="connsiteY1" fmla="*/ 3912296 h 3912296"/>
                <a:gd name="connsiteX2" fmla="*/ 3190875 w 3622923"/>
                <a:gd name="connsiteY2" fmla="*/ 3912296 h 3912296"/>
                <a:gd name="connsiteX3" fmla="*/ 0 w 3622923"/>
                <a:gd name="connsiteY3" fmla="*/ 0 h 3912296"/>
                <a:gd name="connsiteX0" fmla="*/ 0 w 3622923"/>
                <a:gd name="connsiteY0" fmla="*/ 4370 h 3916666"/>
                <a:gd name="connsiteX1" fmla="*/ 3622923 w 3622923"/>
                <a:gd name="connsiteY1" fmla="*/ 3916666 h 3916666"/>
                <a:gd name="connsiteX2" fmla="*/ 3190875 w 3622923"/>
                <a:gd name="connsiteY2" fmla="*/ 3916666 h 3916666"/>
                <a:gd name="connsiteX3" fmla="*/ 0 w 3622923"/>
                <a:gd name="connsiteY3" fmla="*/ 4370 h 3916666"/>
                <a:gd name="connsiteX0" fmla="*/ 0 w 3622923"/>
                <a:gd name="connsiteY0" fmla="*/ 4370 h 3916666"/>
                <a:gd name="connsiteX1" fmla="*/ 3622923 w 3622923"/>
                <a:gd name="connsiteY1" fmla="*/ 3916666 h 3916666"/>
                <a:gd name="connsiteX2" fmla="*/ 3190875 w 3622923"/>
                <a:gd name="connsiteY2" fmla="*/ 3916666 h 3916666"/>
                <a:gd name="connsiteX3" fmla="*/ 0 w 3622923"/>
                <a:gd name="connsiteY3" fmla="*/ 4370 h 3916666"/>
                <a:gd name="connsiteX0" fmla="*/ 0 w 3622923"/>
                <a:gd name="connsiteY0" fmla="*/ 0 h 3912296"/>
                <a:gd name="connsiteX1" fmla="*/ 3622923 w 3622923"/>
                <a:gd name="connsiteY1" fmla="*/ 3912296 h 3912296"/>
                <a:gd name="connsiteX2" fmla="*/ 3190875 w 3622923"/>
                <a:gd name="connsiteY2" fmla="*/ 3912296 h 3912296"/>
                <a:gd name="connsiteX3" fmla="*/ 0 w 3622923"/>
                <a:gd name="connsiteY3" fmla="*/ 0 h 3912296"/>
                <a:gd name="connsiteX0" fmla="*/ 0 w 3622923"/>
                <a:gd name="connsiteY0" fmla="*/ 0 h 3912296"/>
                <a:gd name="connsiteX1" fmla="*/ 3622923 w 3622923"/>
                <a:gd name="connsiteY1" fmla="*/ 3912296 h 3912296"/>
                <a:gd name="connsiteX2" fmla="*/ 3190875 w 3622923"/>
                <a:gd name="connsiteY2" fmla="*/ 3912296 h 3912296"/>
                <a:gd name="connsiteX3" fmla="*/ 0 w 3622923"/>
                <a:gd name="connsiteY3" fmla="*/ 0 h 391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2923" h="3912296">
                  <a:moveTo>
                    <a:pt x="0" y="0"/>
                  </a:moveTo>
                  <a:cubicBezTo>
                    <a:pt x="5082158" y="581025"/>
                    <a:pt x="3091111" y="3260247"/>
                    <a:pt x="3622923" y="3912296"/>
                  </a:cubicBezTo>
                  <a:lnTo>
                    <a:pt x="3190875" y="3912296"/>
                  </a:lnTo>
                  <a:cubicBezTo>
                    <a:pt x="2127250" y="2608197"/>
                    <a:pt x="549275" y="4142549"/>
                    <a:pt x="0" y="0"/>
                  </a:cubicBezTo>
                  <a:close/>
                </a:path>
              </a:pathLst>
            </a:custGeom>
            <a:solidFill>
              <a:srgbClr val="E7E72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33">
              <a:extLst>
                <a:ext uri="{FF2B5EF4-FFF2-40B4-BE49-F238E27FC236}">
                  <a16:creationId xmlns:a16="http://schemas.microsoft.com/office/drawing/2014/main" id="{BE9831F0-50DD-49AD-910A-B2152C555F87}"/>
                </a:ext>
              </a:extLst>
            </p:cNvPr>
            <p:cNvSpPr/>
            <p:nvPr/>
          </p:nvSpPr>
          <p:spPr>
            <a:xfrm flipH="1">
              <a:off x="6006662" y="4634144"/>
              <a:ext cx="1681940" cy="1634719"/>
            </a:xfrm>
            <a:custGeom>
              <a:avLst/>
              <a:gdLst>
                <a:gd name="connsiteX0" fmla="*/ 0 w 432048"/>
                <a:gd name="connsiteY0" fmla="*/ 0 h 2740721"/>
                <a:gd name="connsiteX1" fmla="*/ 432048 w 432048"/>
                <a:gd name="connsiteY1" fmla="*/ 0 h 2740721"/>
                <a:gd name="connsiteX2" fmla="*/ 432048 w 432048"/>
                <a:gd name="connsiteY2" fmla="*/ 2740721 h 2740721"/>
                <a:gd name="connsiteX3" fmla="*/ 0 w 432048"/>
                <a:gd name="connsiteY3" fmla="*/ 2740721 h 2740721"/>
                <a:gd name="connsiteX4" fmla="*/ 0 w 432048"/>
                <a:gd name="connsiteY4" fmla="*/ 0 h 2740721"/>
                <a:gd name="connsiteX0" fmla="*/ 0 w 3622923"/>
                <a:gd name="connsiteY0" fmla="*/ 0 h 3912296"/>
                <a:gd name="connsiteX1" fmla="*/ 3622923 w 3622923"/>
                <a:gd name="connsiteY1" fmla="*/ 1171575 h 3912296"/>
                <a:gd name="connsiteX2" fmla="*/ 3622923 w 3622923"/>
                <a:gd name="connsiteY2" fmla="*/ 3912296 h 3912296"/>
                <a:gd name="connsiteX3" fmla="*/ 3190875 w 3622923"/>
                <a:gd name="connsiteY3" fmla="*/ 3912296 h 3912296"/>
                <a:gd name="connsiteX4" fmla="*/ 0 w 3622923"/>
                <a:gd name="connsiteY4" fmla="*/ 0 h 3912296"/>
                <a:gd name="connsiteX0" fmla="*/ 0 w 7166223"/>
                <a:gd name="connsiteY0" fmla="*/ 0 h 3912296"/>
                <a:gd name="connsiteX1" fmla="*/ 7166223 w 7166223"/>
                <a:gd name="connsiteY1" fmla="*/ 200025 h 3912296"/>
                <a:gd name="connsiteX2" fmla="*/ 3622923 w 7166223"/>
                <a:gd name="connsiteY2" fmla="*/ 3912296 h 3912296"/>
                <a:gd name="connsiteX3" fmla="*/ 3190875 w 7166223"/>
                <a:gd name="connsiteY3" fmla="*/ 3912296 h 3912296"/>
                <a:gd name="connsiteX4" fmla="*/ 0 w 7166223"/>
                <a:gd name="connsiteY4" fmla="*/ 0 h 3912296"/>
                <a:gd name="connsiteX0" fmla="*/ 0 w 7166223"/>
                <a:gd name="connsiteY0" fmla="*/ 781660 h 4693956"/>
                <a:gd name="connsiteX1" fmla="*/ 3441601 w 7166223"/>
                <a:gd name="connsiteY1" fmla="*/ 1247 h 4693956"/>
                <a:gd name="connsiteX2" fmla="*/ 7166223 w 7166223"/>
                <a:gd name="connsiteY2" fmla="*/ 981685 h 4693956"/>
                <a:gd name="connsiteX3" fmla="*/ 3622923 w 7166223"/>
                <a:gd name="connsiteY3" fmla="*/ 4693956 h 4693956"/>
                <a:gd name="connsiteX4" fmla="*/ 3190875 w 7166223"/>
                <a:gd name="connsiteY4" fmla="*/ 4693956 h 4693956"/>
                <a:gd name="connsiteX5" fmla="*/ 0 w 7166223"/>
                <a:gd name="connsiteY5" fmla="*/ 781660 h 4693956"/>
                <a:gd name="connsiteX0" fmla="*/ 0 w 7166223"/>
                <a:gd name="connsiteY0" fmla="*/ 781660 h 4693956"/>
                <a:gd name="connsiteX1" fmla="*/ 3441601 w 7166223"/>
                <a:gd name="connsiteY1" fmla="*/ 1247 h 4693956"/>
                <a:gd name="connsiteX2" fmla="*/ 7166223 w 7166223"/>
                <a:gd name="connsiteY2" fmla="*/ 981685 h 4693956"/>
                <a:gd name="connsiteX3" fmla="*/ 3622923 w 7166223"/>
                <a:gd name="connsiteY3" fmla="*/ 4693956 h 4693956"/>
                <a:gd name="connsiteX4" fmla="*/ 3190875 w 7166223"/>
                <a:gd name="connsiteY4" fmla="*/ 4693956 h 4693956"/>
                <a:gd name="connsiteX5" fmla="*/ 0 w 7166223"/>
                <a:gd name="connsiteY5" fmla="*/ 781660 h 4693956"/>
                <a:gd name="connsiteX0" fmla="*/ 0 w 7166223"/>
                <a:gd name="connsiteY0" fmla="*/ 781660 h 4693956"/>
                <a:gd name="connsiteX1" fmla="*/ 3441601 w 7166223"/>
                <a:gd name="connsiteY1" fmla="*/ 1247 h 4693956"/>
                <a:gd name="connsiteX2" fmla="*/ 7166223 w 7166223"/>
                <a:gd name="connsiteY2" fmla="*/ 981685 h 4693956"/>
                <a:gd name="connsiteX3" fmla="*/ 3622923 w 7166223"/>
                <a:gd name="connsiteY3" fmla="*/ 4693956 h 4693956"/>
                <a:gd name="connsiteX4" fmla="*/ 3190875 w 7166223"/>
                <a:gd name="connsiteY4" fmla="*/ 4693956 h 4693956"/>
                <a:gd name="connsiteX5" fmla="*/ 0 w 7166223"/>
                <a:gd name="connsiteY5" fmla="*/ 781660 h 4693956"/>
                <a:gd name="connsiteX0" fmla="*/ 0 w 7166223"/>
                <a:gd name="connsiteY0" fmla="*/ 386335 h 4298631"/>
                <a:gd name="connsiteX1" fmla="*/ 7166223 w 7166223"/>
                <a:gd name="connsiteY1" fmla="*/ 586360 h 4298631"/>
                <a:gd name="connsiteX2" fmla="*/ 3622923 w 7166223"/>
                <a:gd name="connsiteY2" fmla="*/ 4298631 h 4298631"/>
                <a:gd name="connsiteX3" fmla="*/ 3190875 w 7166223"/>
                <a:gd name="connsiteY3" fmla="*/ 4298631 h 4298631"/>
                <a:gd name="connsiteX4" fmla="*/ 0 w 7166223"/>
                <a:gd name="connsiteY4" fmla="*/ 386335 h 4298631"/>
                <a:gd name="connsiteX0" fmla="*/ 0 w 3622923"/>
                <a:gd name="connsiteY0" fmla="*/ 344726 h 4257022"/>
                <a:gd name="connsiteX1" fmla="*/ 3127623 w 3622923"/>
                <a:gd name="connsiteY1" fmla="*/ 659051 h 4257022"/>
                <a:gd name="connsiteX2" fmla="*/ 3622923 w 3622923"/>
                <a:gd name="connsiteY2" fmla="*/ 4257022 h 4257022"/>
                <a:gd name="connsiteX3" fmla="*/ 3190875 w 3622923"/>
                <a:gd name="connsiteY3" fmla="*/ 4257022 h 4257022"/>
                <a:gd name="connsiteX4" fmla="*/ 0 w 3622923"/>
                <a:gd name="connsiteY4" fmla="*/ 344726 h 4257022"/>
                <a:gd name="connsiteX0" fmla="*/ 0 w 3622923"/>
                <a:gd name="connsiteY0" fmla="*/ 0 h 3912296"/>
                <a:gd name="connsiteX1" fmla="*/ 3622923 w 3622923"/>
                <a:gd name="connsiteY1" fmla="*/ 3912296 h 3912296"/>
                <a:gd name="connsiteX2" fmla="*/ 3190875 w 3622923"/>
                <a:gd name="connsiteY2" fmla="*/ 3912296 h 3912296"/>
                <a:gd name="connsiteX3" fmla="*/ 0 w 3622923"/>
                <a:gd name="connsiteY3" fmla="*/ 0 h 3912296"/>
                <a:gd name="connsiteX0" fmla="*/ 0 w 3622923"/>
                <a:gd name="connsiteY0" fmla="*/ 0 h 3912296"/>
                <a:gd name="connsiteX1" fmla="*/ 3622923 w 3622923"/>
                <a:gd name="connsiteY1" fmla="*/ 3912296 h 3912296"/>
                <a:gd name="connsiteX2" fmla="*/ 3190875 w 3622923"/>
                <a:gd name="connsiteY2" fmla="*/ 3912296 h 3912296"/>
                <a:gd name="connsiteX3" fmla="*/ 0 w 3622923"/>
                <a:gd name="connsiteY3" fmla="*/ 0 h 3912296"/>
                <a:gd name="connsiteX0" fmla="*/ 0 w 3622923"/>
                <a:gd name="connsiteY0" fmla="*/ 4370 h 3916666"/>
                <a:gd name="connsiteX1" fmla="*/ 3622923 w 3622923"/>
                <a:gd name="connsiteY1" fmla="*/ 3916666 h 3916666"/>
                <a:gd name="connsiteX2" fmla="*/ 3190875 w 3622923"/>
                <a:gd name="connsiteY2" fmla="*/ 3916666 h 3916666"/>
                <a:gd name="connsiteX3" fmla="*/ 0 w 3622923"/>
                <a:gd name="connsiteY3" fmla="*/ 4370 h 3916666"/>
                <a:gd name="connsiteX0" fmla="*/ 0 w 3622923"/>
                <a:gd name="connsiteY0" fmla="*/ 4370 h 3916666"/>
                <a:gd name="connsiteX1" fmla="*/ 3622923 w 3622923"/>
                <a:gd name="connsiteY1" fmla="*/ 3916666 h 3916666"/>
                <a:gd name="connsiteX2" fmla="*/ 3190875 w 3622923"/>
                <a:gd name="connsiteY2" fmla="*/ 3916666 h 3916666"/>
                <a:gd name="connsiteX3" fmla="*/ 0 w 3622923"/>
                <a:gd name="connsiteY3" fmla="*/ 4370 h 3916666"/>
                <a:gd name="connsiteX0" fmla="*/ 0 w 3622923"/>
                <a:gd name="connsiteY0" fmla="*/ 0 h 3912296"/>
                <a:gd name="connsiteX1" fmla="*/ 3622923 w 3622923"/>
                <a:gd name="connsiteY1" fmla="*/ 3912296 h 3912296"/>
                <a:gd name="connsiteX2" fmla="*/ 3190875 w 3622923"/>
                <a:gd name="connsiteY2" fmla="*/ 3912296 h 3912296"/>
                <a:gd name="connsiteX3" fmla="*/ 0 w 3622923"/>
                <a:gd name="connsiteY3" fmla="*/ 0 h 3912296"/>
                <a:gd name="connsiteX0" fmla="*/ 0 w 3622923"/>
                <a:gd name="connsiteY0" fmla="*/ 0 h 3912296"/>
                <a:gd name="connsiteX1" fmla="*/ 3622923 w 3622923"/>
                <a:gd name="connsiteY1" fmla="*/ 3912296 h 3912296"/>
                <a:gd name="connsiteX2" fmla="*/ 3190875 w 3622923"/>
                <a:gd name="connsiteY2" fmla="*/ 3912296 h 3912296"/>
                <a:gd name="connsiteX3" fmla="*/ 0 w 3622923"/>
                <a:gd name="connsiteY3" fmla="*/ 0 h 391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2923" h="3912296">
                  <a:moveTo>
                    <a:pt x="0" y="0"/>
                  </a:moveTo>
                  <a:cubicBezTo>
                    <a:pt x="5082158" y="581025"/>
                    <a:pt x="3091111" y="3260247"/>
                    <a:pt x="3622923" y="3912296"/>
                  </a:cubicBezTo>
                  <a:lnTo>
                    <a:pt x="3190875" y="3912296"/>
                  </a:lnTo>
                  <a:cubicBezTo>
                    <a:pt x="2127250" y="2608197"/>
                    <a:pt x="549275" y="4142549"/>
                    <a:pt x="0" y="0"/>
                  </a:cubicBezTo>
                  <a:close/>
                </a:path>
              </a:pathLst>
            </a:custGeom>
            <a:solidFill>
              <a:srgbClr val="E7E72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CNN </a:t>
            </a:r>
            <a:r>
              <a:rPr lang="en-US" altLang="ko-KR" sz="2800" b="1" i="1" kern="0" dirty="0" smtClean="0">
                <a:solidFill>
                  <a:prstClr val="white">
                    <a:lumMod val="65000"/>
                  </a:prstClr>
                </a:solidFill>
              </a:rPr>
              <a:t>03 </a:t>
            </a:r>
            <a:r>
              <a:rPr lang="ko-KR" altLang="en-US" sz="2800" b="1" i="1" kern="0" dirty="0" smtClean="0">
                <a:solidFill>
                  <a:prstClr val="white">
                    <a:lumMod val="65000"/>
                  </a:prstClr>
                </a:solidFill>
              </a:rPr>
              <a:t>결론</a:t>
            </a:r>
            <a:endParaRPr lang="en-US" altLang="ko-KR" sz="2800" b="1" i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물결 9">
            <a:extLst>
              <a:ext uri="{FF2B5EF4-FFF2-40B4-BE49-F238E27FC236}">
                <a16:creationId xmlns:a16="http://schemas.microsoft.com/office/drawing/2014/main" id="{309238ED-264E-4F57-B1DD-849479E26E21}"/>
              </a:ext>
            </a:extLst>
          </p:cNvPr>
          <p:cNvSpPr/>
          <p:nvPr/>
        </p:nvSpPr>
        <p:spPr>
          <a:xfrm rot="20700000" flipH="1">
            <a:off x="-498706" y="2152544"/>
            <a:ext cx="14898101" cy="8428825"/>
          </a:xfrm>
          <a:prstGeom prst="wave">
            <a:avLst/>
          </a:prstGeom>
          <a:pattFill prst="dkUpDiag">
            <a:fgClr>
              <a:srgbClr val="1B2439"/>
            </a:fgClr>
            <a:bgClr>
              <a:srgbClr val="283555"/>
            </a:bgClr>
          </a:pattFill>
          <a:ln>
            <a:noFill/>
          </a:ln>
          <a:effectLst>
            <a:outerShdw blurRad="863600" dist="952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67E6-ADE8-4686-B1C2-67E9E933963F}"/>
              </a:ext>
            </a:extLst>
          </p:cNvPr>
          <p:cNvSpPr txBox="1"/>
          <p:nvPr/>
        </p:nvSpPr>
        <p:spPr>
          <a:xfrm>
            <a:off x="3952918" y="2632454"/>
            <a:ext cx="4263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kern="0" dirty="0">
                <a:solidFill>
                  <a:prstClr val="white"/>
                </a:solidFill>
              </a:rPr>
              <a:t>Q &amp; A</a:t>
            </a:r>
            <a:endParaRPr lang="ko-KR" altLang="en-US" sz="96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CNN</a:t>
            </a: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45778A3-7F7D-43A5-BF02-7D177850A2B1}"/>
              </a:ext>
            </a:extLst>
          </p:cNvPr>
          <p:cNvGrpSpPr/>
          <p:nvPr/>
        </p:nvGrpSpPr>
        <p:grpSpPr>
          <a:xfrm>
            <a:off x="5811721" y="1"/>
            <a:ext cx="658646" cy="1281906"/>
            <a:chOff x="5843588" y="2001838"/>
            <a:chExt cx="915988" cy="1782763"/>
          </a:xfrm>
          <a:solidFill>
            <a:schemeClr val="bg1"/>
          </a:solidFill>
        </p:grpSpPr>
        <p:sp>
          <p:nvSpPr>
            <p:cNvPr id="68" name="Rectangle 90">
              <a:extLst>
                <a:ext uri="{FF2B5EF4-FFF2-40B4-BE49-F238E27FC236}">
                  <a16:creationId xmlns:a16="http://schemas.microsoft.com/office/drawing/2014/main" id="{B0B50B93-B3A7-4809-BBD9-B42ADE817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9" name="Rectangle 91">
              <a:extLst>
                <a:ext uri="{FF2B5EF4-FFF2-40B4-BE49-F238E27FC236}">
                  <a16:creationId xmlns:a16="http://schemas.microsoft.com/office/drawing/2014/main" id="{217726E8-BA45-4240-BD60-21215667E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0" name="Freeform 94">
              <a:extLst>
                <a:ext uri="{FF2B5EF4-FFF2-40B4-BE49-F238E27FC236}">
                  <a16:creationId xmlns:a16="http://schemas.microsoft.com/office/drawing/2014/main" id="{AAB32FC1-39DF-4AB7-A0E8-4AB9CB83D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1" name="Freeform 95">
              <a:extLst>
                <a:ext uri="{FF2B5EF4-FFF2-40B4-BE49-F238E27FC236}">
                  <a16:creationId xmlns:a16="http://schemas.microsoft.com/office/drawing/2014/main" id="{8D3BE41D-F18A-4922-8917-573276BED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2" name="Freeform 109">
              <a:extLst>
                <a:ext uri="{FF2B5EF4-FFF2-40B4-BE49-F238E27FC236}">
                  <a16:creationId xmlns:a16="http://schemas.microsoft.com/office/drawing/2014/main" id="{FDB61EDC-147D-4352-AFF9-8A40B8AE4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3" name="Rectangle 110">
              <a:extLst>
                <a:ext uri="{FF2B5EF4-FFF2-40B4-BE49-F238E27FC236}">
                  <a16:creationId xmlns:a16="http://schemas.microsoft.com/office/drawing/2014/main" id="{D24D7A4C-E2E7-401F-8410-FF2C9436B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C242E90-7F7B-4D99-9C0D-F7C813050BB1}"/>
              </a:ext>
            </a:extLst>
          </p:cNvPr>
          <p:cNvGrpSpPr/>
          <p:nvPr/>
        </p:nvGrpSpPr>
        <p:grpSpPr>
          <a:xfrm>
            <a:off x="5793853" y="1"/>
            <a:ext cx="658646" cy="1246520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75" name="Rectangle 90">
              <a:extLst>
                <a:ext uri="{FF2B5EF4-FFF2-40B4-BE49-F238E27FC236}">
                  <a16:creationId xmlns:a16="http://schemas.microsoft.com/office/drawing/2014/main" id="{DAFF1576-84FC-44FE-A9E7-FC167DC64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2ECC2DDB-A524-44DB-BF55-048820BFD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7" name="Freeform 94">
              <a:extLst>
                <a:ext uri="{FF2B5EF4-FFF2-40B4-BE49-F238E27FC236}">
                  <a16:creationId xmlns:a16="http://schemas.microsoft.com/office/drawing/2014/main" id="{15F2F7DF-39C7-47B0-93B7-E4FBA4B9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8" name="Freeform 95">
              <a:extLst>
                <a:ext uri="{FF2B5EF4-FFF2-40B4-BE49-F238E27FC236}">
                  <a16:creationId xmlns:a16="http://schemas.microsoft.com/office/drawing/2014/main" id="{C3000658-CEC2-4F98-8B82-4318E7EB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9" name="Freeform 109">
              <a:extLst>
                <a:ext uri="{FF2B5EF4-FFF2-40B4-BE49-F238E27FC236}">
                  <a16:creationId xmlns:a16="http://schemas.microsoft.com/office/drawing/2014/main" id="{D5568BDC-C1B4-48AB-B156-15109D682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0" name="Rectangle 110">
              <a:extLst>
                <a:ext uri="{FF2B5EF4-FFF2-40B4-BE49-F238E27FC236}">
                  <a16:creationId xmlns:a16="http://schemas.microsoft.com/office/drawing/2014/main" id="{F8B9AC9C-A2AB-4A46-A3EB-F9C93E3AC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9148DC5B-BE19-4E15-92A8-BEAB87210C74}"/>
              </a:ext>
            </a:extLst>
          </p:cNvPr>
          <p:cNvSpPr/>
          <p:nvPr/>
        </p:nvSpPr>
        <p:spPr>
          <a:xfrm>
            <a:off x="2139518" y="1139663"/>
            <a:ext cx="7910004" cy="1718772"/>
          </a:xfrm>
          <a:prstGeom prst="triangle">
            <a:avLst>
              <a:gd name="adj" fmla="val 500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DA985F-0681-47E4-98E5-FB8778953BAD}"/>
              </a:ext>
            </a:extLst>
          </p:cNvPr>
          <p:cNvSpPr txBox="1"/>
          <p:nvPr/>
        </p:nvSpPr>
        <p:spPr>
          <a:xfrm>
            <a:off x="4904300" y="1757005"/>
            <a:ext cx="2307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INDEX</a:t>
            </a:r>
            <a:endParaRPr lang="ko-KR" altLang="en-US" sz="5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D223729-699B-4E89-9CFD-B903ED374C0A}"/>
              </a:ext>
            </a:extLst>
          </p:cNvPr>
          <p:cNvGrpSpPr/>
          <p:nvPr/>
        </p:nvGrpSpPr>
        <p:grpSpPr>
          <a:xfrm>
            <a:off x="0" y="2924944"/>
            <a:ext cx="12192000" cy="3933055"/>
            <a:chOff x="0" y="2924944"/>
            <a:chExt cx="9144000" cy="3933055"/>
          </a:xfrm>
        </p:grpSpPr>
        <p:sp>
          <p:nvSpPr>
            <p:cNvPr id="84" name="사다리꼴 83">
              <a:extLst>
                <a:ext uri="{FF2B5EF4-FFF2-40B4-BE49-F238E27FC236}">
                  <a16:creationId xmlns:a16="http://schemas.microsoft.com/office/drawing/2014/main" id="{5EDFE3A8-0564-4B1F-B2DF-69F0E8E62888}"/>
                </a:ext>
              </a:extLst>
            </p:cNvPr>
            <p:cNvSpPr/>
            <p:nvPr/>
          </p:nvSpPr>
          <p:spPr>
            <a:xfrm>
              <a:off x="0" y="2924944"/>
              <a:ext cx="9144000" cy="1584176"/>
            </a:xfrm>
            <a:prstGeom prst="trapezoid">
              <a:avLst>
                <a:gd name="adj" fmla="val 13082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C462FAF-7260-4C96-BE70-89621A1CA0C8}"/>
                </a:ext>
              </a:extLst>
            </p:cNvPr>
            <p:cNvSpPr/>
            <p:nvPr/>
          </p:nvSpPr>
          <p:spPr>
            <a:xfrm>
              <a:off x="0" y="4509120"/>
              <a:ext cx="9144000" cy="23488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9D81900-0F4D-4A65-B59E-1AD25DA649A4}"/>
              </a:ext>
            </a:extLst>
          </p:cNvPr>
          <p:cNvSpPr txBox="1"/>
          <p:nvPr/>
        </p:nvSpPr>
        <p:spPr>
          <a:xfrm>
            <a:off x="4025058" y="3503879"/>
            <a:ext cx="3760966" cy="305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00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   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   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소개</a:t>
            </a: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  </a:t>
            </a:r>
            <a:r>
              <a:rPr lang="en-US" altLang="ko-KR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0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70678" y="-87088"/>
            <a:ext cx="47640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CNN 01 </a:t>
            </a:r>
            <a:r>
              <a:rPr lang="ko-KR" altLang="en-US" sz="2800" b="1" i="1" kern="0" dirty="0" smtClean="0">
                <a:solidFill>
                  <a:prstClr val="white">
                    <a:lumMod val="65000"/>
                  </a:prstClr>
                </a:solidFill>
              </a:rPr>
              <a:t>데이터 소개</a:t>
            </a:r>
            <a:endParaRPr lang="en-US" altLang="ko-KR" sz="2800" b="1" i="1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한쪽 모서리가 둥근 사각형 6">
            <a:extLst>
              <a:ext uri="{FF2B5EF4-FFF2-40B4-BE49-F238E27FC236}">
                <a16:creationId xmlns:a16="http://schemas.microsoft.com/office/drawing/2014/main" id="{6B914248-D808-49B8-A4A6-52D4676F3764}"/>
              </a:ext>
            </a:extLst>
          </p:cNvPr>
          <p:cNvSpPr/>
          <p:nvPr/>
        </p:nvSpPr>
        <p:spPr>
          <a:xfrm>
            <a:off x="862941" y="635000"/>
            <a:ext cx="9901455" cy="6041572"/>
          </a:xfrm>
          <a:prstGeom prst="round1Rect">
            <a:avLst>
              <a:gd name="adj" fmla="val 423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설명선 1(강조선) 1"/>
          <p:cNvSpPr/>
          <p:nvPr/>
        </p:nvSpPr>
        <p:spPr>
          <a:xfrm>
            <a:off x="3788227" y="905069"/>
            <a:ext cx="979715" cy="158619"/>
          </a:xfrm>
          <a:prstGeom prst="accent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7300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설명선 1(강조선) 12"/>
          <p:cNvSpPr/>
          <p:nvPr/>
        </p:nvSpPr>
        <p:spPr>
          <a:xfrm>
            <a:off x="3788227" y="1175138"/>
            <a:ext cx="979715" cy="158619"/>
          </a:xfrm>
          <a:prstGeom prst="accentCallout1">
            <a:avLst>
              <a:gd name="adj1" fmla="val 18750"/>
              <a:gd name="adj2" fmla="val -8333"/>
              <a:gd name="adj3" fmla="val 53675"/>
              <a:gd name="adj4" fmla="val -38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설명선 1(강조선) 13"/>
          <p:cNvSpPr/>
          <p:nvPr/>
        </p:nvSpPr>
        <p:spPr>
          <a:xfrm>
            <a:off x="3788226" y="1427911"/>
            <a:ext cx="1129007" cy="195062"/>
          </a:xfrm>
          <a:prstGeom prst="accentCallout1">
            <a:avLst>
              <a:gd name="adj1" fmla="val 18750"/>
              <a:gd name="adj2" fmla="val -8333"/>
              <a:gd name="adj3" fmla="val 23164"/>
              <a:gd name="adj4" fmla="val -32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14000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70678" y="-87088"/>
            <a:ext cx="47640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CNN </a:t>
            </a:r>
            <a:r>
              <a:rPr lang="en-US" altLang="ko-KR" sz="2800" b="1" i="1" kern="0" dirty="0" smtClean="0">
                <a:solidFill>
                  <a:prstClr val="white">
                    <a:lumMod val="65000"/>
                  </a:prstClr>
                </a:solidFill>
              </a:rPr>
              <a:t>02 </a:t>
            </a:r>
            <a:r>
              <a:rPr lang="ko-KR" altLang="en-US" sz="2800" b="1" i="1" kern="0" dirty="0" smtClean="0">
                <a:solidFill>
                  <a:prstClr val="white">
                    <a:lumMod val="65000"/>
                  </a:prstClr>
                </a:solidFill>
              </a:rPr>
              <a:t>모델 </a:t>
            </a:r>
            <a:r>
              <a:rPr lang="ko-KR" altLang="en-US" sz="2800" b="1" i="1" kern="0" dirty="0" smtClean="0">
                <a:solidFill>
                  <a:prstClr val="white">
                    <a:lumMod val="65000"/>
                  </a:prstClr>
                </a:solidFill>
              </a:rPr>
              <a:t>소개</a:t>
            </a:r>
            <a:endParaRPr lang="en-US" altLang="ko-KR" sz="2800" b="1" i="1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74284" y="3722073"/>
            <a:ext cx="1436914" cy="1360616"/>
            <a:chOff x="4637314" y="2007037"/>
            <a:chExt cx="1436914" cy="1360616"/>
          </a:xfrm>
          <a:solidFill>
            <a:schemeClr val="bg1">
              <a:lumMod val="75000"/>
            </a:schemeClr>
          </a:solidFill>
        </p:grpSpPr>
        <p:sp>
          <p:nvSpPr>
            <p:cNvPr id="11" name="직사각형 10"/>
            <p:cNvSpPr/>
            <p:nvPr/>
          </p:nvSpPr>
          <p:spPr>
            <a:xfrm>
              <a:off x="4807131" y="2007037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15692" y="2064201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37314" y="2129245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20194" y="2548827"/>
              <a:ext cx="88827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00581" y="3911124"/>
            <a:ext cx="1436914" cy="1360616"/>
            <a:chOff x="4637314" y="2007037"/>
            <a:chExt cx="1436914" cy="1360616"/>
          </a:xfrm>
          <a:solidFill>
            <a:schemeClr val="bg1">
              <a:lumMod val="75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4807131" y="2007037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15692" y="2064201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37314" y="2129245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20194" y="2548827"/>
              <a:ext cx="88827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타원 21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540290" y="472203"/>
            <a:ext cx="63873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>
                    <a:lumMod val="65000"/>
                  </a:prstClr>
                </a:solidFill>
              </a:rPr>
              <a:t>What Happen in Convolution Layer</a:t>
            </a:r>
            <a:endParaRPr lang="en-US" altLang="ko-KR" sz="2400" b="1" i="1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5943" y="1114538"/>
            <a:ext cx="11769634" cy="54952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254727" y="1114538"/>
          <a:ext cx="11652065" cy="54952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0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Activation</a:t>
                      </a:r>
                      <a:r>
                        <a:rPr lang="en-US" altLang="ko-KR" baseline="0" dirty="0" smtClean="0"/>
                        <a:t> map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0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229332" y="2129245"/>
            <a:ext cx="1685108" cy="1732927"/>
            <a:chOff x="953589" y="2495005"/>
            <a:chExt cx="1077684" cy="1149532"/>
          </a:xfrm>
        </p:grpSpPr>
        <p:sp>
          <p:nvSpPr>
            <p:cNvPr id="30" name="직사각형 29"/>
            <p:cNvSpPr/>
            <p:nvPr/>
          </p:nvSpPr>
          <p:spPr>
            <a:xfrm>
              <a:off x="953589" y="2704011"/>
              <a:ext cx="901337" cy="9405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99309" y="2599508"/>
              <a:ext cx="901337" cy="9405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29936" y="2495005"/>
              <a:ext cx="901337" cy="9405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47262" y="1759913"/>
            <a:ext cx="72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150</a:t>
            </a:r>
            <a:endParaRPr lang="ko-KR" alt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79754" y="2444323"/>
            <a:ext cx="44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1</a:t>
            </a:r>
          </a:p>
          <a:p>
            <a:r>
              <a:rPr lang="en-US" altLang="ko-KR" i="1" dirty="0" smtClean="0"/>
              <a:t>5</a:t>
            </a:r>
          </a:p>
          <a:p>
            <a:r>
              <a:rPr lang="en-US" altLang="ko-KR" i="1" dirty="0"/>
              <a:t>0</a:t>
            </a:r>
            <a:endParaRPr lang="ko-KR" altLang="en-US" i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927127" y="4232366"/>
            <a:ext cx="156754" cy="809898"/>
            <a:chOff x="2209757" y="4232366"/>
            <a:chExt cx="156754" cy="809898"/>
          </a:xfrm>
        </p:grpSpPr>
        <p:sp>
          <p:nvSpPr>
            <p:cNvPr id="36" name="타원 35"/>
            <p:cNvSpPr/>
            <p:nvPr/>
          </p:nvSpPr>
          <p:spPr>
            <a:xfrm>
              <a:off x="2209757" y="4232366"/>
              <a:ext cx="156754" cy="156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209757" y="4558938"/>
              <a:ext cx="156754" cy="156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09757" y="4885510"/>
              <a:ext cx="156754" cy="156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0290" y="2286784"/>
            <a:ext cx="461665" cy="349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i="1" dirty="0" smtClean="0"/>
              <a:t>14034</a:t>
            </a:r>
            <a:endParaRPr lang="ko-KR" altLang="en-US" i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637314" y="2268297"/>
            <a:ext cx="1436914" cy="1360616"/>
            <a:chOff x="4637314" y="2007037"/>
            <a:chExt cx="1436914" cy="1360616"/>
          </a:xfrm>
          <a:solidFill>
            <a:schemeClr val="bg1">
              <a:lumMod val="75000"/>
            </a:schemeClr>
          </a:solidFill>
        </p:grpSpPr>
        <p:sp>
          <p:nvSpPr>
            <p:cNvPr id="41" name="직사각형 40"/>
            <p:cNvSpPr/>
            <p:nvPr/>
          </p:nvSpPr>
          <p:spPr>
            <a:xfrm>
              <a:off x="4807131" y="2007037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15692" y="2064201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37314" y="2129245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20194" y="2548827"/>
              <a:ext cx="88827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</p:grpSp>
      <p:cxnSp>
        <p:nvCxnSpPr>
          <p:cNvPr id="45" name="직선 화살표 연결선 44"/>
          <p:cNvCxnSpPr/>
          <p:nvPr/>
        </p:nvCxnSpPr>
        <p:spPr>
          <a:xfrm>
            <a:off x="4728754" y="2258091"/>
            <a:ext cx="108421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20640" y="1929732"/>
            <a:ext cx="261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519749" y="2444323"/>
            <a:ext cx="0" cy="110277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58492" y="2810087"/>
            <a:ext cx="261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309360" y="2905988"/>
            <a:ext cx="0" cy="26065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5185954" y="4225833"/>
            <a:ext cx="156754" cy="809898"/>
            <a:chOff x="2209757" y="4232366"/>
            <a:chExt cx="156754" cy="809898"/>
          </a:xfrm>
        </p:grpSpPr>
        <p:sp>
          <p:nvSpPr>
            <p:cNvPr id="51" name="타원 50"/>
            <p:cNvSpPr/>
            <p:nvPr/>
          </p:nvSpPr>
          <p:spPr>
            <a:xfrm>
              <a:off x="2209757" y="4232366"/>
              <a:ext cx="156754" cy="156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209757" y="4558938"/>
              <a:ext cx="156754" cy="156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209757" y="4885510"/>
              <a:ext cx="156754" cy="1567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1015018" y="2905988"/>
            <a:ext cx="0" cy="26065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61611" y="3668102"/>
            <a:ext cx="26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733308" y="3014792"/>
            <a:ext cx="1397726" cy="2388930"/>
            <a:chOff x="6733308" y="3014792"/>
            <a:chExt cx="1397726" cy="2388930"/>
          </a:xfrm>
        </p:grpSpPr>
        <p:sp>
          <p:nvSpPr>
            <p:cNvPr id="56" name="오른쪽 화살표 55"/>
            <p:cNvSpPr/>
            <p:nvPr/>
          </p:nvSpPr>
          <p:spPr>
            <a:xfrm>
              <a:off x="6733308" y="3014792"/>
              <a:ext cx="1397726" cy="238893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09062" y="4007740"/>
              <a:ext cx="927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/>
                <a:t>Relu</a:t>
              </a:r>
              <a:endParaRPr lang="ko-KR" altLang="en-US" b="1" dirty="0"/>
            </a:p>
          </p:txBody>
        </p:sp>
      </p:grpSp>
      <p:cxnSp>
        <p:nvCxnSpPr>
          <p:cNvPr id="58" name="직선 화살표 연결선 57"/>
          <p:cNvCxnSpPr/>
          <p:nvPr/>
        </p:nvCxnSpPr>
        <p:spPr>
          <a:xfrm>
            <a:off x="8582297" y="2905988"/>
            <a:ext cx="0" cy="26065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99658" y="3844023"/>
            <a:ext cx="1541418" cy="696766"/>
            <a:chOff x="3383279" y="3844023"/>
            <a:chExt cx="1541418" cy="696766"/>
          </a:xfrm>
        </p:grpSpPr>
        <p:sp>
          <p:nvSpPr>
            <p:cNvPr id="59" name="타원 58"/>
            <p:cNvSpPr/>
            <p:nvPr/>
          </p:nvSpPr>
          <p:spPr>
            <a:xfrm>
              <a:off x="3383279" y="3844023"/>
              <a:ext cx="1541418" cy="6967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40034" y="4061776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Convolution</a:t>
              </a:r>
              <a:endParaRPr lang="ko-KR" altLang="en-US" sz="14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908534" y="2263112"/>
            <a:ext cx="1436914" cy="1360616"/>
            <a:chOff x="4637314" y="2007037"/>
            <a:chExt cx="1436914" cy="1360616"/>
          </a:xfrm>
          <a:solidFill>
            <a:schemeClr val="bg1">
              <a:lumMod val="75000"/>
            </a:schemeClr>
          </a:solidFill>
        </p:grpSpPr>
        <p:sp>
          <p:nvSpPr>
            <p:cNvPr id="62" name="직사각형 61"/>
            <p:cNvSpPr/>
            <p:nvPr/>
          </p:nvSpPr>
          <p:spPr>
            <a:xfrm>
              <a:off x="4807131" y="2007037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715692" y="2064201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37314" y="2129245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20194" y="2548827"/>
              <a:ext cx="88827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578697" y="2515608"/>
            <a:ext cx="1436914" cy="1360616"/>
            <a:chOff x="4637314" y="2007037"/>
            <a:chExt cx="1436914" cy="1360616"/>
          </a:xfrm>
          <a:solidFill>
            <a:schemeClr val="bg1">
              <a:lumMod val="75000"/>
            </a:schemeClr>
          </a:solidFill>
        </p:grpSpPr>
        <p:sp>
          <p:nvSpPr>
            <p:cNvPr id="67" name="직사각형 66"/>
            <p:cNvSpPr/>
            <p:nvPr/>
          </p:nvSpPr>
          <p:spPr>
            <a:xfrm>
              <a:off x="4807131" y="2007037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715692" y="2064201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637314" y="2129245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20194" y="2548827"/>
              <a:ext cx="88827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9269692" y="2835160"/>
            <a:ext cx="1436914" cy="1360616"/>
            <a:chOff x="4637314" y="2007037"/>
            <a:chExt cx="1436914" cy="1360616"/>
          </a:xfrm>
          <a:solidFill>
            <a:schemeClr val="bg1">
              <a:lumMod val="75000"/>
            </a:schemeClr>
          </a:solidFill>
        </p:grpSpPr>
        <p:sp>
          <p:nvSpPr>
            <p:cNvPr id="72" name="직사각형 71"/>
            <p:cNvSpPr/>
            <p:nvPr/>
          </p:nvSpPr>
          <p:spPr>
            <a:xfrm>
              <a:off x="4807131" y="2007037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715692" y="2064201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637314" y="2129245"/>
              <a:ext cx="1267097" cy="12384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20194" y="2548827"/>
              <a:ext cx="88827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76" name="직선 화살표 연결선 75"/>
          <p:cNvCxnSpPr/>
          <p:nvPr/>
        </p:nvCxnSpPr>
        <p:spPr>
          <a:xfrm>
            <a:off x="9348070" y="4369553"/>
            <a:ext cx="11887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155430" y="3014792"/>
            <a:ext cx="0" cy="11809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578697" y="454078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908869" y="3225239"/>
            <a:ext cx="18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150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3994208" y="4639448"/>
            <a:ext cx="442714" cy="443241"/>
            <a:chOff x="3002614" y="4960481"/>
            <a:chExt cx="442714" cy="443241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3234690" y="4960481"/>
              <a:ext cx="0" cy="4432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3002614" y="5183822"/>
              <a:ext cx="4427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702133" y="508268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Padding</a:t>
            </a:r>
            <a:endParaRPr lang="ko-KR" altLang="en-US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995410" y="2258091"/>
            <a:ext cx="674988" cy="6478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73737" y="2286784"/>
            <a:ext cx="66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5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CNN </a:t>
            </a:r>
            <a:r>
              <a:rPr lang="en-US" altLang="ko-KR" sz="2800" b="1" i="1" kern="0" dirty="0" smtClean="0">
                <a:solidFill>
                  <a:prstClr val="white">
                    <a:lumMod val="65000"/>
                  </a:prstClr>
                </a:solidFill>
              </a:rPr>
              <a:t>02 </a:t>
            </a:r>
            <a:r>
              <a:rPr lang="ko-KR" altLang="en-US" sz="2800" b="1" i="1" kern="0" dirty="0" smtClean="0">
                <a:solidFill>
                  <a:prstClr val="white">
                    <a:lumMod val="65000"/>
                  </a:prstClr>
                </a:solidFill>
              </a:rPr>
              <a:t>모델 소개</a:t>
            </a:r>
            <a:endParaRPr lang="en-US" altLang="ko-KR" sz="2800" b="1" i="1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21" y="1035697"/>
            <a:ext cx="4763165" cy="56836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960172"/>
            <a:ext cx="5029200" cy="575922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170403" y="2207367"/>
            <a:ext cx="3741303" cy="3340359"/>
            <a:chOff x="7053943" y="960173"/>
            <a:chExt cx="3741303" cy="564590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BBEFE22-D88E-4F95-9F6B-02E15E2224D3}"/>
                </a:ext>
              </a:extLst>
            </p:cNvPr>
            <p:cNvGrpSpPr/>
            <p:nvPr/>
          </p:nvGrpSpPr>
          <p:grpSpPr>
            <a:xfrm>
              <a:off x="7053943" y="960173"/>
              <a:ext cx="3741303" cy="5645900"/>
              <a:chOff x="4483472" y="3629167"/>
              <a:chExt cx="3024000" cy="2141206"/>
            </a:xfrm>
          </p:grpSpPr>
          <p:sp>
            <p:nvSpPr>
              <p:cNvPr id="18" name="양쪽 모서리가 둥근 사각형 269">
                <a:extLst>
                  <a:ext uri="{FF2B5EF4-FFF2-40B4-BE49-F238E27FC236}">
                    <a16:creationId xmlns:a16="http://schemas.microsoft.com/office/drawing/2014/main" id="{0F57FC56-E191-4F09-A8B9-21E552DD8670}"/>
                  </a:ext>
                </a:extLst>
              </p:cNvPr>
              <p:cNvSpPr/>
              <p:nvPr/>
            </p:nvSpPr>
            <p:spPr>
              <a:xfrm>
                <a:off x="4483472" y="3629167"/>
                <a:ext cx="3014608" cy="2125457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1B2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F14A548-7A32-4E95-AFAB-67D36C888B4F}"/>
                  </a:ext>
                </a:extLst>
              </p:cNvPr>
              <p:cNvCxnSpPr/>
              <p:nvPr/>
            </p:nvCxnSpPr>
            <p:spPr>
              <a:xfrm>
                <a:off x="4483472" y="5770373"/>
                <a:ext cx="3024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7382650" y="1549706"/>
              <a:ext cx="1770678" cy="4369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Epoch : 30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Validation : 30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b="1" dirty="0" smtClean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Loss : 0.8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 err="1" smtClean="0">
                  <a:solidFill>
                    <a:prstClr val="white"/>
                  </a:solidFill>
                </a:rPr>
                <a:t>Acc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 : 0.83</a:t>
              </a:r>
              <a:endParaRPr lang="en-US" altLang="ko-KR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91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CNN </a:t>
            </a:r>
            <a:r>
              <a:rPr lang="en-US" altLang="ko-KR" sz="2800" b="1" i="1" kern="0" dirty="0" smtClean="0">
                <a:solidFill>
                  <a:prstClr val="white">
                    <a:lumMod val="65000"/>
                  </a:prstClr>
                </a:solidFill>
              </a:rPr>
              <a:t>02 </a:t>
            </a:r>
            <a:r>
              <a:rPr lang="ko-KR" altLang="en-US" sz="2800" b="1" i="1" kern="0" dirty="0" smtClean="0">
                <a:solidFill>
                  <a:prstClr val="white">
                    <a:lumMod val="65000"/>
                  </a:prstClr>
                </a:solidFill>
              </a:rPr>
              <a:t>모델 소개</a:t>
            </a:r>
            <a:endParaRPr lang="en-US" altLang="ko-KR" sz="2800" b="1" i="1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170403" y="2207367"/>
            <a:ext cx="3741303" cy="3340359"/>
            <a:chOff x="7053943" y="960173"/>
            <a:chExt cx="3741303" cy="56459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BEFE22-D88E-4F95-9F6B-02E15E2224D3}"/>
                </a:ext>
              </a:extLst>
            </p:cNvPr>
            <p:cNvGrpSpPr/>
            <p:nvPr/>
          </p:nvGrpSpPr>
          <p:grpSpPr>
            <a:xfrm>
              <a:off x="7053943" y="960173"/>
              <a:ext cx="3741303" cy="5645900"/>
              <a:chOff x="4483472" y="3629167"/>
              <a:chExt cx="3024000" cy="2141206"/>
            </a:xfrm>
          </p:grpSpPr>
          <p:sp>
            <p:nvSpPr>
              <p:cNvPr id="11" name="양쪽 모서리가 둥근 사각형 269">
                <a:extLst>
                  <a:ext uri="{FF2B5EF4-FFF2-40B4-BE49-F238E27FC236}">
                    <a16:creationId xmlns:a16="http://schemas.microsoft.com/office/drawing/2014/main" id="{0F57FC56-E191-4F09-A8B9-21E552DD8670}"/>
                  </a:ext>
                </a:extLst>
              </p:cNvPr>
              <p:cNvSpPr/>
              <p:nvPr/>
            </p:nvSpPr>
            <p:spPr>
              <a:xfrm>
                <a:off x="4483472" y="3629167"/>
                <a:ext cx="3014608" cy="2125457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1B2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DF14A548-7A32-4E95-AFAB-67D36C888B4F}"/>
                  </a:ext>
                </a:extLst>
              </p:cNvPr>
              <p:cNvCxnSpPr/>
              <p:nvPr/>
            </p:nvCxnSpPr>
            <p:spPr>
              <a:xfrm>
                <a:off x="4483472" y="5770373"/>
                <a:ext cx="3024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7382650" y="1549706"/>
              <a:ext cx="1770678" cy="42792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Epoch : 30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Validation : 30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b="1" dirty="0" smtClean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Loss : 0.41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 err="1" smtClean="0">
                  <a:solidFill>
                    <a:prstClr val="white"/>
                  </a:solidFill>
                </a:rPr>
                <a:t>Acc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 : 0.88</a:t>
              </a:r>
              <a:endParaRPr lang="en-US" altLang="ko-KR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1035697"/>
            <a:ext cx="4805265" cy="56836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1035696"/>
            <a:ext cx="4805265" cy="56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9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14A548-7A32-4E95-AFAB-67D36C888B4F}"/>
              </a:ext>
            </a:extLst>
          </p:cNvPr>
          <p:cNvCxnSpPr/>
          <p:nvPr/>
        </p:nvCxnSpPr>
        <p:spPr>
          <a:xfrm>
            <a:off x="862941" y="9283016"/>
            <a:ext cx="99323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CNN </a:t>
            </a:r>
            <a:r>
              <a:rPr lang="en-US" altLang="ko-KR" sz="2800" b="1" i="1" kern="0" dirty="0" smtClean="0">
                <a:solidFill>
                  <a:prstClr val="white">
                    <a:lumMod val="65000"/>
                  </a:prstClr>
                </a:solidFill>
              </a:rPr>
              <a:t>02 </a:t>
            </a:r>
            <a:r>
              <a:rPr lang="ko-KR" altLang="en-US" sz="2800" b="1" i="1" kern="0" dirty="0" smtClean="0">
                <a:solidFill>
                  <a:prstClr val="white">
                    <a:lumMod val="65000"/>
                  </a:prstClr>
                </a:solidFill>
              </a:rPr>
              <a:t>모델 소개</a:t>
            </a:r>
            <a:endParaRPr lang="en-US" altLang="ko-KR" sz="2800" b="1" i="1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28" y="1073021"/>
            <a:ext cx="8987078" cy="54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한쪽 모서리가 둥근 사각형 6">
            <a:extLst>
              <a:ext uri="{FF2B5EF4-FFF2-40B4-BE49-F238E27FC236}">
                <a16:creationId xmlns:a16="http://schemas.microsoft.com/office/drawing/2014/main" id="{6B914248-D808-49B8-A4A6-52D4676F3764}"/>
              </a:ext>
            </a:extLst>
          </p:cNvPr>
          <p:cNvSpPr/>
          <p:nvPr/>
        </p:nvSpPr>
        <p:spPr>
          <a:xfrm>
            <a:off x="862941" y="1167595"/>
            <a:ext cx="9901455" cy="4230028"/>
          </a:xfrm>
          <a:prstGeom prst="round1Rect">
            <a:avLst>
              <a:gd name="adj" fmla="val 423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BEFE22-D88E-4F95-9F6B-02E15E2224D3}"/>
              </a:ext>
            </a:extLst>
          </p:cNvPr>
          <p:cNvGrpSpPr/>
          <p:nvPr/>
        </p:nvGrpSpPr>
        <p:grpSpPr>
          <a:xfrm>
            <a:off x="862941" y="5496598"/>
            <a:ext cx="9932305" cy="1170532"/>
            <a:chOff x="4483472" y="3629167"/>
            <a:chExt cx="3024000" cy="2141206"/>
          </a:xfrm>
        </p:grpSpPr>
        <p:sp>
          <p:nvSpPr>
            <p:cNvPr id="11" name="양쪽 모서리가 둥근 사각형 269">
              <a:extLst>
                <a:ext uri="{FF2B5EF4-FFF2-40B4-BE49-F238E27FC236}">
                  <a16:creationId xmlns:a16="http://schemas.microsoft.com/office/drawing/2014/main" id="{0F57FC56-E191-4F09-A8B9-21E552DD8670}"/>
                </a:ext>
              </a:extLst>
            </p:cNvPr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4000" b="1" dirty="0" smtClean="0">
                  <a:solidFill>
                    <a:prstClr val="white"/>
                  </a:solidFill>
                </a:rPr>
                <a:t>데이터 </a:t>
              </a:r>
              <a:r>
                <a:rPr lang="ko-KR" altLang="en-US" sz="4000" b="1" dirty="0" err="1" smtClean="0">
                  <a:solidFill>
                    <a:prstClr val="white"/>
                  </a:solidFill>
                </a:rPr>
                <a:t>라벨링</a:t>
              </a:r>
              <a:r>
                <a:rPr lang="ko-KR" altLang="en-US" sz="4000" b="1" dirty="0" smtClean="0">
                  <a:solidFill>
                    <a:prstClr val="white"/>
                  </a:solidFill>
                </a:rPr>
                <a:t> 문제 발견</a:t>
              </a:r>
              <a:endParaRPr lang="en-US" altLang="ko-KR" sz="4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F14A548-7A32-4E95-AFAB-67D36C888B4F}"/>
                </a:ext>
              </a:extLst>
            </p:cNvPr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CNN </a:t>
            </a:r>
            <a:r>
              <a:rPr lang="en-US" altLang="ko-KR" sz="2800" b="1" i="1" kern="0" dirty="0" smtClean="0">
                <a:solidFill>
                  <a:prstClr val="white">
                    <a:lumMod val="65000"/>
                  </a:prstClr>
                </a:solidFill>
              </a:rPr>
              <a:t>02 </a:t>
            </a:r>
            <a:r>
              <a:rPr lang="ko-KR" altLang="en-US" sz="2800" b="1" i="1" kern="0" dirty="0" smtClean="0">
                <a:solidFill>
                  <a:prstClr val="white">
                    <a:lumMod val="65000"/>
                  </a:prstClr>
                </a:solidFill>
              </a:rPr>
              <a:t>모델 소개</a:t>
            </a:r>
            <a:endParaRPr lang="en-US" altLang="ko-KR" sz="2800" b="1" i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CNN </a:t>
            </a:r>
            <a:r>
              <a:rPr lang="en-US" altLang="ko-KR" sz="2800" b="1" i="1" kern="0" dirty="0" smtClean="0">
                <a:solidFill>
                  <a:prstClr val="white">
                    <a:lumMod val="65000"/>
                  </a:prstClr>
                </a:solidFill>
              </a:rPr>
              <a:t>02 </a:t>
            </a:r>
            <a:r>
              <a:rPr lang="ko-KR" altLang="en-US" sz="2800" b="1" i="1" kern="0" dirty="0" smtClean="0">
                <a:solidFill>
                  <a:prstClr val="white">
                    <a:lumMod val="65000"/>
                  </a:prstClr>
                </a:solidFill>
              </a:rPr>
              <a:t>모델 소개</a:t>
            </a:r>
            <a:endParaRPr lang="en-US" altLang="ko-KR" sz="2800" b="1" i="1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170403" y="2207367"/>
            <a:ext cx="3741303" cy="3340359"/>
            <a:chOff x="7053943" y="960173"/>
            <a:chExt cx="3741303" cy="56459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BEFE22-D88E-4F95-9F6B-02E15E2224D3}"/>
                </a:ext>
              </a:extLst>
            </p:cNvPr>
            <p:cNvGrpSpPr/>
            <p:nvPr/>
          </p:nvGrpSpPr>
          <p:grpSpPr>
            <a:xfrm>
              <a:off x="7053943" y="960173"/>
              <a:ext cx="3741303" cy="5645900"/>
              <a:chOff x="4483472" y="3629167"/>
              <a:chExt cx="3024000" cy="2141206"/>
            </a:xfrm>
          </p:grpSpPr>
          <p:sp>
            <p:nvSpPr>
              <p:cNvPr id="11" name="양쪽 모서리가 둥근 사각형 269">
                <a:extLst>
                  <a:ext uri="{FF2B5EF4-FFF2-40B4-BE49-F238E27FC236}">
                    <a16:creationId xmlns:a16="http://schemas.microsoft.com/office/drawing/2014/main" id="{0F57FC56-E191-4F09-A8B9-21E552DD8670}"/>
                  </a:ext>
                </a:extLst>
              </p:cNvPr>
              <p:cNvSpPr/>
              <p:nvPr/>
            </p:nvSpPr>
            <p:spPr>
              <a:xfrm>
                <a:off x="4483472" y="3629167"/>
                <a:ext cx="3014608" cy="2125457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1B2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DF14A548-7A32-4E95-AFAB-67D36C888B4F}"/>
                  </a:ext>
                </a:extLst>
              </p:cNvPr>
              <p:cNvCxnSpPr/>
              <p:nvPr/>
            </p:nvCxnSpPr>
            <p:spPr>
              <a:xfrm>
                <a:off x="4483472" y="5770373"/>
                <a:ext cx="3024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7382650" y="1549706"/>
              <a:ext cx="1770678" cy="4369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Epoch : 50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Validation : 20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b="1" dirty="0" smtClean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Loss : 0.4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 err="1" smtClean="0">
                  <a:solidFill>
                    <a:prstClr val="white"/>
                  </a:solidFill>
                </a:rPr>
                <a:t>Acc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 : 0.94</a:t>
              </a:r>
              <a:endParaRPr lang="en-US" altLang="ko-KR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1035697"/>
            <a:ext cx="4002986" cy="56836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1" y="960173"/>
            <a:ext cx="4516671" cy="57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137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</vt:lpstr>
      <vt:lpstr>나눔바른고딕</vt:lpstr>
      <vt:lpstr>맑은 고딕</vt:lpstr>
      <vt:lpstr>휴먼둥근헤드라인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21</cp:revision>
  <dcterms:created xsi:type="dcterms:W3CDTF">2019-08-25T10:15:18Z</dcterms:created>
  <dcterms:modified xsi:type="dcterms:W3CDTF">2019-10-22T01:13:51Z</dcterms:modified>
</cp:coreProperties>
</file>