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6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8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7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9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6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9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0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1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6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5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2E7C-8BE7-463D-9D4D-F633B00F6CD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886967"/>
            <a:ext cx="3456384" cy="1470025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토마토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숙성도이미지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분류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1840" y="5132784"/>
            <a:ext cx="1800200" cy="17526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양한솔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김재경</a:t>
            </a:r>
          </a:p>
        </p:txBody>
      </p:sp>
      <p:pic>
        <p:nvPicPr>
          <p:cNvPr id="3074" name="Picture 2" descr="C:\Users\user1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96" y="0"/>
            <a:ext cx="4495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1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7129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 개요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ko-KR" sz="2000" b="1" dirty="0" err="1">
                <a:solidFill>
                  <a:schemeClr val="bg2">
                    <a:lumMod val="25000"/>
                  </a:schemeClr>
                </a:solidFill>
              </a:rPr>
              <a:t>스마트팜과</a:t>
            </a:r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 같이 농업에도 인공지능이 사용되고 있습니다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특히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자율재배 부분에서는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3D</a:t>
            </a:r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카메라와 인공지능으로 생육 상태 데이터를 수집하여 분석에 활용한다고 합니다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익지 않은 토마토는 독성이 존재한다고 하여 재배할 때 특히 더 유의해야 한다고 생각했습니다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그래서 저희 조는 토마토의 이미지를 수집해서 숙성 여부를 분류하는 </a:t>
            </a:r>
            <a:r>
              <a:rPr lang="ko-KR" altLang="ko-KR" sz="2000" b="1" dirty="0" err="1">
                <a:solidFill>
                  <a:schemeClr val="bg2">
                    <a:lumMod val="25000"/>
                  </a:schemeClr>
                </a:solidFill>
              </a:rPr>
              <a:t>딥러닝</a:t>
            </a:r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 모델을 만들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기로 하였</a:t>
            </a:r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습니다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C:\Users\user1\Desktop\restmb_allidxm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7"/>
            <a:ext cx="4680012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1\Desktop\29tomato1-superJumb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73" y="3573017"/>
            <a:ext cx="4443427" cy="32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00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260648"/>
            <a:ext cx="77768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이미지 수집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(1)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방법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구글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이미지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크롤링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(2)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문제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‘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토마토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’ ,’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안 익은 토마토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’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를 키워드로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크롤링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했지만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음식사진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인물사진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다른 과일이나 야채 사진도 함께 저장되어서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실질적으로 활용될 사진의 개수가 적음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(3)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방안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한국어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중국어를 활용해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더 다양한 토마토 사진을 얻음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green tomato -&gt;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약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600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약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200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안 익은 토마토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-&gt; 600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-&gt; 100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未成熟的西红柿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-&gt;600 -&gt; 100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Tomato -&gt; 600 -&gt; 200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토마토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-&gt; 600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-&gt; 100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番茄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-&gt; 600 -&gt;100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=&gt;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총 각각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5~600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 정도의 사진을 얻었음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C:\Users\202-018\Desktop\크롤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2" y="1124744"/>
            <a:ext cx="8716736" cy="517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3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en-US" altLang="ko-KR" sz="3600" b="1" dirty="0" err="1">
                <a:solidFill>
                  <a:schemeClr val="bg2">
                    <a:lumMod val="25000"/>
                  </a:schemeClr>
                </a:solidFill>
              </a:rPr>
              <a:t>Cnn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모델 만들기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arenBoth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 모델 만들기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         	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train -&gt; 800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, test -&gt; 294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층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( 3X3 convolution, 2X2 pooling,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활성화 함수는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relu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첫 번째 층 필터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32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두 번째 층 필터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64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세 번째 층 필터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128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네 번째 층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노드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256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(fully connect layer)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0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202-018\Desktop\캡처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9582"/>
            <a:ext cx="8363811" cy="53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(1)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모델 만들기</a:t>
            </a:r>
          </a:p>
        </p:txBody>
      </p:sp>
      <p:pic>
        <p:nvPicPr>
          <p:cNvPr id="4099" name="Picture 3" descr="C:\Users\202-018\Desktop\캡처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24744"/>
            <a:ext cx="836381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5040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(2)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학습시키기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에폭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수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정확도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90%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이상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5122" name="Picture 2" descr="C:\Users\202-018\Desktop\캡처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7" y="1412776"/>
            <a:ext cx="681196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29309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Train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accuracy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58924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Test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accuracy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9" name="Picture 5" descr="C:\Users\202-018\Desktop\dro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7" y="3924275"/>
            <a:ext cx="6859587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202-018\Desktop\drop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87" y="5373216"/>
            <a:ext cx="683101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202-018\Desktop\에폭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4" y="1414756"/>
            <a:ext cx="4142342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202-018\Desktop\에폭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4756"/>
            <a:ext cx="398203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33265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(3)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예측해보기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23" y="6266262"/>
            <a:ext cx="2329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익은 토마토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8619" y="627970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안 익은 토마토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513" y="6266262"/>
            <a:ext cx="243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안 익은 토마토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1212394" y="5176753"/>
            <a:ext cx="672505" cy="48449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020609" y="5167364"/>
            <a:ext cx="672505" cy="48449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092714" y="5167364"/>
            <a:ext cx="672505" cy="48449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202-018\Anaconda_src\cnn_sample\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9" y="1002089"/>
            <a:ext cx="2117356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202-018\Anaconda_src\cnn_sample\g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21" y="980728"/>
            <a:ext cx="2080528" cy="15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202-018\Anaconda_src\cnn_sample\0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948" y="1017750"/>
            <a:ext cx="2293271" cy="15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202-018\Desktop\캡처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72" y="2924944"/>
            <a:ext cx="2181225" cy="20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202-018\Desktop\캡처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2257425" cy="20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202-018\Desktop\캡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683" y="2924944"/>
            <a:ext cx="2209800" cy="203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202-018\Desktop\캡처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88" y="5958640"/>
            <a:ext cx="14573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202-018\Desktop\캡처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6" y="5968165"/>
            <a:ext cx="1371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202-018\Desktop\캡처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86" y="5949115"/>
            <a:ext cx="14287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0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287</Words>
  <Application>Microsoft Office PowerPoint</Application>
  <PresentationFormat>화면 슬라이드 쇼(4:3)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토마토 숙성도이미지 분류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토마토 이미지 분류</dc:title>
  <dc:creator>user1</dc:creator>
  <cp:lastModifiedBy>kim jaekyung</cp:lastModifiedBy>
  <cp:revision>20</cp:revision>
  <dcterms:created xsi:type="dcterms:W3CDTF">2019-10-20T03:33:24Z</dcterms:created>
  <dcterms:modified xsi:type="dcterms:W3CDTF">2019-12-12T10:17:10Z</dcterms:modified>
</cp:coreProperties>
</file>