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</p:sldIdLst>
  <p:sldSz cx="9144000" cy="6858000" type="screen4x3"/>
  <p:notesSz cx="6858000" cy="9144000"/>
  <p:embeddedFontLst>
    <p:embeddedFont>
      <p:font typeface="배달의민족 주아" panose="020B0600000101010101" charset="-127"/>
      <p:regular r:id="rId7"/>
    </p:embeddedFont>
    <p:embeddedFont>
      <p:font typeface="Aharoni" panose="02010803020104030203" pitchFamily="2" charset="-79"/>
      <p:bold r:id="rId8"/>
    </p:embeddedFont>
    <p:embeddedFont>
      <p:font typeface="맑은 고딕" panose="020B0503020000020004" pitchFamily="50" charset="-127"/>
      <p:regular r:id="rId9"/>
      <p:bold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477BB9"/>
    <a:srgbClr val="FCCE24"/>
    <a:srgbClr val="FF9900"/>
    <a:srgbClr val="EAEAEA"/>
    <a:srgbClr val="E0E0E0"/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34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5F05-C4C5-4F7E-9522-7D019AD700A2}" type="datetimeFigureOut">
              <a:rPr lang="ko-KR" altLang="en-US" smtClean="0"/>
              <a:pPr/>
              <a:t>2018-12-18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9118-F426-49F1-B929-63AA3D3CA6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5F05-C4C5-4F7E-9522-7D019AD700A2}" type="datetimeFigureOut">
              <a:rPr lang="ko-KR" altLang="en-US" smtClean="0"/>
              <a:pPr/>
              <a:t>2018-12-18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9118-F426-49F1-B929-63AA3D3CA6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5F05-C4C5-4F7E-9522-7D019AD700A2}" type="datetimeFigureOut">
              <a:rPr lang="ko-KR" altLang="en-US" smtClean="0"/>
              <a:pPr/>
              <a:t>2018-12-18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9118-F426-49F1-B929-63AA3D3CA6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5F05-C4C5-4F7E-9522-7D019AD700A2}" type="datetimeFigureOut">
              <a:rPr lang="ko-KR" altLang="en-US" smtClean="0"/>
              <a:pPr/>
              <a:t>2018-12-18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9118-F426-49F1-B929-63AA3D3CA6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5F05-C4C5-4F7E-9522-7D019AD700A2}" type="datetimeFigureOut">
              <a:rPr lang="ko-KR" altLang="en-US" smtClean="0"/>
              <a:pPr/>
              <a:t>2018-12-18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9118-F426-49F1-B929-63AA3D3CA6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5F05-C4C5-4F7E-9522-7D019AD700A2}" type="datetimeFigureOut">
              <a:rPr lang="ko-KR" altLang="en-US" smtClean="0"/>
              <a:pPr/>
              <a:t>2018-12-18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9118-F426-49F1-B929-63AA3D3CA6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5F05-C4C5-4F7E-9522-7D019AD700A2}" type="datetimeFigureOut">
              <a:rPr lang="ko-KR" altLang="en-US" smtClean="0"/>
              <a:pPr/>
              <a:t>2018-12-18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9118-F426-49F1-B929-63AA3D3CA6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5F05-C4C5-4F7E-9522-7D019AD700A2}" type="datetimeFigureOut">
              <a:rPr lang="ko-KR" altLang="en-US" smtClean="0"/>
              <a:pPr/>
              <a:t>2018-12-18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9118-F426-49F1-B929-63AA3D3CA6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5F05-C4C5-4F7E-9522-7D019AD700A2}" type="datetimeFigureOut">
              <a:rPr lang="ko-KR" altLang="en-US" smtClean="0"/>
              <a:pPr/>
              <a:t>2018-12-18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9118-F426-49F1-B929-63AA3D3CA6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5F05-C4C5-4F7E-9522-7D019AD700A2}" type="datetimeFigureOut">
              <a:rPr lang="ko-KR" altLang="en-US" smtClean="0"/>
              <a:pPr/>
              <a:t>2018-12-18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9118-F426-49F1-B929-63AA3D3CA6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5F05-C4C5-4F7E-9522-7D019AD700A2}" type="datetimeFigureOut">
              <a:rPr lang="ko-KR" altLang="en-US" smtClean="0"/>
              <a:pPr/>
              <a:t>2018-12-18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9118-F426-49F1-B929-63AA3D3CA6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F5F05-C4C5-4F7E-9522-7D019AD700A2}" type="datetimeFigureOut">
              <a:rPr lang="ko-KR" altLang="en-US" smtClean="0"/>
              <a:pPr/>
              <a:t>2018-12-18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09118-F426-49F1-B929-63AA3D3CA6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-1044624" y="5229200"/>
            <a:ext cx="10513168" cy="2304256"/>
            <a:chOff x="1619672" y="5877272"/>
            <a:chExt cx="8856984" cy="1584176"/>
          </a:xfrm>
        </p:grpSpPr>
        <p:sp>
          <p:nvSpPr>
            <p:cNvPr id="12" name="타원 11"/>
            <p:cNvSpPr/>
            <p:nvPr/>
          </p:nvSpPr>
          <p:spPr>
            <a:xfrm>
              <a:off x="1619672" y="5877272"/>
              <a:ext cx="2304256" cy="108012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22"/>
            <p:cNvGrpSpPr/>
            <p:nvPr/>
          </p:nvGrpSpPr>
          <p:grpSpPr>
            <a:xfrm>
              <a:off x="5436096" y="6021288"/>
              <a:ext cx="3707904" cy="836712"/>
              <a:chOff x="5436096" y="6021288"/>
              <a:chExt cx="3707904" cy="836712"/>
            </a:xfrm>
          </p:grpSpPr>
          <p:pic>
            <p:nvPicPr>
              <p:cNvPr id="28" name="Picture 2" descr="d:\Users\Administrator\Desktop\그림1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14510" b="52167"/>
              <a:stretch>
                <a:fillRect/>
              </a:stretch>
            </p:blipFill>
            <p:spPr bwMode="auto">
              <a:xfrm flipH="1">
                <a:off x="6516216" y="6021288"/>
                <a:ext cx="2627784" cy="83671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d:\Users\Administrator\Desktop\그림2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b="56950"/>
              <a:stretch>
                <a:fillRect/>
              </a:stretch>
            </p:blipFill>
            <p:spPr bwMode="auto">
              <a:xfrm>
                <a:off x="5436096" y="6309320"/>
                <a:ext cx="3202584" cy="548680"/>
              </a:xfrm>
              <a:prstGeom prst="rect">
                <a:avLst/>
              </a:prstGeom>
              <a:noFill/>
            </p:spPr>
          </p:pic>
        </p:grpSp>
        <p:grpSp>
          <p:nvGrpSpPr>
            <p:cNvPr id="14" name="그룹 26"/>
            <p:cNvGrpSpPr/>
            <p:nvPr/>
          </p:nvGrpSpPr>
          <p:grpSpPr>
            <a:xfrm>
              <a:off x="3168352" y="5877272"/>
              <a:ext cx="7308304" cy="1080120"/>
              <a:chOff x="2987824" y="6317940"/>
              <a:chExt cx="7308304" cy="1080120"/>
            </a:xfrm>
            <a:solidFill>
              <a:schemeClr val="tx2">
                <a:lumMod val="40000"/>
                <a:lumOff val="60000"/>
              </a:schemeClr>
            </a:solidFill>
          </p:grpSpPr>
          <p:sp>
            <p:nvSpPr>
              <p:cNvPr id="24" name="타원 23"/>
              <p:cNvSpPr/>
              <p:nvPr/>
            </p:nvSpPr>
            <p:spPr>
              <a:xfrm>
                <a:off x="2987824" y="6317940"/>
                <a:ext cx="2304256" cy="1080120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4499992" y="6317940"/>
                <a:ext cx="2304256" cy="1080120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6372200" y="6317940"/>
                <a:ext cx="2304256" cy="1080120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7991872" y="6317940"/>
                <a:ext cx="2304256" cy="1080120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타원 14"/>
            <p:cNvSpPr/>
            <p:nvPr/>
          </p:nvSpPr>
          <p:spPr>
            <a:xfrm>
              <a:off x="2411760" y="6093296"/>
              <a:ext cx="2304256" cy="1080120"/>
            </a:xfrm>
            <a:prstGeom prst="ellipse">
              <a:avLst/>
            </a:prstGeom>
            <a:solidFill>
              <a:srgbClr val="477BB9"/>
            </a:solidFill>
            <a:ln>
              <a:solidFill>
                <a:srgbClr val="477B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5796136" y="6021288"/>
              <a:ext cx="2304256" cy="1080120"/>
            </a:xfrm>
            <a:prstGeom prst="ellipse">
              <a:avLst/>
            </a:prstGeom>
            <a:solidFill>
              <a:srgbClr val="477BB9"/>
            </a:solidFill>
            <a:ln>
              <a:solidFill>
                <a:srgbClr val="477B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7415808" y="6093296"/>
              <a:ext cx="2304256" cy="1080120"/>
            </a:xfrm>
            <a:prstGeom prst="ellipse">
              <a:avLst/>
            </a:prstGeom>
            <a:solidFill>
              <a:srgbClr val="477BB9"/>
            </a:solidFill>
            <a:ln>
              <a:solidFill>
                <a:srgbClr val="477B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3923928" y="6021288"/>
              <a:ext cx="2304256" cy="1080120"/>
            </a:xfrm>
            <a:prstGeom prst="ellipse">
              <a:avLst/>
            </a:prstGeom>
            <a:solidFill>
              <a:srgbClr val="477BB9"/>
            </a:solidFill>
            <a:ln>
              <a:solidFill>
                <a:srgbClr val="477B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35"/>
            <p:cNvGrpSpPr/>
            <p:nvPr/>
          </p:nvGrpSpPr>
          <p:grpSpPr>
            <a:xfrm>
              <a:off x="2411760" y="6381328"/>
              <a:ext cx="7956376" cy="1080120"/>
              <a:chOff x="2987824" y="6317940"/>
              <a:chExt cx="7308304" cy="1080120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2987824" y="6317940"/>
                <a:ext cx="2304256" cy="108012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4499992" y="6317940"/>
                <a:ext cx="2304256" cy="108012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6372200" y="6317940"/>
                <a:ext cx="2304256" cy="108012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7991872" y="6317940"/>
                <a:ext cx="2304256" cy="108012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2050" name="Picture 2" descr="d:\Users\Administrator\Desktop\그림2.png"/>
          <p:cNvPicPr>
            <a:picLocks noChangeAspect="1" noChangeArrowheads="1"/>
          </p:cNvPicPr>
          <p:nvPr/>
        </p:nvPicPr>
        <p:blipFill>
          <a:blip r:embed="rId3" cstate="print"/>
          <a:srcRect b="56950"/>
          <a:stretch>
            <a:fillRect/>
          </a:stretch>
        </p:blipFill>
        <p:spPr bwMode="auto">
          <a:xfrm>
            <a:off x="0" y="5373216"/>
            <a:ext cx="9721080" cy="1469355"/>
          </a:xfrm>
          <a:prstGeom prst="rect">
            <a:avLst/>
          </a:prstGeom>
          <a:noFill/>
        </p:spPr>
      </p:pic>
      <p:grpSp>
        <p:nvGrpSpPr>
          <p:cNvPr id="64" name="그룹 63"/>
          <p:cNvGrpSpPr/>
          <p:nvPr/>
        </p:nvGrpSpPr>
        <p:grpSpPr>
          <a:xfrm>
            <a:off x="611560" y="980729"/>
            <a:ext cx="7920880" cy="1800200"/>
            <a:chOff x="611560" y="352295"/>
            <a:chExt cx="7920880" cy="1636545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65" name="모서리가 둥근 직사각형 64"/>
            <p:cNvSpPr/>
            <p:nvPr/>
          </p:nvSpPr>
          <p:spPr>
            <a:xfrm>
              <a:off x="611560" y="352295"/>
              <a:ext cx="7920880" cy="1204497"/>
            </a:xfrm>
            <a:prstGeom prst="roundRect">
              <a:avLst/>
            </a:prstGeom>
            <a:grpFill/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이등변 삼각형 65"/>
            <p:cNvSpPr/>
            <p:nvPr/>
          </p:nvSpPr>
          <p:spPr>
            <a:xfrm flipV="1">
              <a:off x="4211960" y="1556792"/>
              <a:ext cx="432048" cy="432048"/>
            </a:xfrm>
            <a:prstGeom prst="triangle">
              <a:avLst>
                <a:gd name="adj" fmla="val 53307"/>
              </a:avLst>
            </a:prstGeom>
            <a:grpFill/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539552" y="908720"/>
            <a:ext cx="7920880" cy="1800200"/>
            <a:chOff x="611560" y="352295"/>
            <a:chExt cx="7920880" cy="1636545"/>
          </a:xfrm>
        </p:grpSpPr>
        <p:sp>
          <p:nvSpPr>
            <p:cNvPr id="61" name="모서리가 둥근 직사각형 60"/>
            <p:cNvSpPr/>
            <p:nvPr/>
          </p:nvSpPr>
          <p:spPr>
            <a:xfrm>
              <a:off x="611560" y="352295"/>
              <a:ext cx="7920880" cy="120449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haroni" panose="02010803020104030203" pitchFamily="2" charset="-79"/>
                  <a:ea typeface="배달의민족 주아" panose="020B0600000101010101" charset="-127"/>
                  <a:cs typeface="Aharoni" panose="02010803020104030203" pitchFamily="2" charset="-79"/>
                </a:rPr>
                <a:t>Search</a:t>
              </a:r>
              <a:endPara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배달의민족 주아" panose="020B0600000101010101" charset="-127"/>
                <a:cs typeface="Aharoni" panose="02010803020104030203" pitchFamily="2" charset="-79"/>
              </a:endParaRPr>
            </a:p>
          </p:txBody>
        </p:sp>
        <p:sp>
          <p:nvSpPr>
            <p:cNvPr id="62" name="이등변 삼각형 61"/>
            <p:cNvSpPr/>
            <p:nvPr/>
          </p:nvSpPr>
          <p:spPr>
            <a:xfrm flipV="1">
              <a:off x="4211960" y="1556792"/>
              <a:ext cx="432048" cy="432048"/>
            </a:xfrm>
            <a:prstGeom prst="triangle">
              <a:avLst>
                <a:gd name="adj" fmla="val 5330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1" name="Picture 3" descr="d:\Users\Administrator\Desktop\그림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9872" y="3356992"/>
            <a:ext cx="2058592" cy="2736304"/>
          </a:xfrm>
          <a:prstGeom prst="rect">
            <a:avLst/>
          </a:prstGeom>
          <a:noFill/>
        </p:spPr>
      </p:pic>
      <p:sp>
        <p:nvSpPr>
          <p:cNvPr id="30" name="TextBox 29"/>
          <p:cNvSpPr txBox="1"/>
          <p:nvPr/>
        </p:nvSpPr>
        <p:spPr>
          <a:xfrm>
            <a:off x="2151432" y="6167407"/>
            <a:ext cx="4697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Aharoni" panose="02010803020104030203" pitchFamily="2" charset="-79"/>
                <a:ea typeface="한컴 윤고딕 230" pitchFamily="18" charset="-127"/>
                <a:cs typeface="Aharoni" panose="02010803020104030203" pitchFamily="2" charset="-79"/>
              </a:rPr>
              <a:t>B877005 Kim </a:t>
            </a:r>
            <a:r>
              <a:rPr lang="en-US" altLang="ko-KR" sz="2000" dirty="0" err="1">
                <a:latin typeface="Aharoni" panose="02010803020104030203" pitchFamily="2" charset="-79"/>
                <a:ea typeface="한컴 윤고딕 230" pitchFamily="18" charset="-127"/>
                <a:cs typeface="Aharoni" panose="02010803020104030203" pitchFamily="2" charset="-79"/>
              </a:rPr>
              <a:t>Wanil</a:t>
            </a:r>
            <a:r>
              <a:rPr lang="ko-KR" altLang="en-US" sz="2000" dirty="0">
                <a:latin typeface="Aharoni" panose="02010803020104030203" pitchFamily="2" charset="-79"/>
                <a:ea typeface="한컴 윤고딕 230" pitchFamily="18" charset="-127"/>
                <a:cs typeface="Aharoni" panose="02010803020104030203" pitchFamily="2" charset="-79"/>
              </a:rPr>
              <a:t> </a:t>
            </a:r>
            <a:r>
              <a:rPr lang="en-US" altLang="ko-KR" sz="2000" dirty="0">
                <a:latin typeface="Aharoni" panose="02010803020104030203" pitchFamily="2" charset="-79"/>
                <a:ea typeface="한컴 윤고딕 230" pitchFamily="18" charset="-127"/>
                <a:cs typeface="Aharoni" panose="02010803020104030203" pitchFamily="2" charset="-79"/>
              </a:rPr>
              <a:t>B877022 Yang </a:t>
            </a:r>
            <a:r>
              <a:rPr lang="en-US" altLang="ko-KR" sz="2000" dirty="0" err="1">
                <a:latin typeface="Aharoni" panose="02010803020104030203" pitchFamily="2" charset="-79"/>
                <a:ea typeface="한컴 윤고딕 230" pitchFamily="18" charset="-127"/>
                <a:cs typeface="Aharoni" panose="02010803020104030203" pitchFamily="2" charset="-79"/>
              </a:rPr>
              <a:t>Yeeun</a:t>
            </a:r>
            <a:endParaRPr lang="ko-KR" altLang="en-US" sz="2000" dirty="0">
              <a:latin typeface="Aharoni" panose="02010803020104030203" pitchFamily="2" charset="-79"/>
              <a:ea typeface="한컴 윤고딕 230" pitchFamily="18" charset="-127"/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타원 44"/>
          <p:cNvSpPr/>
          <p:nvPr/>
        </p:nvSpPr>
        <p:spPr>
          <a:xfrm>
            <a:off x="1619672" y="5877272"/>
            <a:ext cx="2304256" cy="108012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3168352" y="5877272"/>
            <a:ext cx="7308304" cy="1080120"/>
            <a:chOff x="2987824" y="6317940"/>
            <a:chExt cx="7308304" cy="108012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38" name="타원 37"/>
            <p:cNvSpPr/>
            <p:nvPr/>
          </p:nvSpPr>
          <p:spPr>
            <a:xfrm>
              <a:off x="2987824" y="6317940"/>
              <a:ext cx="2304256" cy="1080120"/>
            </a:xfrm>
            <a:prstGeom prst="ellipse">
              <a:avLst/>
            </a:prstGeom>
            <a:grp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4499992" y="6317940"/>
              <a:ext cx="2304256" cy="1080120"/>
            </a:xfrm>
            <a:prstGeom prst="ellipse">
              <a:avLst/>
            </a:prstGeom>
            <a:grp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/>
            <p:cNvSpPr/>
            <p:nvPr/>
          </p:nvSpPr>
          <p:spPr>
            <a:xfrm>
              <a:off x="6372200" y="6317940"/>
              <a:ext cx="2304256" cy="1080120"/>
            </a:xfrm>
            <a:prstGeom prst="ellipse">
              <a:avLst/>
            </a:prstGeom>
            <a:grp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7991872" y="6317940"/>
              <a:ext cx="2304256" cy="1080120"/>
            </a:xfrm>
            <a:prstGeom prst="ellipse">
              <a:avLst/>
            </a:prstGeom>
            <a:grp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타원 31"/>
          <p:cNvSpPr/>
          <p:nvPr/>
        </p:nvSpPr>
        <p:spPr>
          <a:xfrm>
            <a:off x="2411760" y="6093296"/>
            <a:ext cx="2304256" cy="1080120"/>
          </a:xfrm>
          <a:prstGeom prst="ellipse">
            <a:avLst/>
          </a:prstGeom>
          <a:solidFill>
            <a:srgbClr val="477BB9"/>
          </a:solidFill>
          <a:ln>
            <a:solidFill>
              <a:srgbClr val="477B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428596" y="214290"/>
            <a:ext cx="8352928" cy="4752528"/>
            <a:chOff x="395536" y="260648"/>
            <a:chExt cx="8352928" cy="4752528"/>
          </a:xfrm>
        </p:grpSpPr>
        <p:sp>
          <p:nvSpPr>
            <p:cNvPr id="21" name="이등변 삼각형 20"/>
            <p:cNvSpPr/>
            <p:nvPr/>
          </p:nvSpPr>
          <p:spPr>
            <a:xfrm flipV="1">
              <a:off x="1691680" y="4581128"/>
              <a:ext cx="432048" cy="432048"/>
            </a:xfrm>
            <a:prstGeom prst="triangle">
              <a:avLst>
                <a:gd name="adj" fmla="val 5330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39552" y="332656"/>
              <a:ext cx="8208912" cy="432048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62" name="이등변 삼각형 61"/>
            <p:cNvSpPr/>
            <p:nvPr/>
          </p:nvSpPr>
          <p:spPr>
            <a:xfrm flipV="1">
              <a:off x="1619672" y="4509120"/>
              <a:ext cx="432048" cy="432048"/>
            </a:xfrm>
            <a:prstGeom prst="triangle">
              <a:avLst>
                <a:gd name="adj" fmla="val 5330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395536" y="260648"/>
              <a:ext cx="8208912" cy="43204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63" name="그룹 62"/>
            <p:cNvGrpSpPr/>
            <p:nvPr/>
          </p:nvGrpSpPr>
          <p:grpSpPr>
            <a:xfrm>
              <a:off x="611560" y="735087"/>
              <a:ext cx="720080" cy="360040"/>
              <a:chOff x="-2916832" y="359694"/>
              <a:chExt cx="1050140" cy="504056"/>
            </a:xfrm>
          </p:grpSpPr>
          <p:grpSp>
            <p:nvGrpSpPr>
              <p:cNvPr id="59" name="그룹 58"/>
              <p:cNvGrpSpPr/>
              <p:nvPr/>
            </p:nvGrpSpPr>
            <p:grpSpPr>
              <a:xfrm>
                <a:off x="-2916832" y="359694"/>
                <a:ext cx="1050140" cy="504056"/>
                <a:chOff x="-2916832" y="404664"/>
                <a:chExt cx="1050140" cy="504056"/>
              </a:xfrm>
            </p:grpSpPr>
            <p:sp>
              <p:nvSpPr>
                <p:cNvPr id="50" name="타원 49"/>
                <p:cNvSpPr/>
                <p:nvPr/>
              </p:nvSpPr>
              <p:spPr>
                <a:xfrm flipH="1" flipV="1">
                  <a:off x="-2916832" y="404664"/>
                  <a:ext cx="864096" cy="504056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54" name="이등변 삼각형 53"/>
                <p:cNvSpPr/>
                <p:nvPr/>
              </p:nvSpPr>
              <p:spPr>
                <a:xfrm rot="16200000">
                  <a:off x="-2262736" y="470648"/>
                  <a:ext cx="432048" cy="360040"/>
                </a:xfrm>
                <a:prstGeom prst="triangl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</p:txBody>
            </p:sp>
          </p:grpSp>
          <p:sp>
            <p:nvSpPr>
              <p:cNvPr id="60" name="타원 59"/>
              <p:cNvSpPr/>
              <p:nvPr/>
            </p:nvSpPr>
            <p:spPr>
              <a:xfrm>
                <a:off x="-2772816" y="54868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608617" y="2462916"/>
              <a:ext cx="720081" cy="360040"/>
              <a:chOff x="-2916833" y="359694"/>
              <a:chExt cx="1050141" cy="504056"/>
            </a:xfrm>
          </p:grpSpPr>
          <p:grpSp>
            <p:nvGrpSpPr>
              <p:cNvPr id="71" name="그룹 58"/>
              <p:cNvGrpSpPr/>
              <p:nvPr/>
            </p:nvGrpSpPr>
            <p:grpSpPr>
              <a:xfrm>
                <a:off x="-2916833" y="359694"/>
                <a:ext cx="1050141" cy="504056"/>
                <a:chOff x="-2916833" y="404664"/>
                <a:chExt cx="1050141" cy="504056"/>
              </a:xfrm>
            </p:grpSpPr>
            <p:sp>
              <p:nvSpPr>
                <p:cNvPr id="73" name="타원 72"/>
                <p:cNvSpPr/>
                <p:nvPr/>
              </p:nvSpPr>
              <p:spPr>
                <a:xfrm flipH="1" flipV="1">
                  <a:off x="-2916833" y="404664"/>
                  <a:ext cx="864096" cy="504056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74" name="이등변 삼각형 73"/>
                <p:cNvSpPr/>
                <p:nvPr/>
              </p:nvSpPr>
              <p:spPr>
                <a:xfrm rot="16200000">
                  <a:off x="-2262736" y="470648"/>
                  <a:ext cx="432048" cy="360040"/>
                </a:xfrm>
                <a:prstGeom prst="triangl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</p:txBody>
            </p:sp>
          </p:grpSp>
          <p:sp>
            <p:nvSpPr>
              <p:cNvPr id="72" name="타원 71"/>
              <p:cNvSpPr/>
              <p:nvPr/>
            </p:nvSpPr>
            <p:spPr>
              <a:xfrm>
                <a:off x="-2772816" y="54868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</p:grpSp>
      <p:sp>
        <p:nvSpPr>
          <p:cNvPr id="44" name="TextBox 43"/>
          <p:cNvSpPr txBox="1"/>
          <p:nvPr/>
        </p:nvSpPr>
        <p:spPr>
          <a:xfrm>
            <a:off x="1643042" y="1428736"/>
            <a:ext cx="64807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ea typeface="한컴 백제 B" pitchFamily="18" charset="-127"/>
                <a:cs typeface="Aharoni" panose="02010803020104030203" pitchFamily="2" charset="-79"/>
              </a:rPr>
              <a:t>The polar bear,             who lost his place to live due to the warmer weather, crosses the glacier and leaves for a new place to live.</a:t>
            </a:r>
            <a:endParaRPr lang="ko-KR" altLang="en-US" sz="2800" dirty="0">
              <a:solidFill>
                <a:schemeClr val="bg1">
                  <a:lumMod val="50000"/>
                </a:schemeClr>
              </a:solidFill>
              <a:latin typeface="Aharoni" panose="02010803020104030203" pitchFamily="2" charset="-79"/>
              <a:ea typeface="한컴 백제 B" pitchFamily="18" charset="-127"/>
              <a:cs typeface="Aharoni" panose="02010803020104030203" pitchFamily="2" charset="-79"/>
            </a:endParaRPr>
          </a:p>
        </p:txBody>
      </p:sp>
      <p:pic>
        <p:nvPicPr>
          <p:cNvPr id="1026" name="Picture 2" descr="d:\Users\Administrator\Desktop\water.png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 rot="20214195" flipH="1">
            <a:off x="5605262" y="5604732"/>
            <a:ext cx="757736" cy="845888"/>
          </a:xfrm>
          <a:prstGeom prst="rect">
            <a:avLst/>
          </a:prstGeom>
          <a:noFill/>
        </p:spPr>
      </p:pic>
      <p:sp>
        <p:nvSpPr>
          <p:cNvPr id="34" name="타원 33"/>
          <p:cNvSpPr/>
          <p:nvPr/>
        </p:nvSpPr>
        <p:spPr>
          <a:xfrm>
            <a:off x="5796136" y="6021288"/>
            <a:ext cx="2304256" cy="1080120"/>
          </a:xfrm>
          <a:prstGeom prst="ellipse">
            <a:avLst/>
          </a:prstGeom>
          <a:solidFill>
            <a:srgbClr val="477BB9"/>
          </a:solidFill>
          <a:ln>
            <a:solidFill>
              <a:srgbClr val="477B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7415808" y="6093296"/>
            <a:ext cx="2304256" cy="1080120"/>
          </a:xfrm>
          <a:prstGeom prst="ellipse">
            <a:avLst/>
          </a:prstGeom>
          <a:solidFill>
            <a:srgbClr val="477BB9"/>
          </a:solidFill>
          <a:ln>
            <a:solidFill>
              <a:srgbClr val="477B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3923928" y="6021288"/>
            <a:ext cx="2304256" cy="1080120"/>
          </a:xfrm>
          <a:prstGeom prst="ellipse">
            <a:avLst/>
          </a:prstGeom>
          <a:solidFill>
            <a:srgbClr val="477BB9"/>
          </a:solidFill>
          <a:ln>
            <a:solidFill>
              <a:srgbClr val="477B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 descr="d:\Users\Administrator\Desktop\tras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07456">
            <a:off x="8261951" y="5755488"/>
            <a:ext cx="940953" cy="940953"/>
          </a:xfrm>
          <a:prstGeom prst="rect">
            <a:avLst/>
          </a:prstGeom>
          <a:noFill/>
        </p:spPr>
      </p:pic>
      <p:grpSp>
        <p:nvGrpSpPr>
          <p:cNvPr id="36" name="그룹 35"/>
          <p:cNvGrpSpPr/>
          <p:nvPr/>
        </p:nvGrpSpPr>
        <p:grpSpPr>
          <a:xfrm>
            <a:off x="2411760" y="6381328"/>
            <a:ext cx="7956376" cy="1080120"/>
            <a:chOff x="2987824" y="6317940"/>
            <a:chExt cx="7308304" cy="1080120"/>
          </a:xfrm>
        </p:grpSpPr>
        <p:sp>
          <p:nvSpPr>
            <p:cNvPr id="26" name="타원 25"/>
            <p:cNvSpPr/>
            <p:nvPr/>
          </p:nvSpPr>
          <p:spPr>
            <a:xfrm>
              <a:off x="2987824" y="6317940"/>
              <a:ext cx="2304256" cy="108012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4499992" y="6317940"/>
              <a:ext cx="2304256" cy="108012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6372200" y="6317940"/>
              <a:ext cx="2304256" cy="108012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7991872" y="6317940"/>
              <a:ext cx="2304256" cy="108012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3" name="Picture 2" descr="d:\Users\Administrator\Desktop\그림1.png"/>
          <p:cNvPicPr>
            <a:picLocks noChangeAspect="1" noChangeArrowheads="1"/>
          </p:cNvPicPr>
          <p:nvPr/>
        </p:nvPicPr>
        <p:blipFill>
          <a:blip r:embed="rId4" cstate="print"/>
          <a:srcRect l="14510" b="52167"/>
          <a:stretch>
            <a:fillRect/>
          </a:stretch>
        </p:blipFill>
        <p:spPr bwMode="auto">
          <a:xfrm>
            <a:off x="-36512" y="6120680"/>
            <a:ext cx="4033466" cy="737320"/>
          </a:xfrm>
          <a:prstGeom prst="rect">
            <a:avLst/>
          </a:prstGeom>
          <a:noFill/>
        </p:spPr>
      </p:pic>
      <p:pic>
        <p:nvPicPr>
          <p:cNvPr id="3074" name="Picture 2" descr="d:\Users\Administrator\Desktop\그림4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4725144"/>
            <a:ext cx="1420812" cy="1901825"/>
          </a:xfrm>
          <a:prstGeom prst="rect">
            <a:avLst/>
          </a:prstGeom>
          <a:noFill/>
        </p:spPr>
      </p:pic>
      <p:pic>
        <p:nvPicPr>
          <p:cNvPr id="2050" name="Picture 2" descr="C:\Users\Administrator.MSDN-SPECIAL\Desktop\북극곰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60808" y="603668"/>
            <a:ext cx="1290097" cy="12900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0.01087 C -0.01406 0.0074 -0.02656 0.00162 -0.03923 -0.0067 C -0.04392 -0.00971 -0.05399 -0.01318 -0.05399 -0.01294 C -0.05955 -0.01803 -0.06406 -0.01965 -0.07048 -0.02196 C -0.08507 -0.02034 -0.10434 -0.01896 -0.11788 -0.00878 C -0.12135 -0.00624 -0.12448 -0.003 -0.12777 -4.16185E-6 C -0.13003 0.00209 -0.13437 0.00648 -0.13437 0.00671 C -0.13767 0.01989 -0.13333 0.00578 -0.14097 0.01966 C -0.14218 0.02174 -0.14548 0.03261 -0.14739 0.03492 C -0.15173 0.04 -0.15729 0.04347 -0.16215 0.04787 C -0.16406 0.04972 -0.16527 0.05272 -0.16718 0.05457 C -0.17326 0.05989 -0.18837 0.06104 -0.18837 0.06128 C -0.19878 0.06035 -0.2092 0.06081 -0.21962 0.05896 C -0.22361 0.05827 -0.2276 0.05249 -0.23107 0.05018 C -0.23402 0.0481 -0.23958 0.04671 -0.24253 0.04578 C -0.2618 0.02821 -0.28472 0.02336 -0.30642 0.01295 C -0.32066 0.01365 -0.33489 0.01388 -0.34913 0.01526 C -0.35868 0.01619 -0.36475 0.0333 -0.37378 0.037 C -0.3842 0.05087 -0.3835 0.04787 -0.40156 0.04578 C -0.41128 0.04116 -0.41805 0.03029 -0.42777 0.02613 C -0.43732 0.01758 -0.4493 0.01365 -0.46059 0.01087 C -0.46718 0.01156 -0.47396 0.01064 -0.48021 0.01295 C -0.48402 0.01434 -0.4868 0.01873 -0.4901 0.02174 C -0.5 0.03052 -0.50798 0.04278 -0.51962 0.04787 C -0.52274 0.04763 -0.53802 0.0481 -0.54427 0.04347 C -0.55121 0.03839 -0.55659 0.02937 -0.56389 0.02613 C -0.56962 0.02081 -0.57812 0.01526 -0.58524 0.01526 " pathEditMode="relative" rAng="0" ptsTypes="ffffffffffffffffffffffffffA">
                                      <p:cBhvr>
                                        <p:cTn id="6" dur="5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00" y="9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3526E-6 C -0.0066 -0.00601 -0.01355 -0.00832 -0.02119 -0.01087 C -0.03073 -0.01919 -0.04289 -0.0215 -0.054 -0.02404 C -0.06077 -0.02219 -0.06719 -0.01965 -0.07379 -0.01734 C -0.0849 -0.0074 -0.07084 -0.0185 -0.08855 -0.01087 C -0.09046 -0.00994 -0.09167 -0.00763 -0.09341 -0.00647 C -0.09497 -0.00555 -0.09671 -0.00508 -0.09827 -0.00439 C -0.10643 0.00278 -0.10921 0.00509 -0.11806 0.00879 C -0.13438 0.00809 -0.15087 0.00809 -0.16719 0.00671 C -0.17639 0.00601 -0.18733 -0.00023 -0.19671 -0.00208 C -0.21858 -3.3526E-6 -0.2198 0.00093 -0.23768 0.00879 C -0.23837 0.00902 -0.24705 0.01272 -0.24757 0.01318 C -0.25348 0.0185 -0.25799 0.0215 -0.26233 0.02844 C -0.26355 0.03029 -0.26372 0.03353 -0.26546 0.03492 C -0.26789 0.03676 -0.27101 0.03653 -0.27379 0.03723 C -0.28039 0.03653 -0.28698 0.0363 -0.29341 0.03492 C -0.30122 0.03307 -0.30591 0.02752 -0.31303 0.02405 C -0.33004 0.00231 -0.30799 0.02867 -0.32292 0.01526 C -0.32483 0.01364 -0.32587 0.01041 -0.32778 0.00879 C -0.33212 0.00509 -0.33924 0.00439 -0.34428 0.00439 " pathEditMode="relative" ptsTypes="fffffffffffffffffffA">
                                      <p:cBhvr>
                                        <p:cTn id="8" dur="5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1619672" y="5877272"/>
            <a:ext cx="8856984" cy="1584176"/>
            <a:chOff x="1619672" y="5877272"/>
            <a:chExt cx="8856984" cy="1584176"/>
          </a:xfrm>
        </p:grpSpPr>
        <p:sp>
          <p:nvSpPr>
            <p:cNvPr id="26" name="타원 25"/>
            <p:cNvSpPr/>
            <p:nvPr/>
          </p:nvSpPr>
          <p:spPr>
            <a:xfrm>
              <a:off x="1619672" y="5877272"/>
              <a:ext cx="2304256" cy="108012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2"/>
            <p:cNvGrpSpPr/>
            <p:nvPr/>
          </p:nvGrpSpPr>
          <p:grpSpPr>
            <a:xfrm>
              <a:off x="5436096" y="6021288"/>
              <a:ext cx="3707904" cy="836712"/>
              <a:chOff x="5436096" y="6021288"/>
              <a:chExt cx="3707904" cy="836712"/>
            </a:xfrm>
          </p:grpSpPr>
          <p:pic>
            <p:nvPicPr>
              <p:cNvPr id="42" name="Picture 2" descr="d:\Users\Administrator\Desktop\그림1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14510" b="52167"/>
              <a:stretch>
                <a:fillRect/>
              </a:stretch>
            </p:blipFill>
            <p:spPr bwMode="auto">
              <a:xfrm flipH="1">
                <a:off x="6516216" y="6021288"/>
                <a:ext cx="2627784" cy="836712"/>
              </a:xfrm>
              <a:prstGeom prst="rect">
                <a:avLst/>
              </a:prstGeom>
              <a:noFill/>
            </p:spPr>
          </p:pic>
          <p:pic>
            <p:nvPicPr>
              <p:cNvPr id="43" name="Picture 2" descr="d:\Users\Administrator\Desktop\그림2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b="56950"/>
              <a:stretch>
                <a:fillRect/>
              </a:stretch>
            </p:blipFill>
            <p:spPr bwMode="auto">
              <a:xfrm>
                <a:off x="5436096" y="6309320"/>
                <a:ext cx="3202584" cy="548680"/>
              </a:xfrm>
              <a:prstGeom prst="rect">
                <a:avLst/>
              </a:prstGeom>
              <a:noFill/>
            </p:spPr>
          </p:pic>
        </p:grpSp>
        <p:grpSp>
          <p:nvGrpSpPr>
            <p:cNvPr id="28" name="그룹 26"/>
            <p:cNvGrpSpPr/>
            <p:nvPr/>
          </p:nvGrpSpPr>
          <p:grpSpPr>
            <a:xfrm>
              <a:off x="3168352" y="5877272"/>
              <a:ext cx="7308304" cy="1080120"/>
              <a:chOff x="2987824" y="6317940"/>
              <a:chExt cx="7308304" cy="1080120"/>
            </a:xfrm>
            <a:solidFill>
              <a:schemeClr val="tx2">
                <a:lumMod val="40000"/>
                <a:lumOff val="60000"/>
              </a:schemeClr>
            </a:solidFill>
          </p:grpSpPr>
          <p:sp>
            <p:nvSpPr>
              <p:cNvPr id="38" name="타원 37"/>
              <p:cNvSpPr/>
              <p:nvPr/>
            </p:nvSpPr>
            <p:spPr>
              <a:xfrm>
                <a:off x="2987824" y="6317940"/>
                <a:ext cx="2304256" cy="1080120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4499992" y="6317940"/>
                <a:ext cx="2304256" cy="1080120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6372200" y="6317940"/>
                <a:ext cx="2304256" cy="1080120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7991872" y="6317940"/>
                <a:ext cx="2304256" cy="1080120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9" name="타원 28"/>
            <p:cNvSpPr/>
            <p:nvPr/>
          </p:nvSpPr>
          <p:spPr>
            <a:xfrm>
              <a:off x="2411760" y="6093296"/>
              <a:ext cx="2304256" cy="1080120"/>
            </a:xfrm>
            <a:prstGeom prst="ellipse">
              <a:avLst/>
            </a:prstGeom>
            <a:solidFill>
              <a:srgbClr val="477BB9"/>
            </a:solidFill>
            <a:ln>
              <a:solidFill>
                <a:srgbClr val="477B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5796136" y="6021288"/>
              <a:ext cx="2304256" cy="1080120"/>
            </a:xfrm>
            <a:prstGeom prst="ellipse">
              <a:avLst/>
            </a:prstGeom>
            <a:solidFill>
              <a:srgbClr val="477BB9"/>
            </a:solidFill>
            <a:ln>
              <a:solidFill>
                <a:srgbClr val="477B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7415808" y="6093296"/>
              <a:ext cx="2304256" cy="1080120"/>
            </a:xfrm>
            <a:prstGeom prst="ellipse">
              <a:avLst/>
            </a:prstGeom>
            <a:solidFill>
              <a:srgbClr val="477BB9"/>
            </a:solidFill>
            <a:ln>
              <a:solidFill>
                <a:srgbClr val="477B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3923928" y="6021288"/>
              <a:ext cx="2304256" cy="1080120"/>
            </a:xfrm>
            <a:prstGeom prst="ellipse">
              <a:avLst/>
            </a:prstGeom>
            <a:solidFill>
              <a:srgbClr val="477BB9"/>
            </a:solidFill>
            <a:ln>
              <a:solidFill>
                <a:srgbClr val="477B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35"/>
            <p:cNvGrpSpPr/>
            <p:nvPr/>
          </p:nvGrpSpPr>
          <p:grpSpPr>
            <a:xfrm>
              <a:off x="2411760" y="6381328"/>
              <a:ext cx="7956376" cy="1080120"/>
              <a:chOff x="2987824" y="6317940"/>
              <a:chExt cx="7308304" cy="1080120"/>
            </a:xfrm>
          </p:grpSpPr>
          <p:sp>
            <p:nvSpPr>
              <p:cNvPr id="34" name="타원 33"/>
              <p:cNvSpPr/>
              <p:nvPr/>
            </p:nvSpPr>
            <p:spPr>
              <a:xfrm>
                <a:off x="2987824" y="6317940"/>
                <a:ext cx="2304256" cy="108012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4499992" y="6317940"/>
                <a:ext cx="2304256" cy="108012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6372200" y="6317940"/>
                <a:ext cx="2304256" cy="108012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7991872" y="6317940"/>
                <a:ext cx="2304256" cy="108012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8" name="모서리가 둥근 직사각형 57"/>
          <p:cNvSpPr/>
          <p:nvPr/>
        </p:nvSpPr>
        <p:spPr>
          <a:xfrm rot="7432332">
            <a:off x="1215888" y="5827621"/>
            <a:ext cx="357335" cy="594250"/>
          </a:xfrm>
          <a:prstGeom prst="roundRect">
            <a:avLst>
              <a:gd name="adj" fmla="val 50000"/>
            </a:avLst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 rot="7432332">
            <a:off x="1215888" y="5727674"/>
            <a:ext cx="357335" cy="5942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4" name="Picture 4" descr="d:\Users\Administrator\Desktop\그림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620687"/>
            <a:ext cx="864096" cy="1057087"/>
          </a:xfrm>
          <a:prstGeom prst="rect">
            <a:avLst/>
          </a:prstGeom>
          <a:noFill/>
        </p:spPr>
      </p:pic>
      <p:pic>
        <p:nvPicPr>
          <p:cNvPr id="5125" name="Picture 5" descr="d:\Users\Administrator\Desktop\그림1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3568" y="2852935"/>
            <a:ext cx="864096" cy="1087151"/>
          </a:xfrm>
          <a:prstGeom prst="rect">
            <a:avLst/>
          </a:prstGeom>
          <a:noFill/>
        </p:spPr>
      </p:pic>
      <p:grpSp>
        <p:nvGrpSpPr>
          <p:cNvPr id="20" name="그룹 19"/>
          <p:cNvGrpSpPr/>
          <p:nvPr/>
        </p:nvGrpSpPr>
        <p:grpSpPr>
          <a:xfrm>
            <a:off x="1691680" y="404664"/>
            <a:ext cx="7246818" cy="2088232"/>
            <a:chOff x="1691680" y="404664"/>
            <a:chExt cx="7246818" cy="2088232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2097738" y="503201"/>
              <a:ext cx="6840760" cy="198969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endParaRPr>
            </a:p>
          </p:txBody>
        </p:sp>
        <p:sp>
          <p:nvSpPr>
            <p:cNvPr id="17" name="이등변 삼각형 16"/>
            <p:cNvSpPr/>
            <p:nvPr/>
          </p:nvSpPr>
          <p:spPr>
            <a:xfrm rot="5218711" flipV="1">
              <a:off x="1780258" y="761505"/>
              <a:ext cx="444926" cy="455246"/>
            </a:xfrm>
            <a:prstGeom prst="triangle">
              <a:avLst>
                <a:gd name="adj" fmla="val 3802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4" name="그룹 100"/>
            <p:cNvGrpSpPr/>
            <p:nvPr/>
          </p:nvGrpSpPr>
          <p:grpSpPr>
            <a:xfrm>
              <a:off x="1691680" y="404664"/>
              <a:ext cx="7163399" cy="1989695"/>
              <a:chOff x="1857858" y="492135"/>
              <a:chExt cx="6530565" cy="1562438"/>
            </a:xfrm>
          </p:grpSpPr>
          <p:sp>
            <p:nvSpPr>
              <p:cNvPr id="106" name="모서리가 둥근 직사각형 105"/>
              <p:cNvSpPr/>
              <p:nvPr/>
            </p:nvSpPr>
            <p:spPr>
              <a:xfrm>
                <a:off x="2151994" y="492135"/>
                <a:ext cx="6236429" cy="15624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endParaRPr>
              </a:p>
            </p:txBody>
          </p:sp>
          <p:sp>
            <p:nvSpPr>
              <p:cNvPr id="107" name="이등변 삼각형 106"/>
              <p:cNvSpPr/>
              <p:nvPr/>
            </p:nvSpPr>
            <p:spPr>
              <a:xfrm rot="5218711" flipV="1">
                <a:off x="1890679" y="666202"/>
                <a:ext cx="349385" cy="415028"/>
              </a:xfrm>
              <a:prstGeom prst="triangle">
                <a:avLst>
                  <a:gd name="adj" fmla="val 38022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1" name="그룹 20"/>
          <p:cNvGrpSpPr/>
          <p:nvPr/>
        </p:nvGrpSpPr>
        <p:grpSpPr>
          <a:xfrm>
            <a:off x="1691679" y="2714620"/>
            <a:ext cx="7272809" cy="2402037"/>
            <a:chOff x="1691679" y="2714620"/>
            <a:chExt cx="7272809" cy="2402037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2123727" y="2780928"/>
              <a:ext cx="6840761" cy="233572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endParaRPr>
            </a:p>
          </p:txBody>
        </p:sp>
        <p:sp>
          <p:nvSpPr>
            <p:cNvPr id="19" name="이등변 삼각형 18"/>
            <p:cNvSpPr/>
            <p:nvPr/>
          </p:nvSpPr>
          <p:spPr>
            <a:xfrm rot="5218711" flipV="1">
              <a:off x="1806247" y="3050814"/>
              <a:ext cx="444926" cy="455246"/>
            </a:xfrm>
            <a:prstGeom prst="triangle">
              <a:avLst>
                <a:gd name="adj" fmla="val 3802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모서리가 둥근 직사각형 102"/>
            <p:cNvSpPr/>
            <p:nvPr/>
          </p:nvSpPr>
          <p:spPr>
            <a:xfrm>
              <a:off x="2000232" y="2714620"/>
              <a:ext cx="6840761" cy="233572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haroni" panose="02010803020104030203" pitchFamily="2" charset="-79"/>
                  <a:ea typeface="한컴 백제 B" pitchFamily="18" charset="-127"/>
                  <a:cs typeface="Aharoni" panose="02010803020104030203" pitchFamily="2" charset="-79"/>
                </a:rPr>
                <a:t>Polar bears get a coin when they jump over      on              which the fish                are placed.</a:t>
              </a:r>
            </a:p>
            <a:p>
              <a:endPara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한컴 백제 B" pitchFamily="18" charset="-127"/>
                <a:cs typeface="Aharoni" panose="02010803020104030203" pitchFamily="2" charset="-79"/>
              </a:endParaRPr>
            </a:p>
            <a:p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haroni" panose="02010803020104030203" pitchFamily="2" charset="-79"/>
                  <a:ea typeface="한컴 백제 B" pitchFamily="18" charset="-127"/>
                  <a:cs typeface="Aharoni" panose="02010803020104030203" pitchFamily="2" charset="-79"/>
                </a:rPr>
                <a:t> If you don't land properly on the ice or land on                , the game will end.</a:t>
              </a:r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한컴 백제 B" pitchFamily="18" charset="-127"/>
                <a:cs typeface="Aharoni" panose="02010803020104030203" pitchFamily="2" charset="-79"/>
              </a:endParaRPr>
            </a:p>
          </p:txBody>
        </p:sp>
        <p:sp>
          <p:nvSpPr>
            <p:cNvPr id="105" name="이등변 삼각형 104"/>
            <p:cNvSpPr/>
            <p:nvPr/>
          </p:nvSpPr>
          <p:spPr>
            <a:xfrm rot="5218711" flipV="1">
              <a:off x="1696839" y="2947333"/>
              <a:ext cx="444926" cy="455246"/>
            </a:xfrm>
            <a:prstGeom prst="triangle">
              <a:avLst>
                <a:gd name="adj" fmla="val 38022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5" name="Picture 2" descr="d:\Users\Administrator\Desktop\그림1.png"/>
          <p:cNvPicPr>
            <a:picLocks noChangeAspect="1" noChangeArrowheads="1"/>
          </p:cNvPicPr>
          <p:nvPr/>
        </p:nvPicPr>
        <p:blipFill>
          <a:blip r:embed="rId2" cstate="print"/>
          <a:srcRect l="14510" b="47496"/>
          <a:stretch>
            <a:fillRect/>
          </a:stretch>
        </p:blipFill>
        <p:spPr bwMode="auto">
          <a:xfrm>
            <a:off x="0" y="6048672"/>
            <a:ext cx="4033466" cy="809328"/>
          </a:xfrm>
          <a:prstGeom prst="rect">
            <a:avLst/>
          </a:prstGeom>
          <a:noFill/>
        </p:spPr>
      </p:pic>
      <p:pic>
        <p:nvPicPr>
          <p:cNvPr id="5122" name="Picture 2" descr="d:\Users\Administrator\Desktop\그림7.png"/>
          <p:cNvPicPr>
            <a:picLocks noChangeAspect="1" noChangeArrowheads="1"/>
          </p:cNvPicPr>
          <p:nvPr/>
        </p:nvPicPr>
        <p:blipFill>
          <a:blip r:embed="rId6" cstate="print"/>
          <a:srcRect l="12706"/>
          <a:stretch>
            <a:fillRect/>
          </a:stretch>
        </p:blipFill>
        <p:spPr bwMode="auto">
          <a:xfrm>
            <a:off x="0" y="4581128"/>
            <a:ext cx="1735014" cy="1828800"/>
          </a:xfrm>
          <a:prstGeom prst="rect">
            <a:avLst/>
          </a:prstGeom>
          <a:noFill/>
        </p:spPr>
      </p:pic>
      <p:sp>
        <p:nvSpPr>
          <p:cNvPr id="44" name="직사각형 43"/>
          <p:cNvSpPr/>
          <p:nvPr/>
        </p:nvSpPr>
        <p:spPr>
          <a:xfrm>
            <a:off x="2285984" y="714356"/>
            <a:ext cx="63579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Aharoni" panose="02010803020104030203" pitchFamily="2" charset="-79"/>
                <a:ea typeface="한컴 백제 B" pitchFamily="18" charset="-127"/>
                <a:cs typeface="Aharoni" panose="02010803020104030203" pitchFamily="2" charset="-79"/>
              </a:rPr>
              <a:t>It's a game of polar bears crossing glaciers that move from side to side.</a:t>
            </a:r>
            <a:endParaRPr lang="ko-KR" altLang="en-US" sz="3200" dirty="0">
              <a:latin typeface="Aharoni" panose="02010803020104030203" pitchFamily="2" charset="-79"/>
              <a:ea typeface="한컴 백제 B" pitchFamily="18" charset="-127"/>
              <a:cs typeface="Aharoni" panose="02010803020104030203" pitchFamily="2" charset="-79"/>
            </a:endParaRPr>
          </a:p>
        </p:txBody>
      </p:sp>
      <p:pic>
        <p:nvPicPr>
          <p:cNvPr id="1026" name="Picture 2" descr="C:\Users\Administrator.MSDN-SPECIAL\Desktop\물고기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16200000">
            <a:off x="6161446" y="2999974"/>
            <a:ext cx="572552" cy="1145103"/>
          </a:xfrm>
          <a:prstGeom prst="rect">
            <a:avLst/>
          </a:prstGeom>
          <a:noFill/>
        </p:spPr>
      </p:pic>
      <p:pic>
        <p:nvPicPr>
          <p:cNvPr id="1027" name="Picture 3" descr="C:\Users\Administrator.MSDN-SPECIAL\Desktop\깨진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751243" y="4379119"/>
            <a:ext cx="969905" cy="581942"/>
          </a:xfrm>
          <a:prstGeom prst="rect">
            <a:avLst/>
          </a:prstGeom>
          <a:noFill/>
        </p:spPr>
      </p:pic>
      <p:pic>
        <p:nvPicPr>
          <p:cNvPr id="1028" name="Picture 4" descr="C:\Users\Administrator.MSDN-SPECIAL\Desktop\제대로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771800" y="3313092"/>
            <a:ext cx="890226" cy="5341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509572" y="317666"/>
            <a:ext cx="8208912" cy="4608512"/>
            <a:chOff x="547936" y="413048"/>
            <a:chExt cx="8208912" cy="460851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0" name="이등변 삼각형 19"/>
            <p:cNvSpPr/>
            <p:nvPr/>
          </p:nvSpPr>
          <p:spPr>
            <a:xfrm flipV="1">
              <a:off x="1916088" y="4589512"/>
              <a:ext cx="432048" cy="432048"/>
            </a:xfrm>
            <a:prstGeom prst="triangle">
              <a:avLst>
                <a:gd name="adj" fmla="val 53307"/>
              </a:avLst>
            </a:prstGeom>
            <a:grp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547936" y="413048"/>
              <a:ext cx="8208912" cy="4176464"/>
            </a:xfrm>
            <a:prstGeom prst="roundRect">
              <a:avLst/>
            </a:prstGeom>
            <a:grp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642910" y="285728"/>
            <a:ext cx="8208912" cy="417646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554980" y="3853316"/>
            <a:ext cx="6384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   </a:t>
            </a:r>
            <a:r>
              <a:rPr lang="en-US" sz="2800" dirty="0">
                <a:latin typeface="Aharoni" panose="02010803020104030203" pitchFamily="2" charset="-79"/>
                <a:ea typeface="한컴 백제 B" pitchFamily="18" charset="-127"/>
                <a:cs typeface="Aharoni" panose="02010803020104030203" pitchFamily="2" charset="-79"/>
              </a:rPr>
              <a:t>Start screen                  Play screen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ea typeface="한컴 백제 B" pitchFamily="18" charset="-127"/>
              <a:cs typeface="Aharoni" panose="02010803020104030203" pitchFamily="2" charset="-79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1619672" y="5877272"/>
            <a:ext cx="8856984" cy="1584176"/>
            <a:chOff x="1619672" y="5877272"/>
            <a:chExt cx="8856984" cy="1584176"/>
          </a:xfrm>
        </p:grpSpPr>
        <p:sp>
          <p:nvSpPr>
            <p:cNvPr id="26" name="타원 25"/>
            <p:cNvSpPr/>
            <p:nvPr/>
          </p:nvSpPr>
          <p:spPr>
            <a:xfrm>
              <a:off x="1619672" y="5877272"/>
              <a:ext cx="2304256" cy="108012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5436096" y="6021288"/>
              <a:ext cx="3707904" cy="836712"/>
              <a:chOff x="5436096" y="6021288"/>
              <a:chExt cx="3707904" cy="836712"/>
            </a:xfrm>
          </p:grpSpPr>
          <p:pic>
            <p:nvPicPr>
              <p:cNvPr id="24" name="Picture 2" descr="d:\Users\Administrator\Desktop\그림1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14510" b="52167"/>
              <a:stretch>
                <a:fillRect/>
              </a:stretch>
            </p:blipFill>
            <p:spPr bwMode="auto">
              <a:xfrm flipH="1">
                <a:off x="6516216" y="6021288"/>
                <a:ext cx="2627784" cy="836712"/>
              </a:xfrm>
              <a:prstGeom prst="rect">
                <a:avLst/>
              </a:prstGeom>
              <a:noFill/>
            </p:spPr>
          </p:pic>
          <p:pic>
            <p:nvPicPr>
              <p:cNvPr id="25" name="Picture 2" descr="d:\Users\Administrator\Desktop\그림2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b="56950"/>
              <a:stretch>
                <a:fillRect/>
              </a:stretch>
            </p:blipFill>
            <p:spPr bwMode="auto">
              <a:xfrm>
                <a:off x="5436096" y="6309320"/>
                <a:ext cx="3202584" cy="548680"/>
              </a:xfrm>
              <a:prstGeom prst="rect">
                <a:avLst/>
              </a:prstGeom>
              <a:noFill/>
            </p:spPr>
          </p:pic>
        </p:grpSp>
        <p:grpSp>
          <p:nvGrpSpPr>
            <p:cNvPr id="27" name="그룹 26"/>
            <p:cNvGrpSpPr/>
            <p:nvPr/>
          </p:nvGrpSpPr>
          <p:grpSpPr>
            <a:xfrm>
              <a:off x="3168352" y="5877272"/>
              <a:ext cx="7308304" cy="1080120"/>
              <a:chOff x="2987824" y="6317940"/>
              <a:chExt cx="7308304" cy="1080120"/>
            </a:xfrm>
            <a:solidFill>
              <a:schemeClr val="tx2">
                <a:lumMod val="40000"/>
                <a:lumOff val="60000"/>
              </a:schemeClr>
            </a:solidFill>
          </p:grpSpPr>
          <p:sp>
            <p:nvSpPr>
              <p:cNvPr id="28" name="타원 27"/>
              <p:cNvSpPr/>
              <p:nvPr/>
            </p:nvSpPr>
            <p:spPr>
              <a:xfrm>
                <a:off x="2987824" y="6317940"/>
                <a:ext cx="2304256" cy="1080120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4499992" y="6317940"/>
                <a:ext cx="2304256" cy="1080120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6372200" y="6317940"/>
                <a:ext cx="2304256" cy="1080120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7991872" y="6317940"/>
                <a:ext cx="2304256" cy="1080120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" name="타원 31"/>
            <p:cNvSpPr/>
            <p:nvPr/>
          </p:nvSpPr>
          <p:spPr>
            <a:xfrm>
              <a:off x="2411760" y="6093296"/>
              <a:ext cx="2304256" cy="1080120"/>
            </a:xfrm>
            <a:prstGeom prst="ellipse">
              <a:avLst/>
            </a:prstGeom>
            <a:solidFill>
              <a:srgbClr val="477BB9"/>
            </a:solidFill>
            <a:ln>
              <a:solidFill>
                <a:srgbClr val="477B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5796136" y="6021288"/>
              <a:ext cx="2304256" cy="1080120"/>
            </a:xfrm>
            <a:prstGeom prst="ellipse">
              <a:avLst/>
            </a:prstGeom>
            <a:solidFill>
              <a:srgbClr val="477BB9"/>
            </a:solidFill>
            <a:ln>
              <a:solidFill>
                <a:srgbClr val="477B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7415808" y="6093296"/>
              <a:ext cx="2304256" cy="1080120"/>
            </a:xfrm>
            <a:prstGeom prst="ellipse">
              <a:avLst/>
            </a:prstGeom>
            <a:solidFill>
              <a:srgbClr val="477BB9"/>
            </a:solidFill>
            <a:ln>
              <a:solidFill>
                <a:srgbClr val="477B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3923928" y="6021288"/>
              <a:ext cx="2304256" cy="1080120"/>
            </a:xfrm>
            <a:prstGeom prst="ellipse">
              <a:avLst/>
            </a:prstGeom>
            <a:solidFill>
              <a:srgbClr val="477BB9"/>
            </a:solidFill>
            <a:ln>
              <a:solidFill>
                <a:srgbClr val="477B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6" name="그룹 35"/>
            <p:cNvGrpSpPr/>
            <p:nvPr/>
          </p:nvGrpSpPr>
          <p:grpSpPr>
            <a:xfrm>
              <a:off x="2411760" y="6381328"/>
              <a:ext cx="7956376" cy="1080120"/>
              <a:chOff x="2987824" y="6317940"/>
              <a:chExt cx="7308304" cy="1080120"/>
            </a:xfrm>
          </p:grpSpPr>
          <p:sp>
            <p:nvSpPr>
              <p:cNvPr id="37" name="타원 36"/>
              <p:cNvSpPr/>
              <p:nvPr/>
            </p:nvSpPr>
            <p:spPr>
              <a:xfrm>
                <a:off x="2987824" y="6317940"/>
                <a:ext cx="2304256" cy="108012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4499992" y="6317940"/>
                <a:ext cx="2304256" cy="108012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6372200" y="6317940"/>
                <a:ext cx="2304256" cy="108012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7991872" y="6317940"/>
                <a:ext cx="2304256" cy="108012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63" name="Picture 2" descr="d:\Users\Administrator\Desktop\그림1.png"/>
          <p:cNvPicPr>
            <a:picLocks noChangeAspect="1" noChangeArrowheads="1"/>
          </p:cNvPicPr>
          <p:nvPr/>
        </p:nvPicPr>
        <p:blipFill>
          <a:blip r:embed="rId2" cstate="print"/>
          <a:srcRect l="14510" b="47496"/>
          <a:stretch>
            <a:fillRect/>
          </a:stretch>
        </p:blipFill>
        <p:spPr bwMode="auto">
          <a:xfrm>
            <a:off x="0" y="6048672"/>
            <a:ext cx="4033466" cy="809328"/>
          </a:xfrm>
          <a:prstGeom prst="rect">
            <a:avLst/>
          </a:prstGeom>
          <a:noFill/>
        </p:spPr>
      </p:pic>
      <p:sp>
        <p:nvSpPr>
          <p:cNvPr id="62" name="이등변 삼각형 61"/>
          <p:cNvSpPr/>
          <p:nvPr/>
        </p:nvSpPr>
        <p:spPr>
          <a:xfrm flipV="1">
            <a:off x="1763688" y="4437112"/>
            <a:ext cx="432048" cy="432048"/>
          </a:xfrm>
          <a:prstGeom prst="triangle">
            <a:avLst>
              <a:gd name="adj" fmla="val 5330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9" name="Picture 3" descr="d:\Users\Administrator\Desktop\그림6.png"/>
          <p:cNvPicPr>
            <a:picLocks noChangeAspect="1" noChangeArrowheads="1"/>
          </p:cNvPicPr>
          <p:nvPr/>
        </p:nvPicPr>
        <p:blipFill>
          <a:blip r:embed="rId4" cstate="print"/>
          <a:srcRect l="12706"/>
          <a:stretch>
            <a:fillRect/>
          </a:stretch>
        </p:blipFill>
        <p:spPr bwMode="auto">
          <a:xfrm>
            <a:off x="0" y="4581128"/>
            <a:ext cx="1735014" cy="1901825"/>
          </a:xfrm>
          <a:prstGeom prst="rect">
            <a:avLst/>
          </a:prstGeom>
          <a:noFill/>
        </p:spPr>
      </p:pic>
      <p:pic>
        <p:nvPicPr>
          <p:cNvPr id="1026" name="Picture 2" descr="C:\Users\Administrator.MSDN-SPECIAL\Desktop\KakaoTalk_20181218_005317427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628" y="571480"/>
            <a:ext cx="3500462" cy="3214710"/>
          </a:xfrm>
          <a:prstGeom prst="rect">
            <a:avLst/>
          </a:prstGeom>
          <a:noFill/>
        </p:spPr>
      </p:pic>
      <p:grpSp>
        <p:nvGrpSpPr>
          <p:cNvPr id="71" name="그룹 70"/>
          <p:cNvGrpSpPr/>
          <p:nvPr/>
        </p:nvGrpSpPr>
        <p:grpSpPr>
          <a:xfrm rot="1361583">
            <a:off x="7760996" y="521041"/>
            <a:ext cx="934749" cy="424606"/>
            <a:chOff x="-2916832" y="359694"/>
            <a:chExt cx="1050140" cy="504056"/>
          </a:xfrm>
        </p:grpSpPr>
        <p:grpSp>
          <p:nvGrpSpPr>
            <p:cNvPr id="72" name="그룹 58"/>
            <p:cNvGrpSpPr/>
            <p:nvPr/>
          </p:nvGrpSpPr>
          <p:grpSpPr>
            <a:xfrm>
              <a:off x="-2916832" y="359694"/>
              <a:ext cx="1050140" cy="504056"/>
              <a:chOff x="-2916832" y="404664"/>
              <a:chExt cx="1050140" cy="504056"/>
            </a:xfrm>
          </p:grpSpPr>
          <p:sp>
            <p:nvSpPr>
              <p:cNvPr id="74" name="타원 73"/>
              <p:cNvSpPr/>
              <p:nvPr/>
            </p:nvSpPr>
            <p:spPr>
              <a:xfrm flipH="1" flipV="1">
                <a:off x="-2916832" y="404664"/>
                <a:ext cx="864096" cy="504056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이등변 삼각형 74"/>
              <p:cNvSpPr/>
              <p:nvPr/>
            </p:nvSpPr>
            <p:spPr>
              <a:xfrm rot="16200000">
                <a:off x="-2262736" y="470648"/>
                <a:ext cx="432048" cy="360040"/>
              </a:xfrm>
              <a:prstGeom prst="triangl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3" name="타원 72"/>
            <p:cNvSpPr/>
            <p:nvPr/>
          </p:nvSpPr>
          <p:spPr>
            <a:xfrm>
              <a:off x="-2772816" y="54868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842A32A4-5426-4662-9F70-4554D6574A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9032" y="769750"/>
            <a:ext cx="3439888" cy="3022989"/>
          </a:xfrm>
          <a:prstGeom prst="rect">
            <a:avLst/>
          </a:prstGeom>
        </p:spPr>
      </p:pic>
      <p:grpSp>
        <p:nvGrpSpPr>
          <p:cNvPr id="66" name="그룹 65"/>
          <p:cNvGrpSpPr/>
          <p:nvPr/>
        </p:nvGrpSpPr>
        <p:grpSpPr>
          <a:xfrm rot="19945538">
            <a:off x="768034" y="476169"/>
            <a:ext cx="936104" cy="461665"/>
            <a:chOff x="-2916832" y="359694"/>
            <a:chExt cx="1050140" cy="504056"/>
          </a:xfrm>
        </p:grpSpPr>
        <p:grpSp>
          <p:nvGrpSpPr>
            <p:cNvPr id="67" name="그룹 58"/>
            <p:cNvGrpSpPr/>
            <p:nvPr/>
          </p:nvGrpSpPr>
          <p:grpSpPr>
            <a:xfrm>
              <a:off x="-2916832" y="359694"/>
              <a:ext cx="1050140" cy="504056"/>
              <a:chOff x="-2916832" y="404664"/>
              <a:chExt cx="1050140" cy="504056"/>
            </a:xfrm>
          </p:grpSpPr>
          <p:sp>
            <p:nvSpPr>
              <p:cNvPr id="69" name="타원 68"/>
              <p:cNvSpPr/>
              <p:nvPr/>
            </p:nvSpPr>
            <p:spPr>
              <a:xfrm flipH="1" flipV="1">
                <a:off x="-2916832" y="404664"/>
                <a:ext cx="864096" cy="504056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이등변 삼각형 69"/>
              <p:cNvSpPr/>
              <p:nvPr/>
            </p:nvSpPr>
            <p:spPr>
              <a:xfrm rot="16200000">
                <a:off x="-2262736" y="470648"/>
                <a:ext cx="432048" cy="360040"/>
              </a:xfrm>
              <a:prstGeom prst="triangl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8" name="타원 67"/>
            <p:cNvSpPr/>
            <p:nvPr/>
          </p:nvSpPr>
          <p:spPr>
            <a:xfrm>
              <a:off x="-2772816" y="54868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828600" y="5085184"/>
            <a:ext cx="10476656" cy="2304256"/>
            <a:chOff x="1619672" y="5877272"/>
            <a:chExt cx="8856984" cy="1584176"/>
          </a:xfrm>
        </p:grpSpPr>
        <p:sp>
          <p:nvSpPr>
            <p:cNvPr id="16" name="타원 15"/>
            <p:cNvSpPr/>
            <p:nvPr/>
          </p:nvSpPr>
          <p:spPr>
            <a:xfrm>
              <a:off x="1619672" y="5877272"/>
              <a:ext cx="2304256" cy="108012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" name="그룹 22"/>
            <p:cNvGrpSpPr/>
            <p:nvPr/>
          </p:nvGrpSpPr>
          <p:grpSpPr>
            <a:xfrm>
              <a:off x="5436096" y="6021288"/>
              <a:ext cx="3707904" cy="836712"/>
              <a:chOff x="5436096" y="6021288"/>
              <a:chExt cx="3707904" cy="836712"/>
            </a:xfrm>
          </p:grpSpPr>
          <p:pic>
            <p:nvPicPr>
              <p:cNvPr id="32" name="Picture 2" descr="d:\Users\Administrator\Desktop\그림1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14510" b="52167"/>
              <a:stretch>
                <a:fillRect/>
              </a:stretch>
            </p:blipFill>
            <p:spPr bwMode="auto">
              <a:xfrm flipH="1">
                <a:off x="6516216" y="6021288"/>
                <a:ext cx="2627784" cy="836712"/>
              </a:xfrm>
              <a:prstGeom prst="rect">
                <a:avLst/>
              </a:prstGeom>
              <a:noFill/>
            </p:spPr>
          </p:pic>
          <p:pic>
            <p:nvPicPr>
              <p:cNvPr id="33" name="Picture 2" descr="d:\Users\Administrator\Desktop\그림2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b="56950"/>
              <a:stretch>
                <a:fillRect/>
              </a:stretch>
            </p:blipFill>
            <p:spPr bwMode="auto">
              <a:xfrm>
                <a:off x="5436096" y="6309320"/>
                <a:ext cx="3202584" cy="548680"/>
              </a:xfrm>
              <a:prstGeom prst="rect">
                <a:avLst/>
              </a:prstGeom>
              <a:noFill/>
            </p:spPr>
          </p:pic>
        </p:grpSp>
        <p:grpSp>
          <p:nvGrpSpPr>
            <p:cNvPr id="18" name="그룹 26"/>
            <p:cNvGrpSpPr/>
            <p:nvPr/>
          </p:nvGrpSpPr>
          <p:grpSpPr>
            <a:xfrm>
              <a:off x="3168352" y="5877272"/>
              <a:ext cx="7308304" cy="1080120"/>
              <a:chOff x="2987824" y="6317940"/>
              <a:chExt cx="7308304" cy="1080120"/>
            </a:xfrm>
            <a:solidFill>
              <a:schemeClr val="tx2">
                <a:lumMod val="40000"/>
                <a:lumOff val="60000"/>
              </a:schemeClr>
            </a:solidFill>
          </p:grpSpPr>
          <p:sp>
            <p:nvSpPr>
              <p:cNvPr id="28" name="타원 27"/>
              <p:cNvSpPr/>
              <p:nvPr/>
            </p:nvSpPr>
            <p:spPr>
              <a:xfrm>
                <a:off x="2987824" y="6317940"/>
                <a:ext cx="2304256" cy="1080120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4499992" y="6317940"/>
                <a:ext cx="2304256" cy="1080120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6372200" y="6317940"/>
                <a:ext cx="2304256" cy="1080120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7991872" y="6317940"/>
                <a:ext cx="2304256" cy="1080120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타원 18"/>
            <p:cNvSpPr/>
            <p:nvPr/>
          </p:nvSpPr>
          <p:spPr>
            <a:xfrm>
              <a:off x="2411760" y="6093296"/>
              <a:ext cx="2304256" cy="1080120"/>
            </a:xfrm>
            <a:prstGeom prst="ellipse">
              <a:avLst/>
            </a:prstGeom>
            <a:solidFill>
              <a:srgbClr val="477BB9"/>
            </a:solidFill>
            <a:ln>
              <a:solidFill>
                <a:srgbClr val="477B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5796136" y="6021288"/>
              <a:ext cx="2304256" cy="1080120"/>
            </a:xfrm>
            <a:prstGeom prst="ellipse">
              <a:avLst/>
            </a:prstGeom>
            <a:solidFill>
              <a:srgbClr val="477BB9"/>
            </a:solidFill>
            <a:ln>
              <a:solidFill>
                <a:srgbClr val="477B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7415808" y="6093296"/>
              <a:ext cx="2304256" cy="1080120"/>
            </a:xfrm>
            <a:prstGeom prst="ellipse">
              <a:avLst/>
            </a:prstGeom>
            <a:solidFill>
              <a:srgbClr val="477BB9"/>
            </a:solidFill>
            <a:ln>
              <a:solidFill>
                <a:srgbClr val="477B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3923928" y="6021288"/>
              <a:ext cx="2304256" cy="1080120"/>
            </a:xfrm>
            <a:prstGeom prst="ellipse">
              <a:avLst/>
            </a:prstGeom>
            <a:solidFill>
              <a:srgbClr val="477BB9"/>
            </a:solidFill>
            <a:ln>
              <a:solidFill>
                <a:srgbClr val="477B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" name="그룹 35"/>
            <p:cNvGrpSpPr/>
            <p:nvPr/>
          </p:nvGrpSpPr>
          <p:grpSpPr>
            <a:xfrm>
              <a:off x="2411760" y="6381328"/>
              <a:ext cx="7956376" cy="1080120"/>
              <a:chOff x="2987824" y="6317940"/>
              <a:chExt cx="7308304" cy="1080120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2987824" y="6317940"/>
                <a:ext cx="2304256" cy="108012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4499992" y="6317940"/>
                <a:ext cx="2304256" cy="108012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6372200" y="6317940"/>
                <a:ext cx="2304256" cy="108012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7991872" y="6317940"/>
                <a:ext cx="2304256" cy="108012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1" name="Picture 2" descr="d:\Users\Administrator\Desktop\그림2.png"/>
          <p:cNvPicPr>
            <a:picLocks noChangeAspect="1" noChangeArrowheads="1"/>
          </p:cNvPicPr>
          <p:nvPr/>
        </p:nvPicPr>
        <p:blipFill>
          <a:blip r:embed="rId3" cstate="print"/>
          <a:srcRect l="50000" b="56950"/>
          <a:stretch>
            <a:fillRect/>
          </a:stretch>
        </p:blipFill>
        <p:spPr bwMode="auto">
          <a:xfrm>
            <a:off x="0" y="5388645"/>
            <a:ext cx="2412268" cy="1469355"/>
          </a:xfrm>
          <a:prstGeom prst="rect">
            <a:avLst/>
          </a:prstGeom>
          <a:noFill/>
        </p:spPr>
      </p:pic>
      <p:pic>
        <p:nvPicPr>
          <p:cNvPr id="12" name="Picture 2" descr="d:\Users\Administrator\Desktop\그림2.png"/>
          <p:cNvPicPr>
            <a:picLocks noChangeAspect="1" noChangeArrowheads="1"/>
          </p:cNvPicPr>
          <p:nvPr/>
        </p:nvPicPr>
        <p:blipFill>
          <a:blip r:embed="rId3" cstate="print"/>
          <a:srcRect r="36922" b="56950"/>
          <a:stretch>
            <a:fillRect/>
          </a:stretch>
        </p:blipFill>
        <p:spPr bwMode="auto">
          <a:xfrm>
            <a:off x="7236296" y="5301208"/>
            <a:ext cx="1907704" cy="1556792"/>
          </a:xfrm>
          <a:prstGeom prst="rect">
            <a:avLst/>
          </a:prstGeom>
          <a:noFill/>
        </p:spPr>
      </p:pic>
      <p:pic>
        <p:nvPicPr>
          <p:cNvPr id="13" name="Picture 2" descr="d:\Users\Administrator\Desktop\그림2.png"/>
          <p:cNvPicPr>
            <a:picLocks noChangeAspect="1" noChangeArrowheads="1"/>
          </p:cNvPicPr>
          <p:nvPr/>
        </p:nvPicPr>
        <p:blipFill>
          <a:blip r:embed="rId3" cstate="print">
            <a:lum bright="-9000"/>
          </a:blip>
          <a:srcRect b="56950"/>
          <a:stretch>
            <a:fillRect/>
          </a:stretch>
        </p:blipFill>
        <p:spPr bwMode="auto">
          <a:xfrm>
            <a:off x="-324544" y="5316637"/>
            <a:ext cx="10006775" cy="1541363"/>
          </a:xfrm>
          <a:prstGeom prst="rect">
            <a:avLst/>
          </a:prstGeom>
          <a:noFill/>
        </p:spPr>
      </p:pic>
      <p:pic>
        <p:nvPicPr>
          <p:cNvPr id="14" name="Picture 2" descr="d:\Users\Administrator\Desktop\그림2.png"/>
          <p:cNvPicPr>
            <a:picLocks noChangeAspect="1" noChangeArrowheads="1"/>
          </p:cNvPicPr>
          <p:nvPr/>
        </p:nvPicPr>
        <p:blipFill>
          <a:blip r:embed="rId3" cstate="print"/>
          <a:srcRect b="56950"/>
          <a:stretch>
            <a:fillRect/>
          </a:stretch>
        </p:blipFill>
        <p:spPr bwMode="auto">
          <a:xfrm>
            <a:off x="-180528" y="5388645"/>
            <a:ext cx="9721080" cy="1469355"/>
          </a:xfrm>
          <a:prstGeom prst="rect">
            <a:avLst/>
          </a:prstGeom>
          <a:noFill/>
        </p:spPr>
      </p:pic>
      <p:grpSp>
        <p:nvGrpSpPr>
          <p:cNvPr id="2" name="그룹 63"/>
          <p:cNvGrpSpPr/>
          <p:nvPr/>
        </p:nvGrpSpPr>
        <p:grpSpPr>
          <a:xfrm>
            <a:off x="611560" y="1196752"/>
            <a:ext cx="7848872" cy="1584176"/>
            <a:chOff x="611560" y="548680"/>
            <a:chExt cx="7848872" cy="144016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65" name="모서리가 둥근 직사각형 64"/>
            <p:cNvSpPr/>
            <p:nvPr/>
          </p:nvSpPr>
          <p:spPr>
            <a:xfrm>
              <a:off x="611560" y="548680"/>
              <a:ext cx="7848872" cy="1008112"/>
            </a:xfrm>
            <a:prstGeom prst="roundRect">
              <a:avLst/>
            </a:prstGeom>
            <a:grpFill/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이등변 삼각형 65"/>
            <p:cNvSpPr/>
            <p:nvPr/>
          </p:nvSpPr>
          <p:spPr>
            <a:xfrm flipV="1">
              <a:off x="4211960" y="1556792"/>
              <a:ext cx="432048" cy="432048"/>
            </a:xfrm>
            <a:prstGeom prst="triangle">
              <a:avLst>
                <a:gd name="adj" fmla="val 53307"/>
              </a:avLst>
            </a:prstGeom>
            <a:grpFill/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62"/>
          <p:cNvGrpSpPr/>
          <p:nvPr/>
        </p:nvGrpSpPr>
        <p:grpSpPr>
          <a:xfrm>
            <a:off x="539552" y="1124744"/>
            <a:ext cx="7848872" cy="1584176"/>
            <a:chOff x="611560" y="548680"/>
            <a:chExt cx="7848872" cy="1440160"/>
          </a:xfrm>
        </p:grpSpPr>
        <p:sp>
          <p:nvSpPr>
            <p:cNvPr id="61" name="모서리가 둥근 직사각형 60"/>
            <p:cNvSpPr/>
            <p:nvPr/>
          </p:nvSpPr>
          <p:spPr>
            <a:xfrm>
              <a:off x="611560" y="548680"/>
              <a:ext cx="7848872" cy="100811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dirty="0">
                  <a:solidFill>
                    <a:schemeClr val="accent1">
                      <a:lumMod val="50000"/>
                    </a:schemeClr>
                  </a:solidFill>
                  <a:latin typeface="Aharoni" panose="02010803020104030203" pitchFamily="2" charset="-79"/>
                  <a:ea typeface="한컴 백제 B" pitchFamily="18" charset="-127"/>
                  <a:cs typeface="Aharoni" panose="02010803020104030203" pitchFamily="2" charset="-79"/>
                </a:rPr>
                <a:t>Thank you!</a:t>
              </a:r>
              <a:endParaRPr lang="ko-KR" altLang="en-US" sz="4400" dirty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ea typeface="한컴 백제 B" pitchFamily="18" charset="-127"/>
                <a:cs typeface="Aharoni" panose="02010803020104030203" pitchFamily="2" charset="-79"/>
              </a:endParaRPr>
            </a:p>
          </p:txBody>
        </p:sp>
        <p:sp>
          <p:nvSpPr>
            <p:cNvPr id="62" name="이등변 삼각형 61"/>
            <p:cNvSpPr/>
            <p:nvPr/>
          </p:nvSpPr>
          <p:spPr>
            <a:xfrm flipV="1">
              <a:off x="4211960" y="1556792"/>
              <a:ext cx="432048" cy="432048"/>
            </a:xfrm>
            <a:prstGeom prst="triangle">
              <a:avLst>
                <a:gd name="adj" fmla="val 5330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Picture 3" descr="d:\Users\Administrator\Desktop\그림8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5856" y="3212976"/>
            <a:ext cx="2160240" cy="28915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92</Words>
  <Application>Microsoft Office PowerPoint</Application>
  <PresentationFormat>화면 슬라이드 쇼(4:3)</PresentationFormat>
  <Paragraphs>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Aharoni</vt:lpstr>
      <vt:lpstr>배달의민족 주아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Registered User</dc:creator>
  <cp:lastModifiedBy>김완일</cp:lastModifiedBy>
  <cp:revision>35</cp:revision>
  <dcterms:created xsi:type="dcterms:W3CDTF">2018-07-16T14:08:04Z</dcterms:created>
  <dcterms:modified xsi:type="dcterms:W3CDTF">2018-12-17T16:41:20Z</dcterms:modified>
</cp:coreProperties>
</file>