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71" r:id="rId5"/>
    <p:sldId id="268" r:id="rId6"/>
    <p:sldId id="269" r:id="rId7"/>
    <p:sldId id="267" r:id="rId8"/>
    <p:sldId id="270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053"/>
    <a:srgbClr val="FA6D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6" autoAdjust="0"/>
    <p:restoredTop sz="94425" autoAdjust="0"/>
  </p:normalViewPr>
  <p:slideViewPr>
    <p:cSldViewPr>
      <p:cViewPr varScale="1">
        <p:scale>
          <a:sx n="57" d="100"/>
          <a:sy n="57" d="100"/>
        </p:scale>
        <p:origin x="49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26E25-666C-4DF6-8E1E-0789C75E6471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1B570-A59A-4794-94E0-6C25466F3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68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21B570-A59A-4794-94E0-6C25466F318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67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21B570-A59A-4794-94E0-6C25466F318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39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21B570-A59A-4794-94E0-6C25466F318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117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21B570-A59A-4794-94E0-6C25466F31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97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21B570-A59A-4794-94E0-6C25466F31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151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21B570-A59A-4794-94E0-6C25466F31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83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21B570-A59A-4794-94E0-6C25466F31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2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png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3.pn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gif"/><Relationship Id="rId5" Type="http://schemas.openxmlformats.org/officeDocument/2006/relationships/image" Target="../media/image15.gi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A3D43E-18AE-4125-8D09-12BF2689DB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94" y="0"/>
            <a:ext cx="18288000" cy="102870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15668" y="3335736"/>
            <a:ext cx="13254378" cy="2014530"/>
            <a:chOff x="2515668" y="3329961"/>
            <a:chExt cx="13254378" cy="2014530"/>
          </a:xfrm>
          <a:solidFill>
            <a:schemeClr val="bg1">
              <a:alpha val="10000"/>
            </a:schemeClr>
          </a:solidFill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5668" y="3329961"/>
              <a:ext cx="13254378" cy="2014530"/>
            </a:xfrm>
            <a:prstGeom prst="rect">
              <a:avLst/>
            </a:prstGeom>
            <a:grpFill/>
          </p:spPr>
        </p:pic>
      </p:grpSp>
      <p:sp>
        <p:nvSpPr>
          <p:cNvPr id="8" name="Object 8"/>
          <p:cNvSpPr txBox="1"/>
          <p:nvPr/>
        </p:nvSpPr>
        <p:spPr>
          <a:xfrm>
            <a:off x="1085825" y="3701825"/>
            <a:ext cx="16114064" cy="137139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7200" kern="0" spc="-300" dirty="0">
                <a:solidFill>
                  <a:srgbClr val="FFFFFF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  <a:cs typeface="THERodongSinmun" pitchFamily="34" charset="0"/>
              </a:rPr>
              <a:t>TO DO QUEST</a:t>
            </a:r>
            <a:endParaRPr 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1764" y="5744239"/>
            <a:ext cx="8142186" cy="6856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kern="0" spc="-100" dirty="0">
                <a:solidFill>
                  <a:srgbClr val="F94858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START YOUR OWN QUEST </a:t>
            </a:r>
            <a:endParaRPr 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13784" y="6692307"/>
            <a:ext cx="10258145" cy="116002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B877005 Kim</a:t>
            </a:r>
            <a:r>
              <a:rPr lang="ko-KR" altLang="en-US" sz="3200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en-US" altLang="ko-KR" sz="3200" dirty="0" err="1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Wanil</a:t>
            </a:r>
            <a:endParaRPr lang="en-US" sz="3200" dirty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18731" y="9526204"/>
            <a:ext cx="2373544" cy="36570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600" kern="0" spc="-1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miricanvas.com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5847" y="930687"/>
            <a:ext cx="95360" cy="576160"/>
            <a:chOff x="855847" y="930687"/>
            <a:chExt cx="95360" cy="5761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847" y="930687"/>
              <a:ext cx="95360" cy="57616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42220" y="827666"/>
            <a:ext cx="7797729" cy="10056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kern="0" spc="-200" dirty="0">
                <a:solidFill>
                  <a:srgbClr val="1A3053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App overview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333081" y="2076985"/>
            <a:ext cx="2480903" cy="548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에스코어 드림 6 Bold" pitchFamily="34" charset="0"/>
                <a:cs typeface="에스코어 드림 6 Bold" pitchFamily="34" charset="0"/>
              </a:rPr>
              <a:t>타이틀 입력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849611" y="1714500"/>
            <a:ext cx="16296169" cy="8153400"/>
            <a:chOff x="12384180" y="2283366"/>
            <a:chExt cx="4760599" cy="30730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4180" y="2283366"/>
              <a:ext cx="4760599" cy="307300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2305232" y="690569"/>
            <a:ext cx="2480903" cy="548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에스코어 드림 6 Bold" pitchFamily="34" charset="0"/>
                <a:cs typeface="에스코어 드림 6 Bold" pitchFamily="34" charset="0"/>
              </a:rPr>
              <a:t>타이틀 입력</a:t>
            </a:r>
            <a:endParaRPr lang="en-US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FF78FF0C-0BF0-4CF4-B172-92F001DE3100}"/>
              </a:ext>
            </a:extLst>
          </p:cNvPr>
          <p:cNvSpPr txBox="1"/>
          <p:nvPr/>
        </p:nvSpPr>
        <p:spPr>
          <a:xfrm>
            <a:off x="2209801" y="1998158"/>
            <a:ext cx="14173200" cy="100568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800" kern="0" spc="-200" dirty="0">
                <a:solidFill>
                  <a:srgbClr val="1A3053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To do list App</a:t>
            </a:r>
            <a:r>
              <a:rPr lang="ko-KR" altLang="en-US" sz="4800" kern="0" spc="-200" dirty="0">
                <a:solidFill>
                  <a:srgbClr val="1A3053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</a:t>
            </a:r>
            <a:r>
              <a:rPr lang="en-US" altLang="ko-KR" sz="4800" kern="0" spc="-200" dirty="0">
                <a:solidFill>
                  <a:srgbClr val="1A3053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+ Gamification</a:t>
            </a:r>
            <a:endParaRPr lang="en-US" sz="4800" kern="0" spc="-200" dirty="0">
              <a:solidFill>
                <a:srgbClr val="1A3053"/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1026" name="Picture 2" descr="Todoist: The to do list to organize work &amp;amp; life">
            <a:extLst>
              <a:ext uri="{FF2B5EF4-FFF2-40B4-BE49-F238E27FC236}">
                <a16:creationId xmlns:a16="http://schemas.microsoft.com/office/drawing/2014/main" id="{EC25444D-79C6-4F03-A3C3-B1B5198D7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668" y="2510668"/>
            <a:ext cx="4572000" cy="807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EBF113-2C2F-4E1E-A3CF-AE66C4D468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684" y="3961799"/>
            <a:ext cx="4361095" cy="4361095"/>
          </a:xfrm>
          <a:prstGeom prst="rect">
            <a:avLst/>
          </a:prstGeom>
        </p:spPr>
      </p:pic>
      <p:sp>
        <p:nvSpPr>
          <p:cNvPr id="16" name="Object 5">
            <a:extLst>
              <a:ext uri="{FF2B5EF4-FFF2-40B4-BE49-F238E27FC236}">
                <a16:creationId xmlns:a16="http://schemas.microsoft.com/office/drawing/2014/main" id="{9D76C4F5-DEB8-4815-ADBD-F660ADD134E6}"/>
              </a:ext>
            </a:extLst>
          </p:cNvPr>
          <p:cNvSpPr txBox="1"/>
          <p:nvPr/>
        </p:nvSpPr>
        <p:spPr>
          <a:xfrm>
            <a:off x="9587387" y="8590742"/>
            <a:ext cx="5877187" cy="10056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800" kern="0" spc="-200" dirty="0">
                <a:solidFill>
                  <a:srgbClr val="1A3053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Quest system in RPG</a:t>
            </a: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0C070461-30E2-4B82-86E0-53DEF164009B}"/>
              </a:ext>
            </a:extLst>
          </p:cNvPr>
          <p:cNvSpPr txBox="1"/>
          <p:nvPr/>
        </p:nvSpPr>
        <p:spPr>
          <a:xfrm>
            <a:off x="8458383" y="5561321"/>
            <a:ext cx="963132" cy="10056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9600" kern="0" spc="-200" dirty="0">
                <a:solidFill>
                  <a:srgbClr val="1A3053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+</a:t>
            </a:r>
            <a:endParaRPr lang="en-US" sz="9600" kern="0" spc="-200" dirty="0">
              <a:solidFill>
                <a:srgbClr val="1A3053"/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5847" y="930687"/>
            <a:ext cx="95360" cy="576160"/>
            <a:chOff x="855847" y="930687"/>
            <a:chExt cx="95360" cy="5761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847" y="930687"/>
              <a:ext cx="95360" cy="57616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42220" y="827666"/>
            <a:ext cx="7797729" cy="10056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kern="0" spc="-200" dirty="0">
                <a:solidFill>
                  <a:srgbClr val="1A3053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App description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333081" y="2076985"/>
            <a:ext cx="2480903" cy="548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에스코어 드림 6 Bold" pitchFamily="34" charset="0"/>
                <a:cs typeface="에스코어 드림 6 Bold" pitchFamily="34" charset="0"/>
              </a:rPr>
              <a:t>타이틀 입력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849611" y="1714500"/>
            <a:ext cx="16296169" cy="8153400"/>
            <a:chOff x="12384180" y="2283366"/>
            <a:chExt cx="4760599" cy="30730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4180" y="2283366"/>
              <a:ext cx="4760599" cy="3073003"/>
            </a:xfrm>
            <a:prstGeom prst="rect">
              <a:avLst/>
            </a:prstGeom>
          </p:spPr>
        </p:pic>
      </p:grpSp>
      <p:sp>
        <p:nvSpPr>
          <p:cNvPr id="17" name="Object 5">
            <a:extLst>
              <a:ext uri="{FF2B5EF4-FFF2-40B4-BE49-F238E27FC236}">
                <a16:creationId xmlns:a16="http://schemas.microsoft.com/office/drawing/2014/main" id="{0C070461-30E2-4B82-86E0-53DEF164009B}"/>
              </a:ext>
            </a:extLst>
          </p:cNvPr>
          <p:cNvSpPr txBox="1"/>
          <p:nvPr/>
        </p:nvSpPr>
        <p:spPr>
          <a:xfrm>
            <a:off x="8458383" y="5561321"/>
            <a:ext cx="963132" cy="10056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sz="9600" kern="0" spc="-200" dirty="0">
              <a:solidFill>
                <a:srgbClr val="1A3053"/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2A32606-52B2-43A1-8B85-59DD799BD1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843746"/>
            <a:ext cx="6162590" cy="34664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DC00A4-9B31-434B-8F7B-C34E8B9F4B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503" y="1843746"/>
            <a:ext cx="2514996" cy="33533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A9A34A-AA10-4223-B929-AEFEE36787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030200" y="2745976"/>
            <a:ext cx="1879017" cy="2359374"/>
          </a:xfrm>
          <a:prstGeom prst="rect">
            <a:avLst/>
          </a:prstGeom>
        </p:spPr>
      </p:pic>
      <p:sp>
        <p:nvSpPr>
          <p:cNvPr id="14" name="Object 5">
            <a:extLst>
              <a:ext uri="{FF2B5EF4-FFF2-40B4-BE49-F238E27FC236}">
                <a16:creationId xmlns:a16="http://schemas.microsoft.com/office/drawing/2014/main" id="{D3B043ED-FFC7-44FE-910E-C327CA61DB1C}"/>
              </a:ext>
            </a:extLst>
          </p:cNvPr>
          <p:cNvSpPr txBox="1"/>
          <p:nvPr/>
        </p:nvSpPr>
        <p:spPr>
          <a:xfrm>
            <a:off x="1044611" y="6253813"/>
            <a:ext cx="16393777" cy="2875330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altLang="ko-KR" sz="4800" kern="0" spc="-200" dirty="0">
              <a:solidFill>
                <a:srgbClr val="1A3053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4800" kern="0" spc="-200" dirty="0">
                <a:solidFill>
                  <a:srgbClr val="1A3053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To do a task =  A Quest to kill the monster</a:t>
            </a:r>
          </a:p>
          <a:p>
            <a:endParaRPr lang="en-US" altLang="ko-KR" sz="4800" kern="0" spc="-200" dirty="0">
              <a:solidFill>
                <a:srgbClr val="1A3053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4800" kern="0" spc="-200" dirty="0">
                <a:solidFill>
                  <a:srgbClr val="1A3053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Finish the task = Complete the quest</a:t>
            </a: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4C97D021-54F4-45CD-8E2F-795F0346BF81}"/>
              </a:ext>
            </a:extLst>
          </p:cNvPr>
          <p:cNvSpPr txBox="1"/>
          <p:nvPr/>
        </p:nvSpPr>
        <p:spPr>
          <a:xfrm>
            <a:off x="3323991" y="5434445"/>
            <a:ext cx="2848209" cy="896177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4000" kern="0" spc="-200" dirty="0">
                <a:solidFill>
                  <a:srgbClr val="1A3053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(Dungeon)</a:t>
            </a: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5B7728D6-660A-4171-872A-C4269E1038CB}"/>
              </a:ext>
            </a:extLst>
          </p:cNvPr>
          <p:cNvSpPr txBox="1"/>
          <p:nvPr/>
        </p:nvSpPr>
        <p:spPr>
          <a:xfrm>
            <a:off x="8683925" y="5470764"/>
            <a:ext cx="2848209" cy="896177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4000" kern="0" spc="-200" dirty="0">
                <a:solidFill>
                  <a:srgbClr val="1A3053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(Character)</a:t>
            </a: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23A1CEE9-276A-42BB-AA6E-2331A8EFA492}"/>
              </a:ext>
            </a:extLst>
          </p:cNvPr>
          <p:cNvSpPr txBox="1"/>
          <p:nvPr/>
        </p:nvSpPr>
        <p:spPr>
          <a:xfrm>
            <a:off x="13144890" y="5474227"/>
            <a:ext cx="2181771" cy="896177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4000" kern="0" spc="-200" dirty="0">
                <a:solidFill>
                  <a:srgbClr val="1A3053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(Monster)</a:t>
            </a:r>
          </a:p>
        </p:txBody>
      </p:sp>
    </p:spTree>
    <p:extLst>
      <p:ext uri="{BB962C8B-B14F-4D97-AF65-F5344CB8AC3E}">
        <p14:creationId xmlns:p14="http://schemas.microsoft.com/office/powerpoint/2010/main" val="258894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5847" y="930687"/>
            <a:ext cx="95360" cy="576160"/>
            <a:chOff x="855847" y="930687"/>
            <a:chExt cx="95360" cy="5761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847" y="930687"/>
              <a:ext cx="95360" cy="57616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333081" y="2076985"/>
            <a:ext cx="2480903" cy="548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에스코어 드림 6 Bold" pitchFamily="34" charset="0"/>
                <a:cs typeface="에스코어 드림 6 Bold" pitchFamily="34" charset="0"/>
              </a:rPr>
              <a:t>타이틀 입력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849611" y="1714500"/>
            <a:ext cx="16296169" cy="8153400"/>
            <a:chOff x="12384180" y="2283366"/>
            <a:chExt cx="4760599" cy="30730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4180" y="2283366"/>
              <a:ext cx="4760599" cy="3073003"/>
            </a:xfrm>
            <a:prstGeom prst="rect">
              <a:avLst/>
            </a:prstGeom>
          </p:spPr>
        </p:pic>
      </p:grpSp>
      <p:sp>
        <p:nvSpPr>
          <p:cNvPr id="17" name="Object 5">
            <a:extLst>
              <a:ext uri="{FF2B5EF4-FFF2-40B4-BE49-F238E27FC236}">
                <a16:creationId xmlns:a16="http://schemas.microsoft.com/office/drawing/2014/main" id="{0C070461-30E2-4B82-86E0-53DEF164009B}"/>
              </a:ext>
            </a:extLst>
          </p:cNvPr>
          <p:cNvSpPr txBox="1"/>
          <p:nvPr/>
        </p:nvSpPr>
        <p:spPr>
          <a:xfrm>
            <a:off x="8458383" y="5561321"/>
            <a:ext cx="963132" cy="10056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sz="9600" kern="0" spc="-200" dirty="0">
              <a:solidFill>
                <a:srgbClr val="1A3053"/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D3B043ED-FFC7-44FE-910E-C327CA61DB1C}"/>
              </a:ext>
            </a:extLst>
          </p:cNvPr>
          <p:cNvSpPr txBox="1"/>
          <p:nvPr/>
        </p:nvSpPr>
        <p:spPr>
          <a:xfrm>
            <a:off x="3124200" y="1677286"/>
            <a:ext cx="3556151" cy="1557545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altLang="ko-KR" sz="4800" kern="0" spc="-200" dirty="0">
              <a:solidFill>
                <a:srgbClr val="1A3053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4800" kern="0" spc="-200" dirty="0">
                <a:solidFill>
                  <a:srgbClr val="1A3053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Add a task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EB6C46-51DC-48D2-9E67-88568D23D6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17" t="41808" r="46694" b="47486"/>
          <a:stretch/>
        </p:blipFill>
        <p:spPr>
          <a:xfrm>
            <a:off x="2244840" y="3235768"/>
            <a:ext cx="4909103" cy="2405596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7815A4D9-04D2-4256-B33E-D6367095F4E7}"/>
              </a:ext>
            </a:extLst>
          </p:cNvPr>
          <p:cNvSpPr/>
          <p:nvPr/>
        </p:nvSpPr>
        <p:spPr>
          <a:xfrm>
            <a:off x="8619519" y="4172019"/>
            <a:ext cx="756351" cy="781555"/>
          </a:xfrm>
          <a:prstGeom prst="rightArrow">
            <a:avLst>
              <a:gd name="adj1" fmla="val 40032"/>
              <a:gd name="adj2" fmla="val 50000"/>
            </a:avLst>
          </a:prstGeom>
          <a:solidFill>
            <a:srgbClr val="FA6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A6D79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31D024A-EB9C-4AFE-B0D0-373A04A038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833" t="61613" r="46250" b="27542"/>
          <a:stretch/>
        </p:blipFill>
        <p:spPr>
          <a:xfrm>
            <a:off x="10515600" y="3362070"/>
            <a:ext cx="4993342" cy="2358336"/>
          </a:xfrm>
          <a:prstGeom prst="rect">
            <a:avLst/>
          </a:prstGeom>
        </p:spPr>
      </p:pic>
      <p:sp>
        <p:nvSpPr>
          <p:cNvPr id="20" name="Object 5">
            <a:extLst>
              <a:ext uri="{FF2B5EF4-FFF2-40B4-BE49-F238E27FC236}">
                <a16:creationId xmlns:a16="http://schemas.microsoft.com/office/drawing/2014/main" id="{91751F8F-A163-4F2A-A158-D12BC4AB2DE7}"/>
              </a:ext>
            </a:extLst>
          </p:cNvPr>
          <p:cNvSpPr txBox="1"/>
          <p:nvPr/>
        </p:nvSpPr>
        <p:spPr>
          <a:xfrm>
            <a:off x="11052405" y="1829686"/>
            <a:ext cx="4613160" cy="1557545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altLang="ko-KR" sz="4800" kern="0" spc="-200" dirty="0">
              <a:solidFill>
                <a:srgbClr val="1A3053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4800" kern="0" spc="-200" dirty="0">
                <a:solidFill>
                  <a:srgbClr val="1A3053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finish the task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3145732-B6A8-4CF1-8167-A803712981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50789" y="6597127"/>
            <a:ext cx="1879017" cy="235937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01766AF-F6B4-4B83-9781-22C21EC96B56}"/>
              </a:ext>
            </a:extLst>
          </p:cNvPr>
          <p:cNvGrpSpPr/>
          <p:nvPr/>
        </p:nvGrpSpPr>
        <p:grpSpPr>
          <a:xfrm>
            <a:off x="2743200" y="5745762"/>
            <a:ext cx="3000609" cy="4329791"/>
            <a:chOff x="2743200" y="5745762"/>
            <a:chExt cx="3000609" cy="432979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9ED9B13-A91D-4D65-A8B5-0E7E8C12B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5745762"/>
              <a:ext cx="2514996" cy="3353329"/>
            </a:xfrm>
            <a:prstGeom prst="rect">
              <a:avLst/>
            </a:prstGeom>
          </p:spPr>
        </p:pic>
        <p:sp>
          <p:nvSpPr>
            <p:cNvPr id="24" name="Object 5">
              <a:extLst>
                <a:ext uri="{FF2B5EF4-FFF2-40B4-BE49-F238E27FC236}">
                  <a16:creationId xmlns:a16="http://schemas.microsoft.com/office/drawing/2014/main" id="{1B203C05-569E-4129-B4DD-9FACEE133C3D}"/>
                </a:ext>
              </a:extLst>
            </p:cNvPr>
            <p:cNvSpPr txBox="1"/>
            <p:nvPr/>
          </p:nvSpPr>
          <p:spPr>
            <a:xfrm>
              <a:off x="2895600" y="9179376"/>
              <a:ext cx="2848209" cy="89617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r>
                <a:rPr lang="en-US" altLang="ko-KR" sz="4000" kern="0" spc="-200" dirty="0">
                  <a:solidFill>
                    <a:srgbClr val="1A3053"/>
                  </a:solidFill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(Character)</a:t>
              </a:r>
            </a:p>
          </p:txBody>
        </p:sp>
      </p:grpSp>
      <p:sp>
        <p:nvSpPr>
          <p:cNvPr id="27" name="Object 5">
            <a:extLst>
              <a:ext uri="{FF2B5EF4-FFF2-40B4-BE49-F238E27FC236}">
                <a16:creationId xmlns:a16="http://schemas.microsoft.com/office/drawing/2014/main" id="{B57C863D-6875-4446-9CDB-C06F934DD981}"/>
              </a:ext>
            </a:extLst>
          </p:cNvPr>
          <p:cNvSpPr txBox="1"/>
          <p:nvPr/>
        </p:nvSpPr>
        <p:spPr>
          <a:xfrm>
            <a:off x="11073187" y="9099091"/>
            <a:ext cx="2181771" cy="896177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4000" kern="0" spc="-200" dirty="0">
                <a:solidFill>
                  <a:srgbClr val="1A3053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(Monster)</a:t>
            </a:r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EF27DFF6-14D9-4C3A-B9EA-9A5F34000C4C}"/>
              </a:ext>
            </a:extLst>
          </p:cNvPr>
          <p:cNvSpPr txBox="1"/>
          <p:nvPr/>
        </p:nvSpPr>
        <p:spPr>
          <a:xfrm>
            <a:off x="1142220" y="827666"/>
            <a:ext cx="7797729" cy="10056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kern="0" spc="-200" dirty="0">
                <a:solidFill>
                  <a:srgbClr val="1A3053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App description</a:t>
            </a:r>
          </a:p>
        </p:txBody>
      </p:sp>
    </p:spTree>
    <p:extLst>
      <p:ext uri="{BB962C8B-B14F-4D97-AF65-F5344CB8AC3E}">
        <p14:creationId xmlns:p14="http://schemas.microsoft.com/office/powerpoint/2010/main" val="287392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0.30547 -0.00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69" y="-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 animBg="1"/>
      <p:bldP spid="20" grpId="0"/>
      <p:bldP spid="27" grpId="0"/>
      <p:bldP spid="2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5847" y="930687"/>
            <a:ext cx="95360" cy="576160"/>
            <a:chOff x="855847" y="930687"/>
            <a:chExt cx="95360" cy="5761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847" y="930687"/>
              <a:ext cx="95360" cy="57616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333081" y="2076985"/>
            <a:ext cx="2480903" cy="548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에스코어 드림 6 Bold" pitchFamily="34" charset="0"/>
                <a:cs typeface="에스코어 드림 6 Bold" pitchFamily="34" charset="0"/>
              </a:rPr>
              <a:t>타이틀 입력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849611" y="1714500"/>
            <a:ext cx="16296169" cy="8153400"/>
            <a:chOff x="12384180" y="2283366"/>
            <a:chExt cx="4760599" cy="30730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4180" y="2283366"/>
              <a:ext cx="4760599" cy="307300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2305232" y="690569"/>
            <a:ext cx="2480903" cy="548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에스코어 드림 6 Bold" pitchFamily="34" charset="0"/>
                <a:cs typeface="에스코어 드림 6 Bold" pitchFamily="34" charset="0"/>
              </a:rPr>
              <a:t>타이틀 입력</a:t>
            </a:r>
            <a:endParaRPr lang="en-US" dirty="0"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0C070461-30E2-4B82-86E0-53DEF164009B}"/>
              </a:ext>
            </a:extLst>
          </p:cNvPr>
          <p:cNvSpPr txBox="1"/>
          <p:nvPr/>
        </p:nvSpPr>
        <p:spPr>
          <a:xfrm>
            <a:off x="8458383" y="5561321"/>
            <a:ext cx="963132" cy="10056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sz="9600" kern="0" spc="-200" dirty="0">
              <a:solidFill>
                <a:srgbClr val="1A3053"/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15133273-9335-4681-BDE4-7AEBE56CD79A}"/>
              </a:ext>
            </a:extLst>
          </p:cNvPr>
          <p:cNvSpPr txBox="1"/>
          <p:nvPr/>
        </p:nvSpPr>
        <p:spPr>
          <a:xfrm>
            <a:off x="1142220" y="1796887"/>
            <a:ext cx="15316980" cy="1657311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altLang="ko-KR" sz="4800" kern="0" spc="-200" dirty="0">
              <a:solidFill>
                <a:srgbClr val="1A3053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4800" kern="0" spc="-200" dirty="0">
                <a:solidFill>
                  <a:srgbClr val="1A3053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Finishing the task (Killing monsters) -&gt; Gain EXP and GOLD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E40945E-BA6A-4094-9D4A-0699575BFD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6386926"/>
            <a:ext cx="6251127" cy="304173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10BF2C0-ED3F-446F-BD2E-9D95DC8A14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084" y="6785241"/>
            <a:ext cx="1898584" cy="2531445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6762D0DB-0BF3-4D46-A32E-ED1CB59FE9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199" y="6195863"/>
            <a:ext cx="1871837" cy="3041736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340E55C6-F1A8-48DF-AC9A-B645808E58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247" y="5449692"/>
            <a:ext cx="1871836" cy="3743672"/>
          </a:xfrm>
          <a:prstGeom prst="rect">
            <a:avLst/>
          </a:prstGeom>
        </p:spPr>
      </p:pic>
      <p:sp>
        <p:nvSpPr>
          <p:cNvPr id="33" name="Object 5">
            <a:extLst>
              <a:ext uri="{FF2B5EF4-FFF2-40B4-BE49-F238E27FC236}">
                <a16:creationId xmlns:a16="http://schemas.microsoft.com/office/drawing/2014/main" id="{74147573-EE2B-4FD9-86D8-A6BA8CABCEBE}"/>
              </a:ext>
            </a:extLst>
          </p:cNvPr>
          <p:cNvSpPr txBox="1"/>
          <p:nvPr/>
        </p:nvSpPr>
        <p:spPr>
          <a:xfrm>
            <a:off x="1144678" y="3424617"/>
            <a:ext cx="16001102" cy="1657311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altLang="ko-KR" sz="4800" kern="0" spc="-200" dirty="0">
              <a:solidFill>
                <a:srgbClr val="1A3053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en-US" altLang="ko-KR" sz="4800" kern="0" spc="-200" dirty="0">
                <a:solidFill>
                  <a:srgbClr val="1A3053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Equipment </a:t>
            </a:r>
            <a:r>
              <a:rPr lang="en-US" altLang="ko-KR" sz="4800" kern="0" spc="-200" dirty="0" err="1">
                <a:solidFill>
                  <a:srgbClr val="1A3053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gacha</a:t>
            </a:r>
            <a:r>
              <a:rPr lang="en-US" altLang="ko-KR" sz="4800" kern="0" spc="-200" dirty="0">
                <a:solidFill>
                  <a:srgbClr val="1A3053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using GOLD -&gt; Change character’s appearance</a:t>
            </a: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24B0328D-E8C7-422F-84A4-EA72A5D1B16E}"/>
              </a:ext>
            </a:extLst>
          </p:cNvPr>
          <p:cNvSpPr txBox="1"/>
          <p:nvPr/>
        </p:nvSpPr>
        <p:spPr>
          <a:xfrm>
            <a:off x="1142220" y="827666"/>
            <a:ext cx="7797729" cy="10056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kern="0" spc="-200" dirty="0">
                <a:solidFill>
                  <a:srgbClr val="1A3053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App description</a:t>
            </a:r>
          </a:p>
        </p:txBody>
      </p:sp>
    </p:spTree>
    <p:extLst>
      <p:ext uri="{BB962C8B-B14F-4D97-AF65-F5344CB8AC3E}">
        <p14:creationId xmlns:p14="http://schemas.microsoft.com/office/powerpoint/2010/main" val="386736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5847" y="930687"/>
            <a:ext cx="95360" cy="576160"/>
            <a:chOff x="855847" y="930687"/>
            <a:chExt cx="95360" cy="5761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847" y="930687"/>
              <a:ext cx="95360" cy="57616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333081" y="2076985"/>
            <a:ext cx="2480903" cy="548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에스코어 드림 6 Bold" pitchFamily="34" charset="0"/>
                <a:cs typeface="에스코어 드림 6 Bold" pitchFamily="34" charset="0"/>
              </a:rPr>
              <a:t>타이틀 입력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849611" y="1714500"/>
            <a:ext cx="16296169" cy="8153400"/>
            <a:chOff x="12384180" y="2283366"/>
            <a:chExt cx="4760599" cy="30730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4180" y="2283366"/>
              <a:ext cx="4760599" cy="307300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2305232" y="690569"/>
            <a:ext cx="2480903" cy="548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에스코어 드림 6 Bold" pitchFamily="34" charset="0"/>
                <a:cs typeface="에스코어 드림 6 Bold" pitchFamily="34" charset="0"/>
              </a:rPr>
              <a:t>타이틀 입력</a:t>
            </a:r>
            <a:endParaRPr lang="en-US" dirty="0"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0C070461-30E2-4B82-86E0-53DEF164009B}"/>
              </a:ext>
            </a:extLst>
          </p:cNvPr>
          <p:cNvSpPr txBox="1"/>
          <p:nvPr/>
        </p:nvSpPr>
        <p:spPr>
          <a:xfrm>
            <a:off x="8458383" y="5561321"/>
            <a:ext cx="963132" cy="10056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sz="9600" kern="0" spc="-200" dirty="0">
              <a:solidFill>
                <a:srgbClr val="1A3053"/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33" name="Object 5">
            <a:extLst>
              <a:ext uri="{FF2B5EF4-FFF2-40B4-BE49-F238E27FC236}">
                <a16:creationId xmlns:a16="http://schemas.microsoft.com/office/drawing/2014/main" id="{74147573-EE2B-4FD9-86D8-A6BA8CABCEBE}"/>
              </a:ext>
            </a:extLst>
          </p:cNvPr>
          <p:cNvSpPr txBox="1"/>
          <p:nvPr/>
        </p:nvSpPr>
        <p:spPr>
          <a:xfrm>
            <a:off x="1319902" y="1480072"/>
            <a:ext cx="9230590" cy="1657311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altLang="ko-KR" sz="4800" kern="0" spc="-200" dirty="0">
              <a:solidFill>
                <a:srgbClr val="1A3053"/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  <a:p>
            <a:r>
              <a:rPr lang="en-US" altLang="ko-KR" sz="4800" dirty="0">
                <a:solidFill>
                  <a:srgbClr val="1A3053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The higher the character's level</a:t>
            </a:r>
            <a:endParaRPr lang="en-US" altLang="ko-KR" sz="4800" kern="0" spc="-200" dirty="0">
              <a:solidFill>
                <a:srgbClr val="1A3053"/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4" name="그림 3" descr="텍스트, 기어이(가) 표시된 사진&#10;&#10;자동 생성된 설명">
            <a:extLst>
              <a:ext uri="{FF2B5EF4-FFF2-40B4-BE49-F238E27FC236}">
                <a16:creationId xmlns:a16="http://schemas.microsoft.com/office/drawing/2014/main" id="{14182B98-ABCC-4319-9155-2518CF3E5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177" y="6567010"/>
            <a:ext cx="3963544" cy="31708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0E0551-AEF9-4051-8B97-ADE2FAF824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679" y="7534310"/>
            <a:ext cx="1836279" cy="220353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8EF5E1A-812B-44A5-BB65-FAF1D4D2E5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462" y="5143500"/>
            <a:ext cx="3405332" cy="4540443"/>
          </a:xfrm>
          <a:prstGeom prst="rect">
            <a:avLst/>
          </a:prstGeom>
        </p:spPr>
      </p:pic>
      <p:sp>
        <p:nvSpPr>
          <p:cNvPr id="15" name="Object 5">
            <a:extLst>
              <a:ext uri="{FF2B5EF4-FFF2-40B4-BE49-F238E27FC236}">
                <a16:creationId xmlns:a16="http://schemas.microsoft.com/office/drawing/2014/main" id="{736D118D-A63B-4AB4-B8E8-D647627C94C3}"/>
              </a:ext>
            </a:extLst>
          </p:cNvPr>
          <p:cNvSpPr txBox="1"/>
          <p:nvPr/>
        </p:nvSpPr>
        <p:spPr>
          <a:xfrm>
            <a:off x="1142220" y="827666"/>
            <a:ext cx="7797729" cy="10056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kern="0" spc="-200" dirty="0">
                <a:solidFill>
                  <a:srgbClr val="1A3053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App description</a:t>
            </a: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AA7DCFAE-9C3C-4E63-9782-AB125334C921}"/>
              </a:ext>
            </a:extLst>
          </p:cNvPr>
          <p:cNvSpPr txBox="1"/>
          <p:nvPr/>
        </p:nvSpPr>
        <p:spPr>
          <a:xfrm>
            <a:off x="1255398" y="3521975"/>
            <a:ext cx="11470001" cy="1004483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4800" kern="0" spc="-200" dirty="0">
                <a:solidFill>
                  <a:srgbClr val="1A3053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-&gt;the more powerful monsters appear</a:t>
            </a: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2D8DC7ED-750A-424D-A0B7-91C47644C3D3}"/>
              </a:ext>
            </a:extLst>
          </p:cNvPr>
          <p:cNvSpPr txBox="1"/>
          <p:nvPr/>
        </p:nvSpPr>
        <p:spPr>
          <a:xfrm>
            <a:off x="1255398" y="4675693"/>
            <a:ext cx="11470001" cy="1004483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4800" kern="0" spc="-200" dirty="0">
                <a:solidFill>
                  <a:srgbClr val="1A3053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-&gt;the more reward the player gets</a:t>
            </a:r>
          </a:p>
        </p:txBody>
      </p:sp>
    </p:spTree>
    <p:extLst>
      <p:ext uri="{BB962C8B-B14F-4D97-AF65-F5344CB8AC3E}">
        <p14:creationId xmlns:p14="http://schemas.microsoft.com/office/powerpoint/2010/main" val="415082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6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5847" y="930687"/>
            <a:ext cx="95360" cy="576160"/>
            <a:chOff x="855847" y="930687"/>
            <a:chExt cx="95360" cy="5761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847" y="930687"/>
              <a:ext cx="95360" cy="57616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42220" y="827666"/>
            <a:ext cx="7797729" cy="10056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kern="0" spc="-200" dirty="0">
                <a:solidFill>
                  <a:srgbClr val="1A3053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App screen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333081" y="2076985"/>
            <a:ext cx="2480903" cy="548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에스코어 드림 6 Bold" pitchFamily="34" charset="0"/>
                <a:cs typeface="에스코어 드림 6 Bold" pitchFamily="34" charset="0"/>
              </a:rPr>
              <a:t>타이틀 입력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419320" y="1714500"/>
            <a:ext cx="17035371" cy="8153400"/>
            <a:chOff x="12384180" y="2283366"/>
            <a:chExt cx="4760599" cy="30730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4180" y="2283366"/>
              <a:ext cx="4760599" cy="307300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2305232" y="690569"/>
            <a:ext cx="2480903" cy="548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에스코어 드림 6 Bold" pitchFamily="34" charset="0"/>
                <a:cs typeface="에스코어 드림 6 Bold" pitchFamily="34" charset="0"/>
              </a:rPr>
              <a:t>타이틀 입력</a:t>
            </a:r>
            <a:endParaRPr lang="en-US" dirty="0"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0C070461-30E2-4B82-86E0-53DEF164009B}"/>
              </a:ext>
            </a:extLst>
          </p:cNvPr>
          <p:cNvSpPr txBox="1"/>
          <p:nvPr/>
        </p:nvSpPr>
        <p:spPr>
          <a:xfrm>
            <a:off x="8458383" y="5561321"/>
            <a:ext cx="963132" cy="10056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sz="9600" kern="0" spc="-200" dirty="0">
              <a:solidFill>
                <a:srgbClr val="1A3053"/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075529-AD94-4FCE-8BCD-6DF5A5D3FB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50" y="2509481"/>
            <a:ext cx="3042254" cy="540000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4DDF795-42D6-4508-A705-E4766ADFFA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578" y="2509481"/>
            <a:ext cx="3160280" cy="5400000"/>
          </a:xfrm>
          <a:prstGeom prst="rect">
            <a:avLst/>
          </a:prstGeom>
        </p:spPr>
      </p:pic>
      <p:sp>
        <p:nvSpPr>
          <p:cNvPr id="16" name="Object 5">
            <a:extLst>
              <a:ext uri="{FF2B5EF4-FFF2-40B4-BE49-F238E27FC236}">
                <a16:creationId xmlns:a16="http://schemas.microsoft.com/office/drawing/2014/main" id="{ECAC7736-C16D-4C83-A12C-F5FD8ECD72BF}"/>
              </a:ext>
            </a:extLst>
          </p:cNvPr>
          <p:cNvSpPr txBox="1"/>
          <p:nvPr/>
        </p:nvSpPr>
        <p:spPr>
          <a:xfrm>
            <a:off x="972358" y="7556198"/>
            <a:ext cx="3121822" cy="1657311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altLang="ko-KR" sz="4000" kern="0" spc="-200" dirty="0">
              <a:solidFill>
                <a:srgbClr val="1A3053"/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  <a:p>
            <a:r>
              <a:rPr lang="en-US" altLang="ko-KR" sz="4000" kern="0" spc="-200" dirty="0">
                <a:solidFill>
                  <a:srgbClr val="1A3053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Title screen</a:t>
            </a: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B1166198-713A-4AC9-8D00-781D8883911B}"/>
              </a:ext>
            </a:extLst>
          </p:cNvPr>
          <p:cNvSpPr txBox="1"/>
          <p:nvPr/>
        </p:nvSpPr>
        <p:spPr>
          <a:xfrm>
            <a:off x="7636335" y="7664860"/>
            <a:ext cx="3121822" cy="1657311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altLang="ko-KR" sz="4000" kern="0" spc="-200" dirty="0">
              <a:solidFill>
                <a:srgbClr val="1A3053"/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  <a:p>
            <a:r>
              <a:rPr lang="en-US" altLang="ko-KR" sz="4000" kern="0" spc="-200" dirty="0">
                <a:solidFill>
                  <a:srgbClr val="1A3053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My</a:t>
            </a:r>
            <a:r>
              <a:rPr lang="ko-KR" altLang="en-US" sz="4000" kern="0" spc="-200" dirty="0">
                <a:solidFill>
                  <a:srgbClr val="1A3053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</a:t>
            </a:r>
            <a:r>
              <a:rPr lang="en-US" altLang="ko-KR" sz="4000" kern="0" spc="-200" dirty="0">
                <a:solidFill>
                  <a:srgbClr val="1A3053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screen</a:t>
            </a:r>
            <a:r>
              <a:rPr lang="ko-KR" altLang="en-US" sz="4000" kern="0" spc="-200" dirty="0">
                <a:solidFill>
                  <a:srgbClr val="1A3053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</a:t>
            </a:r>
            <a:endParaRPr lang="en-US" altLang="ko-KR" sz="4000" kern="0" spc="-200" dirty="0">
              <a:solidFill>
                <a:srgbClr val="1A3053"/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9A4918E9-2A53-4F78-8EFB-F9B7A953D262}"/>
              </a:ext>
            </a:extLst>
          </p:cNvPr>
          <p:cNvSpPr txBox="1"/>
          <p:nvPr/>
        </p:nvSpPr>
        <p:spPr>
          <a:xfrm>
            <a:off x="4276393" y="7562982"/>
            <a:ext cx="3121822" cy="1657311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altLang="ko-KR" sz="4000" kern="0" spc="-200" dirty="0">
              <a:solidFill>
                <a:srgbClr val="1A3053"/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  <a:p>
            <a:r>
              <a:rPr lang="en-US" altLang="ko-KR" sz="4000" kern="0" spc="-200" dirty="0">
                <a:solidFill>
                  <a:srgbClr val="1A3053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Main screen</a:t>
            </a:r>
            <a:r>
              <a:rPr lang="ko-KR" altLang="en-US" sz="4000" kern="0" spc="-200" dirty="0">
                <a:solidFill>
                  <a:srgbClr val="1A3053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 </a:t>
            </a:r>
            <a:endParaRPr lang="en-US" altLang="ko-KR" sz="4000" kern="0" spc="-200" dirty="0">
              <a:solidFill>
                <a:srgbClr val="1A3053"/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CC9CEE78-4138-4352-AB87-51F50D6BC021}"/>
              </a:ext>
            </a:extLst>
          </p:cNvPr>
          <p:cNvSpPr txBox="1"/>
          <p:nvPr/>
        </p:nvSpPr>
        <p:spPr>
          <a:xfrm>
            <a:off x="10921931" y="7692029"/>
            <a:ext cx="2480903" cy="165731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endParaRPr lang="en-US" altLang="ko-KR" sz="4000" kern="0" spc="-200" dirty="0">
              <a:solidFill>
                <a:srgbClr val="1A3053"/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  <a:p>
            <a:pPr algn="ctr"/>
            <a:r>
              <a:rPr lang="en-US" altLang="ko-KR" sz="4000" kern="0" spc="-200" dirty="0">
                <a:solidFill>
                  <a:srgbClr val="1A3053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Inventory screen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02007ED-F6DA-47F6-BD21-9742971B7A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359" y="2505177"/>
            <a:ext cx="3042253" cy="540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4D6F096-0ACB-4B93-B5BC-0C5120B4F5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113" y="2502510"/>
            <a:ext cx="3042253" cy="540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92675F6-ACA8-473F-B80A-044B62E6CD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5806" y="2499046"/>
            <a:ext cx="3042254" cy="5400000"/>
          </a:xfrm>
          <a:prstGeom prst="rect">
            <a:avLst/>
          </a:prstGeom>
        </p:spPr>
      </p:pic>
      <p:sp>
        <p:nvSpPr>
          <p:cNvPr id="27" name="Object 5">
            <a:extLst>
              <a:ext uri="{FF2B5EF4-FFF2-40B4-BE49-F238E27FC236}">
                <a16:creationId xmlns:a16="http://schemas.microsoft.com/office/drawing/2014/main" id="{B27322C6-C26B-4AAD-ACB7-DEC4BA5DF9FB}"/>
              </a:ext>
            </a:extLst>
          </p:cNvPr>
          <p:cNvSpPr txBox="1"/>
          <p:nvPr/>
        </p:nvSpPr>
        <p:spPr>
          <a:xfrm>
            <a:off x="14221685" y="7702960"/>
            <a:ext cx="2807045" cy="1657311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altLang="ko-KR" sz="4000" kern="0" spc="-200" dirty="0">
              <a:solidFill>
                <a:srgbClr val="1A3053"/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  <a:p>
            <a:r>
              <a:rPr lang="en-US" altLang="ko-KR" sz="4000" kern="0" spc="-200" dirty="0">
                <a:solidFill>
                  <a:srgbClr val="1A3053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Shop screen</a:t>
            </a:r>
          </a:p>
        </p:txBody>
      </p:sp>
    </p:spTree>
    <p:extLst>
      <p:ext uri="{BB962C8B-B14F-4D97-AF65-F5344CB8AC3E}">
        <p14:creationId xmlns:p14="http://schemas.microsoft.com/office/powerpoint/2010/main" val="361882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6" grpId="0"/>
      <p:bldP spid="20" grpId="0"/>
      <p:bldP spid="21" grpId="0"/>
      <p:bldP spid="22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62400" y="4292704"/>
            <a:ext cx="227838" cy="1376586"/>
            <a:chOff x="855847" y="930687"/>
            <a:chExt cx="95360" cy="5761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847" y="930687"/>
              <a:ext cx="95360" cy="57616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572000" y="4222834"/>
            <a:ext cx="11125200" cy="10056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1A3053"/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Thanks to watching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333081" y="2076985"/>
            <a:ext cx="2480903" cy="548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에스코어 드림 6 Bold" pitchFamily="34" charset="0"/>
                <a:cs typeface="에스코어 드림 6 Bold" pitchFamily="34" charset="0"/>
              </a:rPr>
              <a:t>타이틀 입력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2305232" y="690569"/>
            <a:ext cx="2480903" cy="548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에스코어 드림 6 Bold" pitchFamily="34" charset="0"/>
                <a:cs typeface="에스코어 드림 6 Bold" pitchFamily="34" charset="0"/>
              </a:rPr>
              <a:t>타이틀 입력</a:t>
            </a:r>
            <a:endParaRPr lang="en-US" dirty="0"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0C070461-30E2-4B82-86E0-53DEF164009B}"/>
              </a:ext>
            </a:extLst>
          </p:cNvPr>
          <p:cNvSpPr txBox="1"/>
          <p:nvPr/>
        </p:nvSpPr>
        <p:spPr>
          <a:xfrm>
            <a:off x="8458383" y="5561321"/>
            <a:ext cx="963132" cy="10056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sz="9600" kern="0" spc="-200" dirty="0">
              <a:solidFill>
                <a:srgbClr val="1A3053"/>
              </a:solidFill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99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157</Words>
  <Application>Microsoft Office PowerPoint</Application>
  <PresentationFormat>사용자 지정</PresentationFormat>
  <Paragraphs>64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AppleSDGothicNeoB00</vt:lpstr>
      <vt:lpstr>AppleSDGothicNeoEB00</vt:lpstr>
      <vt:lpstr>맑은 고딕</vt:lpstr>
      <vt:lpstr>에스코어 드림 4 Regular</vt:lpstr>
      <vt:lpstr>에스코어 드림 6 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김완일</cp:lastModifiedBy>
  <cp:revision>47</cp:revision>
  <dcterms:created xsi:type="dcterms:W3CDTF">2021-05-03T19:55:15Z</dcterms:created>
  <dcterms:modified xsi:type="dcterms:W3CDTF">2021-06-15T16:48:22Z</dcterms:modified>
</cp:coreProperties>
</file>