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7D7AE-FF1F-4F35-8513-8F1FC8E2A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5DE0A-E524-49D1-A046-E75309EA7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148A2-B2E7-409A-86A8-E0757BBD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F2B6C8-798E-4F1A-9686-B4457146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AD8D2-48FB-4F73-9816-3E49C165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26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E3114-8140-4C23-97F2-E6885246B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A2690-B7B5-4EF7-BFAB-60AF5DFEA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2D6C0-EE6E-40B6-B73E-88351A00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B354E-4D86-4CC4-9C40-466E3814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585CD-0E63-4FB0-AC55-1DCDE029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5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86DBAC-01D0-4C2C-940E-824C4ACC7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3D73A-30CB-4D38-9950-13242E69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41313-AE0F-4DF5-805E-962945CF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38467-C3F4-4CCA-8A63-B46336B0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1963EB-4C93-49C8-B7DB-D63217B6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5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4EF0-6069-45A9-B7DE-D14B4978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D7AC9-B507-4DC0-8B8C-8FF54579E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FDD37-B8DB-455B-A197-C31A10AA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4C5FD-B6D6-4004-BD79-6C91AF44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D2F5E-535F-43AE-8A1C-A204D6F4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8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F3BBB-9AAE-4183-A22B-600C8419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9141B-7EAE-42D1-8D24-8022206B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78741-CA00-484E-A401-ED934F7E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41F13A-7AD0-4977-88DF-3C6627F8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08972-A111-412D-A271-19EC53D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3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59010-F990-4EDB-A746-4B58D855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DB514-5A86-4AD2-920F-23A2F653D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754FC-57E7-43D0-B4D2-6D502CD03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5C08CA-85C7-4E6B-AB0C-319996C7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54F47F-711E-454B-9330-6C50DCFA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4F385-358C-4BB2-868D-799A6E4D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BE6EA-9811-4D8B-B6E3-0A7FA235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2F452C-E112-4308-988E-621C2413A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A34B9-F841-4C6E-B882-DF7EF679A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2743B-FD53-47E9-A8D4-2B40D31CC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4E64F-6BD4-4250-AA61-5A689299B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F6BB61-1A5F-462F-8181-03D5B87C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2CC3DB-5DE2-432B-8BC7-33136399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79B6A4-7825-4EFD-A5EF-47DEE328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AF2E9-F15E-4B85-8FBE-60FB0B64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F65CF5-663B-4C2A-801C-857406D9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20560-34C4-4094-9654-8E3FAF58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DADFB-3DF7-474A-9F0F-4A951B9A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8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FD73A4-4166-4FF7-890D-8916C791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ACF6F8-1A05-4B04-AB69-DC3BBC4D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0E5D80-61FF-4D22-8459-4EBF995E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5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5A1A2-4DE1-47C3-99E6-1D3DC859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3CF8D-392C-4DFE-A29D-631757A2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93838-4123-4549-A648-3AA4C442C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2EFF7-13AC-4998-A6AE-A942ED22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57646-9F47-4CCA-A772-D1091A98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111A5-FB08-4C6E-959C-022AE6BC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2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179BF-FA10-4530-B83A-0241F9D9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662B4-3426-444C-B01D-42F330420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10967B-4E91-42D6-8FDD-36D71EB7D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E2789-5884-4B57-B52E-85D23494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063CD-F15F-4852-A3D1-BBEC4B6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319A8-50F8-4730-A728-0E5892A4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4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BB95BB-1484-49E1-8B17-4A291780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0D9C93-73BE-4DA4-8A5D-62BAE700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A394A-2C20-45C4-BFFD-8210ACE97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B4C9-7D45-4782-81A2-D18C83F23D19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DD956-7013-4FA7-AB5D-550AD175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22481-9306-4DA3-B629-8CFB68FD2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DE533-485C-4B00-9299-0EDA72750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3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F7E148EA-2841-436A-A09A-2D0405567035}"/>
              </a:ext>
            </a:extLst>
          </p:cNvPr>
          <p:cNvGrpSpPr/>
          <p:nvPr/>
        </p:nvGrpSpPr>
        <p:grpSpPr>
          <a:xfrm>
            <a:off x="4333875" y="424202"/>
            <a:ext cx="3914774" cy="5780990"/>
            <a:chOff x="5219700" y="538502"/>
            <a:chExt cx="3914774" cy="578099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16BA874-69D0-4560-8398-18A8E8B51180}"/>
                </a:ext>
              </a:extLst>
            </p:cNvPr>
            <p:cNvSpPr/>
            <p:nvPr/>
          </p:nvSpPr>
          <p:spPr>
            <a:xfrm>
              <a:off x="5219700" y="561430"/>
              <a:ext cx="3914774" cy="5758062"/>
            </a:xfrm>
            <a:prstGeom prst="roundRect">
              <a:avLst>
                <a:gd name="adj" fmla="val 167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C44FC0-3DCA-4584-B37F-63219419E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7352" y="595817"/>
              <a:ext cx="198651" cy="19865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6E1765-5722-488F-A2F3-946CBAA08914}"/>
                </a:ext>
              </a:extLst>
            </p:cNvPr>
            <p:cNvSpPr txBox="1"/>
            <p:nvPr/>
          </p:nvSpPr>
          <p:spPr>
            <a:xfrm>
              <a:off x="5503432" y="538502"/>
              <a:ext cx="21210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badi" panose="020B0604020202020204" pitchFamily="34" charset="0"/>
                </a:rPr>
                <a:t>Prescription Refill Service</a:t>
              </a:r>
              <a:endParaRPr lang="ko-KR" altLang="en-US" sz="1400" dirty="0">
                <a:latin typeface="Abadi" panose="020B0604020202020204" pitchFamily="34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545DDE8-73E8-4911-AC8D-AEF4B24C3524}"/>
                </a:ext>
              </a:extLst>
            </p:cNvPr>
            <p:cNvCxnSpPr>
              <a:cxnSpLocks/>
            </p:cNvCxnSpPr>
            <p:nvPr/>
          </p:nvCxnSpPr>
          <p:spPr>
            <a:xfrm>
              <a:off x="8436061" y="761477"/>
              <a:ext cx="1244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B8390C8-077D-437F-AFCE-B4A33E1080F5}"/>
                </a:ext>
              </a:extLst>
            </p:cNvPr>
            <p:cNvCxnSpPr>
              <a:cxnSpLocks/>
            </p:cNvCxnSpPr>
            <p:nvPr/>
          </p:nvCxnSpPr>
          <p:spPr>
            <a:xfrm>
              <a:off x="8854880" y="640722"/>
              <a:ext cx="128931" cy="120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9C8349F-630C-41DE-A97B-F0AFAAA5C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4881" y="640722"/>
              <a:ext cx="128930" cy="120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D1C5BCD-4A57-4985-B3D6-FA353ECA67BA}"/>
                </a:ext>
              </a:extLst>
            </p:cNvPr>
            <p:cNvSpPr/>
            <p:nvPr/>
          </p:nvSpPr>
          <p:spPr>
            <a:xfrm>
              <a:off x="8634181" y="640722"/>
              <a:ext cx="128931" cy="1289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78B556-524E-420F-A74B-692A203C7F6E}"/>
                </a:ext>
              </a:extLst>
            </p:cNvPr>
            <p:cNvSpPr/>
            <p:nvPr/>
          </p:nvSpPr>
          <p:spPr>
            <a:xfrm>
              <a:off x="8634181" y="640722"/>
              <a:ext cx="12893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D27E1F2-7C6A-4053-BF3D-2579012CCCE2}"/>
                </a:ext>
              </a:extLst>
            </p:cNvPr>
            <p:cNvSpPr txBox="1"/>
            <p:nvPr/>
          </p:nvSpPr>
          <p:spPr>
            <a:xfrm>
              <a:off x="5457706" y="1354670"/>
              <a:ext cx="3438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latin typeface="Abadi" panose="020B0604020202020204" pitchFamily="34" charset="0"/>
                </a:rPr>
                <a:t>Prescription Refill Service</a:t>
              </a:r>
              <a:endParaRPr lang="ko-KR" altLang="en-US" sz="2400" b="1" dirty="0">
                <a:latin typeface="Abadi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4E937-8329-4475-BE53-650110AE4C58}"/>
                </a:ext>
              </a:extLst>
            </p:cNvPr>
            <p:cNvSpPr txBox="1"/>
            <p:nvPr/>
          </p:nvSpPr>
          <p:spPr>
            <a:xfrm>
              <a:off x="5649362" y="2786392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badi" panose="020B0604020202020204" pitchFamily="34" charset="0"/>
                </a:rPr>
                <a:t>Doctors Name</a:t>
              </a:r>
              <a:endParaRPr lang="ko-KR" altLang="en-US" sz="1400" dirty="0">
                <a:latin typeface="Abadi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31F64D0-D610-42AC-B205-FDBDB227AAF4}"/>
                </a:ext>
              </a:extLst>
            </p:cNvPr>
            <p:cNvSpPr/>
            <p:nvPr/>
          </p:nvSpPr>
          <p:spPr>
            <a:xfrm>
              <a:off x="5770647" y="3117097"/>
              <a:ext cx="2863534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A00B30-216A-4B3A-867A-A3B891D64341}"/>
                </a:ext>
              </a:extLst>
            </p:cNvPr>
            <p:cNvSpPr txBox="1"/>
            <p:nvPr/>
          </p:nvSpPr>
          <p:spPr>
            <a:xfrm>
              <a:off x="5649362" y="204710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badi" panose="020B0604020202020204" pitchFamily="34" charset="0"/>
                </a:rPr>
                <a:t>Your Name</a:t>
              </a:r>
              <a:endParaRPr lang="ko-KR" altLang="en-US" sz="1400" dirty="0">
                <a:latin typeface="Abadi" panose="020B0604020202020204" pitchFamily="34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65035EC-B23D-4E98-A79F-F88CD5569B7B}"/>
                </a:ext>
              </a:extLst>
            </p:cNvPr>
            <p:cNvSpPr/>
            <p:nvPr/>
          </p:nvSpPr>
          <p:spPr>
            <a:xfrm>
              <a:off x="5770647" y="2377810"/>
              <a:ext cx="2863534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3F8E9D-F97E-4959-A82E-644711D51F86}"/>
                </a:ext>
              </a:extLst>
            </p:cNvPr>
            <p:cNvSpPr txBox="1"/>
            <p:nvPr/>
          </p:nvSpPr>
          <p:spPr>
            <a:xfrm>
              <a:off x="5649362" y="430451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badi" panose="020B0604020202020204" pitchFamily="34" charset="0"/>
                </a:rPr>
                <a:t>Date</a:t>
              </a:r>
              <a:endParaRPr lang="ko-KR" altLang="en-US" sz="1400" dirty="0">
                <a:latin typeface="Abadi" panose="020B0604020202020204" pitchFamily="34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8ADACFD-7C60-4808-9BAE-CD31B1A58588}"/>
                </a:ext>
              </a:extLst>
            </p:cNvPr>
            <p:cNvSpPr/>
            <p:nvPr/>
          </p:nvSpPr>
          <p:spPr>
            <a:xfrm>
              <a:off x="5770647" y="4635224"/>
              <a:ext cx="763503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2247CC-F244-4663-A8F3-812573B36610}"/>
                </a:ext>
              </a:extLst>
            </p:cNvPr>
            <p:cNvSpPr txBox="1"/>
            <p:nvPr/>
          </p:nvSpPr>
          <p:spPr>
            <a:xfrm>
              <a:off x="5649362" y="3565232"/>
              <a:ext cx="1353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badi" panose="020B0604020202020204" pitchFamily="34" charset="0"/>
                </a:rPr>
                <a:t>Medicine Name</a:t>
              </a:r>
              <a:endParaRPr lang="ko-KR" altLang="en-US" sz="1400" dirty="0">
                <a:latin typeface="Abadi" panose="020B0604020202020204" pitchFamily="34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2EC9A6-6105-42AE-A0AB-BB1BC2681920}"/>
                </a:ext>
              </a:extLst>
            </p:cNvPr>
            <p:cNvSpPr/>
            <p:nvPr/>
          </p:nvSpPr>
          <p:spPr>
            <a:xfrm>
              <a:off x="5770647" y="3895937"/>
              <a:ext cx="2863534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F9CB39F-B217-41C7-90D7-BFBE3E5778E5}"/>
                </a:ext>
              </a:extLst>
            </p:cNvPr>
            <p:cNvGrpSpPr/>
            <p:nvPr/>
          </p:nvGrpSpPr>
          <p:grpSpPr>
            <a:xfrm>
              <a:off x="8379025" y="4025757"/>
              <a:ext cx="140135" cy="104283"/>
              <a:chOff x="3660775" y="3428999"/>
              <a:chExt cx="175051" cy="95155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0B6BE2B-8A80-4F55-85E0-415791477B40}"/>
                  </a:ext>
                </a:extLst>
              </p:cNvPr>
              <p:cNvCxnSpPr/>
              <p:nvPr/>
            </p:nvCxnSpPr>
            <p:spPr>
              <a:xfrm>
                <a:off x="3660775" y="3428999"/>
                <a:ext cx="95155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44615CB0-4149-499F-9CAF-E3025DFD94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500" y="3428999"/>
                <a:ext cx="91326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79300CB-326D-43CC-A9F5-6592115D4AE8}"/>
                </a:ext>
              </a:extLst>
            </p:cNvPr>
            <p:cNvSpPr/>
            <p:nvPr/>
          </p:nvSpPr>
          <p:spPr>
            <a:xfrm>
              <a:off x="7402210" y="4635224"/>
              <a:ext cx="1231971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553A30E-463A-43B0-9C94-297059972E6B}"/>
                </a:ext>
              </a:extLst>
            </p:cNvPr>
            <p:cNvSpPr/>
            <p:nvPr/>
          </p:nvSpPr>
          <p:spPr>
            <a:xfrm>
              <a:off x="6586428" y="4635224"/>
              <a:ext cx="763503" cy="3233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A319AD-86E9-40E4-8907-2E295C67891A}"/>
                </a:ext>
              </a:extLst>
            </p:cNvPr>
            <p:cNvGrpSpPr/>
            <p:nvPr/>
          </p:nvGrpSpPr>
          <p:grpSpPr>
            <a:xfrm>
              <a:off x="8379025" y="4744764"/>
              <a:ext cx="140135" cy="104283"/>
              <a:chOff x="3660775" y="3428999"/>
              <a:chExt cx="175051" cy="95155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BC40EDAB-7CE4-48B6-AA46-2FFBEE46AEA3}"/>
                  </a:ext>
                </a:extLst>
              </p:cNvPr>
              <p:cNvCxnSpPr/>
              <p:nvPr/>
            </p:nvCxnSpPr>
            <p:spPr>
              <a:xfrm>
                <a:off x="3660775" y="3428999"/>
                <a:ext cx="95155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417B687-70E5-48DF-A8F2-B102A207CB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500" y="3428999"/>
                <a:ext cx="91326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7C78523B-7281-47FC-B5E8-F93ECE0C23F7}"/>
                </a:ext>
              </a:extLst>
            </p:cNvPr>
            <p:cNvGrpSpPr/>
            <p:nvPr/>
          </p:nvGrpSpPr>
          <p:grpSpPr>
            <a:xfrm>
              <a:off x="7132346" y="4744764"/>
              <a:ext cx="140135" cy="104283"/>
              <a:chOff x="3660775" y="3428999"/>
              <a:chExt cx="175051" cy="95155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B0C4ACD9-9D62-45DD-8386-D99D04371F91}"/>
                  </a:ext>
                </a:extLst>
              </p:cNvPr>
              <p:cNvCxnSpPr/>
              <p:nvPr/>
            </p:nvCxnSpPr>
            <p:spPr>
              <a:xfrm>
                <a:off x="3660775" y="3428999"/>
                <a:ext cx="95155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BC43C5A-D42E-410D-A6DF-707C5DAC1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500" y="3428999"/>
                <a:ext cx="91326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2C5FD8E-AF34-4378-B6A2-147C0F31ADB0}"/>
                </a:ext>
              </a:extLst>
            </p:cNvPr>
            <p:cNvGrpSpPr/>
            <p:nvPr/>
          </p:nvGrpSpPr>
          <p:grpSpPr>
            <a:xfrm>
              <a:off x="6331272" y="4744764"/>
              <a:ext cx="140135" cy="104283"/>
              <a:chOff x="3660775" y="3428999"/>
              <a:chExt cx="175051" cy="95155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BE0FF8B1-67D5-4539-BFE7-6DFFC46F4C6E}"/>
                  </a:ext>
                </a:extLst>
              </p:cNvPr>
              <p:cNvCxnSpPr/>
              <p:nvPr/>
            </p:nvCxnSpPr>
            <p:spPr>
              <a:xfrm>
                <a:off x="3660775" y="3428999"/>
                <a:ext cx="95155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90478DFA-15F1-4AB4-A435-6C1EF4A8F3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4500" y="3428999"/>
                <a:ext cx="91326" cy="95155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15CFCF9-2A9C-4749-B2FE-48C392E5CF79}"/>
                </a:ext>
              </a:extLst>
            </p:cNvPr>
            <p:cNvSpPr/>
            <p:nvPr/>
          </p:nvSpPr>
          <p:spPr>
            <a:xfrm>
              <a:off x="5770647" y="5374511"/>
              <a:ext cx="2863534" cy="3233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FDA619B-4383-4EAA-B352-A3FF70BCA901}"/>
                </a:ext>
              </a:extLst>
            </p:cNvPr>
            <p:cNvSpPr txBox="1"/>
            <p:nvPr/>
          </p:nvSpPr>
          <p:spPr>
            <a:xfrm>
              <a:off x="6764796" y="532854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badi" panose="020B0604020202020204" pitchFamily="34" charset="0"/>
                </a:rPr>
                <a:t>Submit</a:t>
              </a:r>
              <a:endParaRPr lang="ko-KR" altLang="en-US" dirty="0">
                <a:solidFill>
                  <a:schemeClr val="bg1"/>
                </a:solidFill>
                <a:latin typeface="Abadi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09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Abadi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김완일</dc:creator>
  <cp:lastModifiedBy>김완일</cp:lastModifiedBy>
  <cp:revision>6</cp:revision>
  <dcterms:created xsi:type="dcterms:W3CDTF">2021-04-20T11:45:57Z</dcterms:created>
  <dcterms:modified xsi:type="dcterms:W3CDTF">2021-04-20T12:32:32Z</dcterms:modified>
</cp:coreProperties>
</file>