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11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97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11" Type="http://schemas.openxmlformats.org/officeDocument/2006/relationships/image" Target="../media/image5.png"/><Relationship Id="rId5" Type="http://schemas.openxmlformats.org/officeDocument/2006/relationships/image" Target="../media/image95.svg"/><Relationship Id="rId10" Type="http://schemas.openxmlformats.org/officeDocument/2006/relationships/image" Target="../media/image99.svg"/><Relationship Id="rId4" Type="http://schemas.openxmlformats.org/officeDocument/2006/relationships/image" Target="../media/image94.png"/><Relationship Id="rId9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26" Type="http://schemas.openxmlformats.org/officeDocument/2006/relationships/image" Target="../media/image41.png"/><Relationship Id="rId3" Type="http://schemas.openxmlformats.org/officeDocument/2006/relationships/image" Target="../media/image37.sv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5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29" Type="http://schemas.openxmlformats.org/officeDocument/2006/relationships/image" Target="../media/image7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57.png"/><Relationship Id="rId24" Type="http://schemas.openxmlformats.org/officeDocument/2006/relationships/image" Target="../media/image6.png"/><Relationship Id="rId5" Type="http://schemas.openxmlformats.org/officeDocument/2006/relationships/image" Target="../media/image39.png"/><Relationship Id="rId15" Type="http://schemas.openxmlformats.org/officeDocument/2006/relationships/image" Target="../media/image61.png"/><Relationship Id="rId23" Type="http://schemas.openxmlformats.org/officeDocument/2006/relationships/image" Target="../media/image5.png"/><Relationship Id="rId28" Type="http://schemas.openxmlformats.org/officeDocument/2006/relationships/image" Target="../media/image69.png"/><Relationship Id="rId10" Type="http://schemas.openxmlformats.org/officeDocument/2006/relationships/image" Target="../media/image56.svg"/><Relationship Id="rId19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55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Relationship Id="rId27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5.svg"/><Relationship Id="rId3" Type="http://schemas.openxmlformats.org/officeDocument/2006/relationships/image" Target="../media/image37.svg"/><Relationship Id="rId7" Type="http://schemas.openxmlformats.org/officeDocument/2006/relationships/image" Target="../media/image73.svg"/><Relationship Id="rId12" Type="http://schemas.openxmlformats.org/officeDocument/2006/relationships/image" Target="../media/image7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2.svg"/><Relationship Id="rId15" Type="http://schemas.openxmlformats.org/officeDocument/2006/relationships/image" Target="../media/image77.svg"/><Relationship Id="rId10" Type="http://schemas.openxmlformats.org/officeDocument/2006/relationships/image" Target="../media/image6.png"/><Relationship Id="rId4" Type="http://schemas.openxmlformats.org/officeDocument/2006/relationships/image" Target="../media/image71.png"/><Relationship Id="rId9" Type="http://schemas.openxmlformats.org/officeDocument/2006/relationships/image" Target="../media/image5.png"/><Relationship Id="rId1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83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79.svg"/><Relationship Id="rId15" Type="http://schemas.openxmlformats.org/officeDocument/2006/relationships/image" Target="../media/image5.png"/><Relationship Id="rId10" Type="http://schemas.openxmlformats.org/officeDocument/2006/relationships/image" Target="../media/image82.sv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14" Type="http://schemas.openxmlformats.org/officeDocument/2006/relationships/image" Target="../media/image8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8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8.png"/><Relationship Id="rId5" Type="http://schemas.openxmlformats.org/officeDocument/2006/relationships/image" Target="../media/image5.png"/><Relationship Id="rId10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857</Words>
  <Application>Microsoft Office PowerPoint</Application>
  <PresentationFormat>와이드스크린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kj</cp:lastModifiedBy>
  <cp:revision>18</cp:revision>
  <dcterms:created xsi:type="dcterms:W3CDTF">2023-12-20T03:00:25Z</dcterms:created>
  <dcterms:modified xsi:type="dcterms:W3CDTF">2025-03-04T03:02:15Z</dcterms:modified>
</cp:coreProperties>
</file>