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73" r:id="rId4"/>
    <p:sldId id="284" r:id="rId5"/>
    <p:sldId id="275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김영선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76022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김영선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33551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한눈에 제품이 보이게 정리가 되어 있었으면 좋겠어요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박현아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31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회사원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안산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3500</a:t>
                      </a:r>
                      <a:endParaRPr lang="ko-KR" altLang="en-US" sz="7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출퇴근 이동 시간에 휴대폰 사용 시간 높음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주로 온라인을 통해 상품 구매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여행을 좋아하는 회사원 박현아는 코로나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사태로 인해 취미생활을 즐기지 못해 이전보다 상품 구매 비용이 늘었다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종종 기분전환을 위해 명품을 구매하곤 하는데 다른 상품은 온라인을 통해 주로 구매하지만 명품의 경우 오프라인을 방문하게 된다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명품 또한 웹사이트를 통해 방문해 보았으나 대부분의 명품 사이트들은 오프라인과는 전혀 다른 분위기로 구매 욕구가 감소되기 때문이다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정리되지 않고 전혀 명품 사이트 같지 않은 것을 보며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오프라인처럼 명품 매장의 느낌이 나도록 바뀌면 좋을 것 같다는 생각을 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6898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명품 매장을 직접 방문하기 부담스러워서 온라인 선호하는데 명품을 사는 기분이 들지 않아요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임성민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28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회사원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영상 시청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성남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7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3000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집에 있는 시간이 다소 많은 편이며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휴대폰 사용 시간이 높은 편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소심한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성격탓에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매장을 직접 방문하는 것을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부담스러워한다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특히나 명품 매장은 직원이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1:1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판매가 진행되는 경우가 많기에 더욱 부담스럽다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영상으로 다양한 후기를 찾아본 후에 상품 구매를 많이 하는 편인데 명품의 경우 웹사이트에서 구매가 꺼려진다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명품을 사는 이유 중 하나는 본인에게 투자함으로써 기분전환을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위함인데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고가의 상품임에도 불구하고 그렇지 못한 웹사이트의 상태로 인해 고가의 상품을 구매하는 듯한 느낌을 전혀 받지 못한다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오프라인 정도의 느낌은 아니더라도 조금 더 고급스러운 웹사이트로 변한다면 좋을 것 같다는 생각을 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83612"/>
              </p:ext>
            </p:extLst>
          </p:nvPr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온라인으로 상품을 구매하는 사람들이 점점 증가하는데 그만큼 웹사이트의 디자인 및 구성은 중요하다</a:t>
                      </a: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특히나 고가의 상품을 판매하는 명품의 경우 오프라인은 분위기나 서비스가 잘 갖춰져 있으나 온라인으로는 많이 부족한 느낌이 있다</a:t>
                      </a: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온라인으로 구매할 경우에도 명품 매장을 </a:t>
                      </a:r>
                      <a:r>
                        <a:rPr lang="ko-KR" altLang="en-US" sz="12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방문한듯한</a:t>
                      </a: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느낌을 받았으면 좋겠다</a:t>
                      </a: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370</Words>
  <Application>Microsoft Office PowerPoint</Application>
  <PresentationFormat>A4 용지(210x297mm)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분석 내용 방향성 선정</vt:lpstr>
      <vt:lpstr>1. 프로젝트 분석 내용 방향성 선정</vt:lpstr>
      <vt:lpstr>1.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김 영선</cp:lastModifiedBy>
  <cp:revision>7</cp:revision>
  <dcterms:created xsi:type="dcterms:W3CDTF">2021-08-19T04:24:11Z</dcterms:created>
  <dcterms:modified xsi:type="dcterms:W3CDTF">2021-09-13T01:37:04Z</dcterms:modified>
</cp:coreProperties>
</file>