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56" r:id="rId3"/>
    <p:sldId id="280" r:id="rId4"/>
    <p:sldId id="283" r:id="rId5"/>
    <p:sldId id="281" r:id="rId6"/>
    <p:sldId id="282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</p14:sldIdLst>
        </p14:section>
        <p14:section name="제목 없는 구역" id="{A5D2C76A-293A-424E-8C18-FE5FA2EC520A}">
          <p14:sldIdLst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김영선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36909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콘셉트 기획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김영선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717289-670D-4DCE-84B3-ED634E195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6" y="1696811"/>
            <a:ext cx="9596303" cy="47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A75D92-EB1D-4813-B8D1-F350F42C6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9" y="1656192"/>
            <a:ext cx="9561251" cy="47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1</a:t>
            </a:r>
            <a:r>
              <a:rPr lang="ko-KR" altLang="en-US" dirty="0"/>
              <a:t> 메인 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메인 페이지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762FFB-00C4-43BC-AE92-96498A27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424" y="1446899"/>
            <a:ext cx="3036393" cy="48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144</Words>
  <Application>Microsoft Office PowerPoint</Application>
  <PresentationFormat>A4 용지(210x297mm)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웹페이지 구조 (사이트 전체 페이지 구성) – 기존 사이트 각 페이지 구성내용</vt:lpstr>
      <vt:lpstr>2. 웹페이지 구조 (사이트 전체 페이지 구성) – 변경 각 페이지 구성내용</vt:lpstr>
      <vt:lpstr>3. 웹페이지 구조 (메인 페이지내 영역별 구성) - 수정내용</vt:lpstr>
      <vt:lpstr>3.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김 영선</cp:lastModifiedBy>
  <cp:revision>11</cp:revision>
  <dcterms:created xsi:type="dcterms:W3CDTF">2021-08-19T04:24:11Z</dcterms:created>
  <dcterms:modified xsi:type="dcterms:W3CDTF">2021-09-13T02:48:53Z</dcterms:modified>
</cp:coreProperties>
</file>