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56" r:id="rId3"/>
    <p:sldId id="269" r:id="rId4"/>
    <p:sldId id="270" r:id="rId5"/>
    <p:sldId id="271" r:id="rId6"/>
    <p:sldId id="272" r:id="rId7"/>
    <p:sldId id="279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  <p14:sldId id="269"/>
            <p14:sldId id="270"/>
            <p14:sldId id="271"/>
            <p14:sldId id="272"/>
          </p14:sldIdLst>
        </p14:section>
        <p14:section name="제목 없는 구역" id="{A5D2C76A-293A-424E-8C18-FE5FA2EC520A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81" d="100"/>
          <a:sy n="81" d="100"/>
        </p:scale>
        <p:origin x="123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김영선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694740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콘셉트기획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김영선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91799"/>
              </p:ext>
            </p:extLst>
          </p:nvPr>
        </p:nvGraphicFramePr>
        <p:xfrm>
          <a:off x="1160082" y="2070101"/>
          <a:ext cx="7467625" cy="3311855"/>
        </p:xfrm>
        <a:graphic>
          <a:graphicData uri="http://schemas.openxmlformats.org/drawingml/2006/table">
            <a:tbl>
              <a:tblPr firstRow="1" bandRow="1"/>
              <a:tblGrid>
                <a:gridCol w="447509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6194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긍정요인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부정 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오프라인보다 온라인 웹사이트를 통해서 카테고리 별로 상품을 볼 수 있다는 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상품들이 올라와 있으나 정리되지 않은 듯한 느낌으로 집중도가 떨어짐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외부요인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코로나로 인한 명품 구매 상승되었고 비대면으로 구매 선호도 상승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고가의 상품을 판매하는 곳임에도 불구하고 그렇지 못한 웹사이트 구성으로 구매로 연결되지 않음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160081" y="5412146"/>
            <a:ext cx="7467623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웹사이트 변경을 통해 코로나 </a:t>
            </a:r>
            <a:r>
              <a:rPr lang="ko-KR" altLang="en-US" sz="975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비대면</a:t>
            </a:r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시대에 온라인 구매율 상승 기대</a:t>
            </a:r>
            <a:r>
              <a:rPr lang="en-US" altLang="ko-KR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10406"/>
              </p:ext>
            </p:extLst>
          </p:nvPr>
        </p:nvGraphicFramePr>
        <p:xfrm>
          <a:off x="1068477" y="2201793"/>
          <a:ext cx="7648898" cy="33647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720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757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소비자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경쟁사가 존재하지만 브랜드마다의 특색이 있기 때문에 큰 영향을 끼치진 않는다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브랜드의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매니아층이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존재하고 유명한 브랜드이기 때문에 다양한 제품을 출시한다면 더 높은 성장이 가능하다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코로나로 인하여 많은 행동적 제약 속에 스트레스를 풀기 위해 명품을 소비하는 사람들이 늘어남에 따라 잠재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수요는점점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더 상승할 것으로 예상된다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57304"/>
              </p:ext>
            </p:extLst>
          </p:nvPr>
        </p:nvGraphicFramePr>
        <p:xfrm>
          <a:off x="1095514" y="2293089"/>
          <a:ext cx="7648898" cy="3294859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44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51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경쟁사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명품의 경우 브랜드마다의 특색이 뚜렷하게 존재하기 때문에 크게 강력한 경쟁사는 없다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다만 타브랜드의 큰 행사 및 할인이 진행되게 된다면 타격이 있을 수 있다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475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유명한 브랜드들이 자리잡고 있기 때문에 새로운 경쟁사의 진입 가능성은 높지 않다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01212"/>
              </p:ext>
            </p:extLst>
          </p:nvPr>
        </p:nvGraphicFramePr>
        <p:xfrm>
          <a:off x="1087692" y="2356589"/>
          <a:ext cx="7648898" cy="33012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2119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33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자사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지속 가능한 발전을 목표로 함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다만 웹사이트의 경우 다소 부족한 상태임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적절하게 갖추고 있음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이미 유명한 브랜드이기 때문에 웹사이트 재구성으로 온라인 판매율이 상승된다면 시너지 효과가 날 수 있음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70575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조사 분석 내용 최종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72382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95408"/>
              </p:ext>
            </p:extLst>
          </p:nvPr>
        </p:nvGraphicFramePr>
        <p:xfrm>
          <a:off x="1268932" y="2279650"/>
          <a:ext cx="7429500" cy="3339727"/>
        </p:xfrm>
        <a:graphic>
          <a:graphicData uri="http://schemas.openxmlformats.org/drawingml/2006/table">
            <a:tbl>
              <a:tblPr/>
              <a:tblGrid>
                <a:gridCol w="74295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0222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4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따뜻하고 고급스러움이 느껴지는 페이지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핵심 제품들이 한눈에 보이게 정리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4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주요컨셉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딱딱하지 않고 부드러운 느낌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강조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4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주황색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회색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배색 컬러 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화이트</a:t>
                      </a: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밝은 회색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415</Words>
  <Application>Microsoft Office PowerPoint</Application>
  <PresentationFormat>A4 용지(210x297mm)</PresentationFormat>
  <Paragraphs>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1. 프로젝트 과제 분석</vt:lpstr>
      <vt:lpstr>2. 프로젝트 과제 분석</vt:lpstr>
      <vt:lpstr>2. 프로젝트 과제 분석</vt:lpstr>
      <vt:lpstr>2. 프로젝트 과제 분석</vt:lpstr>
      <vt:lpstr>3. 프로젝트 제작 방향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김 영선</cp:lastModifiedBy>
  <cp:revision>8</cp:revision>
  <dcterms:created xsi:type="dcterms:W3CDTF">2021-08-19T04:24:11Z</dcterms:created>
  <dcterms:modified xsi:type="dcterms:W3CDTF">2021-09-13T06:32:00Z</dcterms:modified>
</cp:coreProperties>
</file>