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0" r:id="rId4"/>
    <p:sldId id="268" r:id="rId5"/>
    <p:sldId id="276" r:id="rId6"/>
    <p:sldId id="277" r:id="rId7"/>
    <p:sldId id="278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81" d="100"/>
          <a:sy n="81" d="100"/>
        </p:scale>
        <p:origin x="123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HERMES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https://www.hermes.com/kr/ko/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의류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향수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쥬얼리 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20~50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 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전체적으로 정리되지 못한 느낌의 웹사이트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제품을 판매하는 곳이지만 그러한 특색이 전혀 보이지 않고 지저분한 느낌이 들어서 변경하고 함 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명품 매장을 방문한 듯한 느낌이 들 수 있도록 하여 온라인으로도 판매 상승 기대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 err="1"/>
            <a:t>반응형웹페이지구성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주황색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깔끔하고 고급스러운 느낌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컬렉션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기프트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HERMES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https://www.hermes.com/kr/ko/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의류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향수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쥬얼리 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20~50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대 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무 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719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719"/>
          <a:ext cx="1573682" cy="3517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1719"/>
        <a:ext cx="1573682" cy="3517398"/>
      </dsp:txXfrm>
    </dsp:sp>
    <dsp:sp modelId="{B292DB37-5DAC-4239-B187-DFD8D1E45EBC}">
      <dsp:nvSpPr>
        <dsp:cNvPr id="0" name=""/>
        <dsp:cNvSpPr/>
      </dsp:nvSpPr>
      <dsp:spPr>
        <a:xfrm>
          <a:off x="1691708" y="79435"/>
          <a:ext cx="6176704" cy="490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전체적으로 정리되지 못한 느낌의 웹사이트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 제품을 판매하는 곳이지만 그러한 특색이 전혀 보이지 않고 지저분한 느낌이 들어서 변경하고 함 </a:t>
          </a:r>
        </a:p>
      </dsp:txBody>
      <dsp:txXfrm>
        <a:off x="1691708" y="79435"/>
        <a:ext cx="6176704" cy="490356"/>
      </dsp:txXfrm>
    </dsp:sp>
    <dsp:sp modelId="{4110832E-0718-476E-A490-037F526FEE32}">
      <dsp:nvSpPr>
        <dsp:cNvPr id="0" name=""/>
        <dsp:cNvSpPr/>
      </dsp:nvSpPr>
      <dsp:spPr>
        <a:xfrm>
          <a:off x="1573682" y="569791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7507"/>
          <a:ext cx="6176704" cy="52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오프라인 명품 매장을 방문한 듯한 느낌이 들 수 있도록 하여 온라인으로도 판매 상승 기대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647507"/>
        <a:ext cx="6176704" cy="520790"/>
      </dsp:txXfrm>
    </dsp:sp>
    <dsp:sp modelId="{AD911FAF-521A-4820-A828-D3E3718C95AE}">
      <dsp:nvSpPr>
        <dsp:cNvPr id="0" name=""/>
        <dsp:cNvSpPr/>
      </dsp:nvSpPr>
      <dsp:spPr>
        <a:xfrm>
          <a:off x="1573682" y="116829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6013"/>
          <a:ext cx="6176704" cy="42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 err="1"/>
            <a:t>반응형웹페이지구성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46013"/>
        <a:ext cx="6176704" cy="422914"/>
      </dsp:txXfrm>
    </dsp:sp>
    <dsp:sp modelId="{CF05C026-DB91-43DB-A06E-46B09EDF745D}">
      <dsp:nvSpPr>
        <dsp:cNvPr id="0" name=""/>
        <dsp:cNvSpPr/>
      </dsp:nvSpPr>
      <dsp:spPr>
        <a:xfrm>
          <a:off x="1573682" y="166892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89"/>
          <a:ext cx="6176704" cy="381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주황색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717889"/>
        <a:ext cx="6176704" cy="381165"/>
      </dsp:txXfrm>
    </dsp:sp>
    <dsp:sp modelId="{D235D982-58AD-4B15-9D8D-F549E4F32805}">
      <dsp:nvSpPr>
        <dsp:cNvPr id="0" name=""/>
        <dsp:cNvSpPr/>
      </dsp:nvSpPr>
      <dsp:spPr>
        <a:xfrm>
          <a:off x="1573682" y="2127810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526"/>
          <a:ext cx="6176704" cy="412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깔끔하고 고급스러운 느낌</a:t>
          </a:r>
        </a:p>
      </dsp:txBody>
      <dsp:txXfrm>
        <a:off x="1691708" y="2205526"/>
        <a:ext cx="6176704" cy="412283"/>
      </dsp:txXfrm>
    </dsp:sp>
    <dsp:sp modelId="{D0A004F4-AD23-44AD-ADB5-BAD672B8AB1E}">
      <dsp:nvSpPr>
        <dsp:cNvPr id="0" name=""/>
        <dsp:cNvSpPr/>
      </dsp:nvSpPr>
      <dsp:spPr>
        <a:xfrm>
          <a:off x="1573682" y="261780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5525"/>
          <a:ext cx="6176704" cy="74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명품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컬렉션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기프트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695525"/>
        <a:ext cx="6176704" cy="743819"/>
      </dsp:txXfrm>
    </dsp:sp>
    <dsp:sp modelId="{6E096DDC-14C4-46D7-B231-32A1E2CCD90A}">
      <dsp:nvSpPr>
        <dsp:cNvPr id="0" name=""/>
        <dsp:cNvSpPr/>
      </dsp:nvSpPr>
      <dsp:spPr>
        <a:xfrm>
          <a:off x="1573682" y="343934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김영선</a:t>
            </a:r>
            <a:endParaRPr lang="en-US" altLang="ko-KR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07284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김영선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3424076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669920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02-1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88D26-3A1C-4D28-8CB5-58CC184FD869}"/>
              </a:ext>
            </a:extLst>
          </p:cNvPr>
          <p:cNvSpPr txBox="1"/>
          <p:nvPr/>
        </p:nvSpPr>
        <p:spPr>
          <a:xfrm>
            <a:off x="2651226" y="492733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endParaRPr lang="ko-KR" altLang="en-US" sz="9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0AC26-E5E3-4CEC-8D56-9CBB5E76D019}"/>
              </a:ext>
            </a:extLst>
          </p:cNvPr>
          <p:cNvSpPr txBox="1"/>
          <p:nvPr/>
        </p:nvSpPr>
        <p:spPr>
          <a:xfrm>
            <a:off x="2593616" y="457705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소재</a:t>
            </a:r>
            <a:endParaRPr lang="ko-KR" altLang="en-US" sz="97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DBCC0-32DA-4592-BB8D-7B8D8B9F182C}"/>
              </a:ext>
            </a:extLst>
          </p:cNvPr>
          <p:cNvSpPr txBox="1"/>
          <p:nvPr/>
        </p:nvSpPr>
        <p:spPr>
          <a:xfrm>
            <a:off x="2547803" y="4269397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우아함</a:t>
            </a:r>
            <a:endParaRPr lang="ko-KR" altLang="en-US" sz="97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A6ED1-A69A-4B49-8917-F374D69CE35A}"/>
              </a:ext>
            </a:extLst>
          </p:cNvPr>
          <p:cNvSpPr txBox="1"/>
          <p:nvPr/>
        </p:nvSpPr>
        <p:spPr>
          <a:xfrm>
            <a:off x="2460975" y="322658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남성복</a:t>
            </a:r>
            <a:endParaRPr lang="ko-KR" altLang="en-US" sz="97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23398-CA52-4474-9938-E84F9CF84B55}"/>
              </a:ext>
            </a:extLst>
          </p:cNvPr>
          <p:cNvSpPr txBox="1"/>
          <p:nvPr/>
        </p:nvSpPr>
        <p:spPr>
          <a:xfrm>
            <a:off x="3104925" y="3789741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슈즈</a:t>
            </a:r>
            <a:endParaRPr lang="ko-KR" altLang="en-US" sz="97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168D3-2D41-4EB2-98AC-94605DB0369E}"/>
              </a:ext>
            </a:extLst>
          </p:cNvPr>
          <p:cNvSpPr txBox="1"/>
          <p:nvPr/>
        </p:nvSpPr>
        <p:spPr>
          <a:xfrm>
            <a:off x="1640405" y="497733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향수</a:t>
            </a:r>
            <a:endParaRPr lang="ko-KR" altLang="en-US" sz="97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5ADF6-B2D3-4789-9D4E-614E71B10B60}"/>
              </a:ext>
            </a:extLst>
          </p:cNvPr>
          <p:cNvSpPr txBox="1"/>
          <p:nvPr/>
        </p:nvSpPr>
        <p:spPr>
          <a:xfrm>
            <a:off x="1632480" y="4273799"/>
            <a:ext cx="72709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아웃도어</a:t>
            </a:r>
            <a:endParaRPr lang="ko-KR" altLang="en-US" sz="97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B7A3C-DA29-4BD9-BF09-D1AE9A0E5CE3}"/>
              </a:ext>
            </a:extLst>
          </p:cNvPr>
          <p:cNvSpPr txBox="1"/>
          <p:nvPr/>
        </p:nvSpPr>
        <p:spPr>
          <a:xfrm>
            <a:off x="1713829" y="2802282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승마</a:t>
            </a:r>
            <a:endParaRPr lang="ko-KR" altLang="en-US" sz="97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5E29D-383C-462D-8C6C-2D5D11449553}"/>
              </a:ext>
            </a:extLst>
          </p:cNvPr>
          <p:cNvSpPr txBox="1"/>
          <p:nvPr/>
        </p:nvSpPr>
        <p:spPr>
          <a:xfrm>
            <a:off x="2170288" y="2824964"/>
            <a:ext cx="737467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장인정신</a:t>
            </a:r>
            <a:endParaRPr lang="ko-KR" altLang="en-US" sz="97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69741-B718-4463-8D0E-93F095ACA6EE}"/>
              </a:ext>
            </a:extLst>
          </p:cNvPr>
          <p:cNvSpPr txBox="1"/>
          <p:nvPr/>
        </p:nvSpPr>
        <p:spPr>
          <a:xfrm>
            <a:off x="3104925" y="491133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endParaRPr lang="ko-KR" altLang="en-US" sz="975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C3B25E-7C87-4762-87AD-9F37EFF6C7A6}"/>
              </a:ext>
            </a:extLst>
          </p:cNvPr>
          <p:cNvSpPr txBox="1"/>
          <p:nvPr/>
        </p:nvSpPr>
        <p:spPr>
          <a:xfrm>
            <a:off x="2551337" y="3703936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생기</a:t>
            </a:r>
            <a:endParaRPr lang="ko-KR" altLang="en-US" sz="975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3A3FC4-5760-4DBF-87F8-0F07F843A2F4}"/>
              </a:ext>
            </a:extLst>
          </p:cNvPr>
          <p:cNvSpPr txBox="1"/>
          <p:nvPr/>
        </p:nvSpPr>
        <p:spPr>
          <a:xfrm>
            <a:off x="3141097" y="3492497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기프트</a:t>
            </a:r>
            <a:endParaRPr lang="ko-KR" altLang="en-US" sz="97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06BBF-AE5B-4165-84D2-ACCB7A51657E}"/>
              </a:ext>
            </a:extLst>
          </p:cNvPr>
          <p:cNvSpPr txBox="1"/>
          <p:nvPr/>
        </p:nvSpPr>
        <p:spPr>
          <a:xfrm>
            <a:off x="1713829" y="463640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창작</a:t>
            </a:r>
            <a:endParaRPr lang="en-US" altLang="ko-KR" sz="975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4E55A3-1EA9-47D1-8DDD-2142029D13ED}"/>
              </a:ext>
            </a:extLst>
          </p:cNvPr>
          <p:cNvSpPr txBox="1"/>
          <p:nvPr/>
        </p:nvSpPr>
        <p:spPr>
          <a:xfrm>
            <a:off x="3171654" y="2759567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</a:t>
            </a:r>
            <a:endParaRPr lang="ko-KR" altLang="en-US" sz="975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7E2A75-5130-43AA-BDD9-BD9F34F1A924}"/>
              </a:ext>
            </a:extLst>
          </p:cNvPr>
          <p:cNvSpPr txBox="1"/>
          <p:nvPr/>
        </p:nvSpPr>
        <p:spPr>
          <a:xfrm>
            <a:off x="3161135" y="303260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</a:t>
            </a:r>
            <a:endParaRPr lang="ko-KR" altLang="en-US" sz="97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646272-3771-4FA6-95F0-D732315D84F1}"/>
              </a:ext>
            </a:extLst>
          </p:cNvPr>
          <p:cNvSpPr txBox="1"/>
          <p:nvPr/>
        </p:nvSpPr>
        <p:spPr>
          <a:xfrm>
            <a:off x="2929787" y="3274654"/>
            <a:ext cx="79898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게임용품</a:t>
            </a:r>
            <a:endParaRPr lang="ko-KR" altLang="en-US" sz="97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9A1200-0EC7-4A71-BA68-DC39CAB36B65}"/>
              </a:ext>
            </a:extLst>
          </p:cNvPr>
          <p:cNvSpPr txBox="1"/>
          <p:nvPr/>
        </p:nvSpPr>
        <p:spPr>
          <a:xfrm>
            <a:off x="3141097" y="4458597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오브제</a:t>
            </a:r>
            <a:endParaRPr lang="ko-KR" altLang="en-US" sz="97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AD745-EC25-476A-8963-D3DA30442EEB}"/>
              </a:ext>
            </a:extLst>
          </p:cNvPr>
          <p:cNvSpPr txBox="1"/>
          <p:nvPr/>
        </p:nvSpPr>
        <p:spPr>
          <a:xfrm>
            <a:off x="3104925" y="4700971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향기</a:t>
            </a:r>
            <a:endParaRPr lang="ko-KR" altLang="en-US" sz="975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F88972-5131-4CDA-8169-9226A997E8A2}"/>
              </a:ext>
            </a:extLst>
          </p:cNvPr>
          <p:cNvSpPr txBox="1"/>
          <p:nvPr/>
        </p:nvSpPr>
        <p:spPr>
          <a:xfrm>
            <a:off x="2551337" y="3977030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생동감</a:t>
            </a:r>
            <a:endParaRPr lang="ko-KR" altLang="en-US" sz="975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B2E999-9D9C-4F23-9F36-164B7B37CEA4}"/>
              </a:ext>
            </a:extLst>
          </p:cNvPr>
          <p:cNvSpPr txBox="1"/>
          <p:nvPr/>
        </p:nvSpPr>
        <p:spPr>
          <a:xfrm>
            <a:off x="2512855" y="3428482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실크</a:t>
            </a:r>
            <a:endParaRPr lang="ko-KR" altLang="en-US" sz="97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3DD8C9-111E-4447-8AAF-60CCD5A6262E}"/>
              </a:ext>
            </a:extLst>
          </p:cNvPr>
          <p:cNvSpPr txBox="1"/>
          <p:nvPr/>
        </p:nvSpPr>
        <p:spPr>
          <a:xfrm>
            <a:off x="1784717" y="3651306"/>
            <a:ext cx="57486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여성복</a:t>
            </a:r>
            <a:endParaRPr lang="ko-KR" altLang="en-US" sz="975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93A69D-1E82-41C8-825D-E710C926C93D}"/>
              </a:ext>
            </a:extLst>
          </p:cNvPr>
          <p:cNvSpPr txBox="1"/>
          <p:nvPr/>
        </p:nvSpPr>
        <p:spPr>
          <a:xfrm>
            <a:off x="1813162" y="3124613"/>
            <a:ext cx="557122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패션 </a:t>
            </a:r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주얼리</a:t>
            </a:r>
            <a:endParaRPr lang="ko-KR" altLang="en-US" sz="975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D5BB05-3E01-4B7D-9E4D-6A722B28C8B0}"/>
              </a:ext>
            </a:extLst>
          </p:cNvPr>
          <p:cNvSpPr txBox="1"/>
          <p:nvPr/>
        </p:nvSpPr>
        <p:spPr>
          <a:xfrm>
            <a:off x="1826850" y="393124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발전</a:t>
            </a:r>
            <a:endParaRPr lang="ko-KR" altLang="en-US" sz="975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7CF24C-C8AC-4F19-A73B-014DA8A0A136}"/>
              </a:ext>
            </a:extLst>
          </p:cNvPr>
          <p:cNvSpPr txBox="1"/>
          <p:nvPr/>
        </p:nvSpPr>
        <p:spPr>
          <a:xfrm>
            <a:off x="7012602" y="222875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컬렉션</a:t>
            </a:r>
            <a:endParaRPr lang="ko-KR" altLang="en-US" sz="975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FC829C-E5CC-428E-9F37-F5B1605E8B37}"/>
              </a:ext>
            </a:extLst>
          </p:cNvPr>
          <p:cNvSpPr txBox="1"/>
          <p:nvPr/>
        </p:nvSpPr>
        <p:spPr>
          <a:xfrm>
            <a:off x="7445025" y="3355285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여성복</a:t>
            </a:r>
            <a:endParaRPr lang="ko-KR" altLang="en-US" sz="975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88365A-1ED1-4D6B-AEBB-F379A71652B9}"/>
              </a:ext>
            </a:extLst>
          </p:cNvPr>
          <p:cNvSpPr txBox="1"/>
          <p:nvPr/>
        </p:nvSpPr>
        <p:spPr>
          <a:xfrm>
            <a:off x="6484432" y="3482591"/>
            <a:ext cx="798989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네크리스</a:t>
            </a:r>
            <a:r>
              <a:rPr lang="en-US" altLang="ko-KR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팬던트</a:t>
            </a:r>
            <a:endParaRPr lang="ko-KR" altLang="en-US" sz="975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C2E211-2FED-4E49-8538-659D6ECC669C}"/>
              </a:ext>
            </a:extLst>
          </p:cNvPr>
          <p:cNvSpPr txBox="1"/>
          <p:nvPr/>
        </p:nvSpPr>
        <p:spPr>
          <a:xfrm>
            <a:off x="7004860" y="255990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자연</a:t>
            </a:r>
            <a:endParaRPr lang="ko-KR" altLang="en-US" sz="975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192C20-41A5-415F-9F5F-8B0E9669A3DA}"/>
              </a:ext>
            </a:extLst>
          </p:cNvPr>
          <p:cNvSpPr txBox="1"/>
          <p:nvPr/>
        </p:nvSpPr>
        <p:spPr>
          <a:xfrm>
            <a:off x="7081417" y="321303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향기</a:t>
            </a:r>
            <a:endParaRPr lang="ko-KR" altLang="en-US" sz="975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9FF25A-A5DF-46CE-913C-65F58E560A77}"/>
              </a:ext>
            </a:extLst>
          </p:cNvPr>
          <p:cNvSpPr txBox="1"/>
          <p:nvPr/>
        </p:nvSpPr>
        <p:spPr>
          <a:xfrm>
            <a:off x="5988853" y="330781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생동감</a:t>
            </a:r>
            <a:endParaRPr lang="ko-KR" altLang="en-US" sz="97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3D9211-7C89-4BAE-8454-B48CB695132B}"/>
              </a:ext>
            </a:extLst>
          </p:cNvPr>
          <p:cNvSpPr txBox="1"/>
          <p:nvPr/>
        </p:nvSpPr>
        <p:spPr>
          <a:xfrm>
            <a:off x="6667333" y="297066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실크</a:t>
            </a:r>
            <a:endParaRPr lang="ko-KR" altLang="en-US" sz="97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3CC9CA-F91F-4A3F-B332-31B3AA4AC871}"/>
              </a:ext>
            </a:extLst>
          </p:cNvPr>
          <p:cNvSpPr txBox="1"/>
          <p:nvPr/>
        </p:nvSpPr>
        <p:spPr>
          <a:xfrm>
            <a:off x="6270225" y="288075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오브제</a:t>
            </a:r>
            <a:endParaRPr lang="ko-KR" altLang="en-US" sz="975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4C23EE-DF2A-4180-B1F9-C8D441F8A00E}"/>
              </a:ext>
            </a:extLst>
          </p:cNvPr>
          <p:cNvSpPr txBox="1"/>
          <p:nvPr/>
        </p:nvSpPr>
        <p:spPr>
          <a:xfrm>
            <a:off x="4493855" y="3626273"/>
            <a:ext cx="79898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게임용품</a:t>
            </a:r>
            <a:endParaRPr lang="ko-KR" altLang="en-US" sz="975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F8911-D4EF-40DD-BB2B-1ABABD8FFDDC}"/>
              </a:ext>
            </a:extLst>
          </p:cNvPr>
          <p:cNvSpPr txBox="1"/>
          <p:nvPr/>
        </p:nvSpPr>
        <p:spPr>
          <a:xfrm>
            <a:off x="7561982" y="264868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기프트</a:t>
            </a:r>
            <a:endParaRPr lang="ko-KR" altLang="en-US" sz="975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C37B5F-B12F-445F-A099-2C6ABF3849F8}"/>
              </a:ext>
            </a:extLst>
          </p:cNvPr>
          <p:cNvSpPr txBox="1"/>
          <p:nvPr/>
        </p:nvSpPr>
        <p:spPr>
          <a:xfrm>
            <a:off x="5991664" y="4060972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슈즈</a:t>
            </a:r>
            <a:endParaRPr lang="ko-KR" altLang="en-US" sz="975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AE1523-EDEA-44C4-8D3A-72822CC682C8}"/>
              </a:ext>
            </a:extLst>
          </p:cNvPr>
          <p:cNvSpPr txBox="1"/>
          <p:nvPr/>
        </p:nvSpPr>
        <p:spPr>
          <a:xfrm>
            <a:off x="6255110" y="2536735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endParaRPr lang="ko-KR" altLang="en-US" sz="975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41C328-E405-47C4-95F1-555CBD86D1D9}"/>
              </a:ext>
            </a:extLst>
          </p:cNvPr>
          <p:cNvSpPr txBox="1"/>
          <p:nvPr/>
        </p:nvSpPr>
        <p:spPr>
          <a:xfrm>
            <a:off x="6245509" y="2123983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endParaRPr lang="ko-KR" altLang="en-US" sz="975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2FE34-5C40-4C8E-A16A-37493A5A596B}"/>
              </a:ext>
            </a:extLst>
          </p:cNvPr>
          <p:cNvSpPr txBox="1"/>
          <p:nvPr/>
        </p:nvSpPr>
        <p:spPr>
          <a:xfrm>
            <a:off x="6245043" y="230369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소재</a:t>
            </a:r>
            <a:endParaRPr lang="ko-KR" altLang="en-US" sz="975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77C265-F6F2-4440-8DB3-987061339B2C}"/>
              </a:ext>
            </a:extLst>
          </p:cNvPr>
          <p:cNvSpPr txBox="1"/>
          <p:nvPr/>
        </p:nvSpPr>
        <p:spPr>
          <a:xfrm>
            <a:off x="7367493" y="2991724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우아함</a:t>
            </a:r>
            <a:endParaRPr lang="ko-KR" altLang="en-US" sz="975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6B3AE5-030C-4045-BE39-6E3AE223EF9F}"/>
              </a:ext>
            </a:extLst>
          </p:cNvPr>
          <p:cNvSpPr txBox="1"/>
          <p:nvPr/>
        </p:nvSpPr>
        <p:spPr>
          <a:xfrm>
            <a:off x="5647382" y="351840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생기</a:t>
            </a:r>
            <a:endParaRPr lang="ko-KR" altLang="en-US" sz="975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59BA35-589E-4FEB-900E-3C4CE65809A5}"/>
              </a:ext>
            </a:extLst>
          </p:cNvPr>
          <p:cNvSpPr txBox="1"/>
          <p:nvPr/>
        </p:nvSpPr>
        <p:spPr>
          <a:xfrm>
            <a:off x="6523604" y="2746702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남성복</a:t>
            </a:r>
            <a:endParaRPr lang="ko-KR" altLang="en-US" sz="975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1487AD-FE86-45AA-943F-49A556F5854F}"/>
              </a:ext>
            </a:extLst>
          </p:cNvPr>
          <p:cNvSpPr txBox="1"/>
          <p:nvPr/>
        </p:nvSpPr>
        <p:spPr>
          <a:xfrm>
            <a:off x="4566433" y="4052435"/>
            <a:ext cx="727099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아웃도어</a:t>
            </a:r>
            <a:endParaRPr lang="ko-KR" altLang="en-US" sz="975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0C5E6E-54C6-4BAA-9126-AD406233ED9B}"/>
              </a:ext>
            </a:extLst>
          </p:cNvPr>
          <p:cNvSpPr txBox="1"/>
          <p:nvPr/>
        </p:nvSpPr>
        <p:spPr>
          <a:xfrm>
            <a:off x="4614788" y="4387240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승마</a:t>
            </a:r>
            <a:endParaRPr lang="ko-KR" altLang="en-US" sz="975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E82F1A-5181-4E40-8B0E-9C39760CEB31}"/>
              </a:ext>
            </a:extLst>
          </p:cNvPr>
          <p:cNvSpPr txBox="1"/>
          <p:nvPr/>
        </p:nvSpPr>
        <p:spPr>
          <a:xfrm>
            <a:off x="6266439" y="314287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향수</a:t>
            </a:r>
            <a:endParaRPr lang="ko-KR" altLang="en-US" sz="975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812578-70CF-4094-B02B-8D12750CCA34}"/>
              </a:ext>
            </a:extLst>
          </p:cNvPr>
          <p:cNvSpPr txBox="1"/>
          <p:nvPr/>
        </p:nvSpPr>
        <p:spPr>
          <a:xfrm>
            <a:off x="6150375" y="3825123"/>
            <a:ext cx="737467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장인정신</a:t>
            </a:r>
            <a:endParaRPr lang="ko-KR" altLang="en-US" sz="975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8BFF28-EDDE-40B4-81EA-B1AF51FF380C}"/>
              </a:ext>
            </a:extLst>
          </p:cNvPr>
          <p:cNvSpPr txBox="1"/>
          <p:nvPr/>
        </p:nvSpPr>
        <p:spPr>
          <a:xfrm>
            <a:off x="6240547" y="3977030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창작</a:t>
            </a:r>
            <a:endParaRPr lang="en-US" altLang="ko-KR" sz="975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8E52A7-FD66-4104-A003-813DE8399146}"/>
              </a:ext>
            </a:extLst>
          </p:cNvPr>
          <p:cNvSpPr txBox="1"/>
          <p:nvPr/>
        </p:nvSpPr>
        <p:spPr>
          <a:xfrm>
            <a:off x="5550609" y="3910928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발전</a:t>
            </a:r>
            <a:endParaRPr lang="ko-KR" altLang="en-US" sz="975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386D840-B58F-4D8C-833B-B2A2E30B8C0B}"/>
              </a:ext>
            </a:extLst>
          </p:cNvPr>
          <p:cNvSpPr/>
          <p:nvPr/>
        </p:nvSpPr>
        <p:spPr>
          <a:xfrm>
            <a:off x="4517284" y="3163286"/>
            <a:ext cx="1528774" cy="1658354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1E599D34-0885-428D-A24C-C47B40B0BAFE}"/>
              </a:ext>
            </a:extLst>
          </p:cNvPr>
          <p:cNvSpPr/>
          <p:nvPr/>
        </p:nvSpPr>
        <p:spPr>
          <a:xfrm rot="19965637">
            <a:off x="5808594" y="3526474"/>
            <a:ext cx="765021" cy="433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EFC246A-09F1-40DC-9F44-3AAFC8563D41}"/>
              </a:ext>
            </a:extLst>
          </p:cNvPr>
          <p:cNvSpPr/>
          <p:nvPr/>
        </p:nvSpPr>
        <p:spPr>
          <a:xfrm>
            <a:off x="6164860" y="2228754"/>
            <a:ext cx="1954244" cy="163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BE24A4-75AE-44CB-9B58-573A21444378}"/>
              </a:ext>
            </a:extLst>
          </p:cNvPr>
          <p:cNvSpPr/>
          <p:nvPr/>
        </p:nvSpPr>
        <p:spPr>
          <a:xfrm>
            <a:off x="978808" y="3429000"/>
            <a:ext cx="1260809" cy="129656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0E88BB3-11EF-45EE-B7DA-6F9A4B15F595}"/>
              </a:ext>
            </a:extLst>
          </p:cNvPr>
          <p:cNvSpPr/>
          <p:nvPr/>
        </p:nvSpPr>
        <p:spPr>
          <a:xfrm rot="19965637">
            <a:off x="2197811" y="3570693"/>
            <a:ext cx="637672" cy="433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7BD41B-EB5A-44AA-86CD-1DF3DCB105F4}"/>
              </a:ext>
            </a:extLst>
          </p:cNvPr>
          <p:cNvSpPr/>
          <p:nvPr/>
        </p:nvSpPr>
        <p:spPr>
          <a:xfrm>
            <a:off x="2361486" y="2464903"/>
            <a:ext cx="1879210" cy="1499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58494A6-3184-4F56-98DD-1080E506CEC0}"/>
              </a:ext>
            </a:extLst>
          </p:cNvPr>
          <p:cNvSpPr/>
          <p:nvPr/>
        </p:nvSpPr>
        <p:spPr>
          <a:xfrm>
            <a:off x="5665304" y="3429000"/>
            <a:ext cx="1260809" cy="129656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8199BB9-1392-4132-840F-0E48D150B283}"/>
              </a:ext>
            </a:extLst>
          </p:cNvPr>
          <p:cNvSpPr/>
          <p:nvPr/>
        </p:nvSpPr>
        <p:spPr>
          <a:xfrm rot="19965637">
            <a:off x="6884307" y="3570693"/>
            <a:ext cx="637672" cy="433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AD49D77-0863-4C22-A832-A64E126571D0}"/>
              </a:ext>
            </a:extLst>
          </p:cNvPr>
          <p:cNvSpPr/>
          <p:nvPr/>
        </p:nvSpPr>
        <p:spPr>
          <a:xfrm>
            <a:off x="7047982" y="2464903"/>
            <a:ext cx="1879210" cy="1499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88390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sz="1600" dirty="0">
              <a:latin typeface="+mj-ea"/>
            </a:endParaRP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7C2833D-6644-4210-AC9C-26EED36E8461}"/>
              </a:ext>
            </a:extLst>
          </p:cNvPr>
          <p:cNvSpPr/>
          <p:nvPr/>
        </p:nvSpPr>
        <p:spPr>
          <a:xfrm>
            <a:off x="978808" y="3429000"/>
            <a:ext cx="1260809" cy="129656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36AB27C-387D-4A03-91E2-E8F7ABCDA798}"/>
              </a:ext>
            </a:extLst>
          </p:cNvPr>
          <p:cNvSpPr/>
          <p:nvPr/>
        </p:nvSpPr>
        <p:spPr>
          <a:xfrm rot="19965637">
            <a:off x="2197811" y="3570693"/>
            <a:ext cx="637672" cy="4330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9EB064B-808A-4ECF-B8D3-F5D873638BB8}"/>
              </a:ext>
            </a:extLst>
          </p:cNvPr>
          <p:cNvSpPr/>
          <p:nvPr/>
        </p:nvSpPr>
        <p:spPr>
          <a:xfrm>
            <a:off x="2361486" y="2464903"/>
            <a:ext cx="1879210" cy="1499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82BB5-2137-4799-95FF-CF5FC64636DB}"/>
              </a:ext>
            </a:extLst>
          </p:cNvPr>
          <p:cNvSpPr txBox="1"/>
          <p:nvPr/>
        </p:nvSpPr>
        <p:spPr>
          <a:xfrm>
            <a:off x="4953000" y="3061617"/>
            <a:ext cx="41338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 핵심 키워드는 주로 부드럽고 정적이나 실제 사이트에서는 딱딱한 느낌이 많이 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판매하는 상품들 또한 따뜻한 색감이 많고 이미지가 많이 들어가는 사이트로 웹사이트 자체에는 색상을 많이 넣지 않을 예정이지만 주요 컬러인 오렌지를 제외한 나머지는 그레이 색상으로 차분한 느낌을 줄 예정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327</Words>
  <Application>Microsoft Office PowerPoint</Application>
  <PresentationFormat>A4 용지(210x297mm)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선정</vt:lpstr>
      <vt:lpstr>1. 프로젝트 과제 선정</vt:lpstr>
      <vt:lpstr>2. 프로젝트 분석 내용 방향성 선정</vt:lpstr>
      <vt:lpstr>2. 프로젝트 분석 내용 방향성 선정</vt:lpstr>
      <vt:lpstr>2. 프로젝트 분석 내용 방향성 선정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김 영선</cp:lastModifiedBy>
  <cp:revision>10</cp:revision>
  <dcterms:created xsi:type="dcterms:W3CDTF">2021-08-19T04:24:11Z</dcterms:created>
  <dcterms:modified xsi:type="dcterms:W3CDTF">2021-09-13T06:50:15Z</dcterms:modified>
</cp:coreProperties>
</file>