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문항2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영선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3968742637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UI/UX 요구분석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영선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2021-09-13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01.  페이지 스케치</a:t>
            </a: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프로토타입 제작을 위한 와이어프레임 스케치 제작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01</a:t>
            </a: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02</a:t>
            </a:r>
            <a:endParaRPr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5EFD79F-1C9F-4EE4-9F8B-62D4DC4CE70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75065" y="2097739"/>
            <a:ext cx="2947560" cy="72479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75FA88-E21C-4F78-8A42-905ED41BDF0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87768" y="2097740"/>
            <a:ext cx="2947560" cy="7247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제작- 레이어 구조</a:t>
            </a: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프로토타입 제작</a:t>
            </a: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캡쳐_01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캡쳐_02</a:t>
            </a:r>
            <a:endParaRPr/>
          </a:p>
        </p:txBody>
      </p:sp>
      <p:cxnSp>
        <p:nvCxnSpPr>
          <p:cNvPr id="53" name="Google Shape;53;p3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8B9FB5F-3F8E-43AD-B215-270EDD0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4" y="2138599"/>
            <a:ext cx="2524125" cy="6905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7E44BC-BED5-48D8-A7D2-417CA429D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286" y="2024299"/>
            <a:ext cx="2647950" cy="7019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</a:t>
            </a: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스마트폰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320</a:t>
            </a:r>
            <a:endParaRPr dirty="0"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태블릿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768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2F3B117-15BA-4515-8DA2-494BD46F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4" y="2024262"/>
            <a:ext cx="1762125" cy="75197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41A25C-862E-477E-8662-AD0330E75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286" y="2024262"/>
            <a:ext cx="2066925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7" name="Google Shape;134;p5">
            <a:extLst>
              <a:ext uri="{FF2B5EF4-FFF2-40B4-BE49-F238E27FC236}">
                <a16:creationId xmlns:a16="http://schemas.microsoft.com/office/drawing/2014/main" id="{75A8F404-32E5-43B8-AE45-160AC79613A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</a:t>
            </a:r>
            <a:r>
              <a:rPr lang="ko-KR" dirty="0" err="1"/>
              <a:t>laptop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1200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C31BF5-2C76-4686-ACA8-DB114918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79" y="1885670"/>
            <a:ext cx="2695575" cy="7648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7" name="Google Shape;141;p6">
            <a:extLst>
              <a:ext uri="{FF2B5EF4-FFF2-40B4-BE49-F238E27FC236}">
                <a16:creationId xmlns:a16="http://schemas.microsoft.com/office/drawing/2014/main" id="{DA244C0E-FE4C-49B7-9177-B524A3447B1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6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</a:t>
            </a:r>
            <a:r>
              <a:rPr lang="ko-KR" dirty="0" err="1"/>
              <a:t>pc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1440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25523-D2CF-4A5F-8B56-737F8198D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2084294"/>
            <a:ext cx="3248025" cy="7372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7" name="Google Shape;148;p7">
            <a:extLst>
              <a:ext uri="{FF2B5EF4-FFF2-40B4-BE49-F238E27FC236}">
                <a16:creationId xmlns:a16="http://schemas.microsoft.com/office/drawing/2014/main" id="{5EEE55B5-BD8E-4ABC-A75A-2FE4505D427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49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프로토타입 – </a:t>
            </a:r>
            <a:r>
              <a:rPr lang="ko-KR" dirty="0" err="1"/>
              <a:t>pc-full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규격:</a:t>
            </a:r>
            <a:r>
              <a:rPr lang="en-US" altLang="ko-KR" dirty="0"/>
              <a:t> 1920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610755-A858-47E7-B2C8-80ADBC94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8" y="2060121"/>
            <a:ext cx="3800475" cy="7419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A4 용지(210x297mm)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페이지 스케치</vt:lpstr>
      <vt:lpstr>02.  프로토타입 제작- 레이어 구조</vt:lpstr>
      <vt:lpstr>02.  프로토타입 제작</vt:lpstr>
      <vt:lpstr>02.  프로토타입 제작 </vt:lpstr>
      <vt:lpstr>02.  프로토타입 제작 </vt:lpstr>
      <vt:lpstr>02.  프로토타입 제작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김 영선</cp:lastModifiedBy>
  <cp:revision>1</cp:revision>
  <dcterms:created xsi:type="dcterms:W3CDTF">2021-08-19T04:35:51Z</dcterms:created>
  <dcterms:modified xsi:type="dcterms:W3CDTF">2021-09-13T01:14:44Z</dcterms:modified>
</cp:coreProperties>
</file>