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7"/>
  </p:notesMasterIdLst>
  <p:sldIdLst>
    <p:sldId id="256" r:id="rId3"/>
    <p:sldId id="260" r:id="rId4"/>
    <p:sldId id="268" r:id="rId5"/>
    <p:sldId id="269" r:id="rId6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46" autoAdjust="0"/>
  </p:normalViewPr>
  <p:slideViewPr>
    <p:cSldViewPr snapToGrid="0">
      <p:cViewPr varScale="1">
        <p:scale>
          <a:sx n="108" d="100"/>
          <a:sy n="108" d="100"/>
        </p:scale>
        <p:origin x="136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김영선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789118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요구분석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김영선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컬러 스타일 가이드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기본 컬러 스타일 가이드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1B68CA-E118-4517-81AE-71360FB8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51" y="2008412"/>
            <a:ext cx="7402297" cy="396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서체 스타일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기본 폰트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6CA79D-6041-4DF1-B18A-71FF0D157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18" y="1333767"/>
            <a:ext cx="9436964" cy="482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서체 스타일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기본 폰트 및 사이즈 체크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7C6492-98CF-4768-AA55-8A1A14022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0" y="1944210"/>
            <a:ext cx="9436963" cy="44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55</Words>
  <Application>Microsoft Office PowerPoint</Application>
  <PresentationFormat>A4 용지(210x297mm)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01.  페이지 제작을 위한 스타일가이드</vt:lpstr>
      <vt:lpstr>01.  페이지 제작을 위한 스타일가이드</vt:lpstr>
      <vt:lpstr>01.  페이지 제작을 위한 스타일가이드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김 영선</cp:lastModifiedBy>
  <cp:revision>8</cp:revision>
  <dcterms:created xsi:type="dcterms:W3CDTF">2021-08-19T04:24:11Z</dcterms:created>
  <dcterms:modified xsi:type="dcterms:W3CDTF">2021-09-13T01:27:25Z</dcterms:modified>
</cp:coreProperties>
</file>