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37" autoAdjust="0"/>
  </p:normalViewPr>
  <p:slideViewPr>
    <p:cSldViewPr snapToGrid="0" showGuides="1">
      <p:cViewPr varScale="1">
        <p:scale>
          <a:sx n="108" d="100"/>
          <a:sy n="108" d="100"/>
        </p:scale>
        <p:origin x="5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DIMIL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https://dmil.kr/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뷰티 관련 크리에이터 기획사 및 뷰티 제품 판매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20~30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여성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규정은 별도로 확인되고 있지 않음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MCN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회사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인터넷 스타를 위한 기획사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와 뷰티 제품 판매에 대해 좀 더 명확하게 설명하고 알리기 위해서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소속된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크리에이터를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통한 뷰티 제품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콜라보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및 판매 증가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블랙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소속된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크리에이터를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중심으로 진행 중인 프로모션 및 홍보 상품 안내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뷰티 크리에이터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친환경 화장품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DIMIL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https://dmil.kr/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뷰티 관련 크리에이터 기획사 및 뷰티 제품 판매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20~30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여성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규정은 별도로 확인되고 있지 않음</a:t>
          </a: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MCN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회사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인터넷 스타를 위한 기획사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와 뷰티 제품 판매에 대해 좀 더 명확하게 설명하고 알리기 위해서</a:t>
          </a: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소속된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크리에이터를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통한 뷰티 제품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콜라보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및 판매 증가</a:t>
          </a: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블랙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소속된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크리에이터를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중심으로 진행 중인 프로모션 및 홍보 상품 안내</a:t>
          </a: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뷰티 크리에이터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친환경 화장품</a:t>
          </a: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DIMIL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DIMIL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DIMIL 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</a:t>
            </a:r>
            <a:r>
              <a:rPr lang="en-US" altLang="ko-KR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https://dmil.kr/ 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2021.09.04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김영선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28487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소속된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크리에이터들의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콘텐츠 홍보에 중점을 두었기 때문에 기존 웹사이트에서의 홍보 및 설명이 부족함을 느낌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디밀의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웹사이트 방문시에 상품 및 행사에 대해 좀 더 명확하게 확인될 수 있게끔 수정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 방문만으로도 상품 구매를 빠르게 진행할 수 있고 상품 </a:t>
                      </a:r>
                      <a:r>
                        <a:rPr lang="ko-KR" altLang="en-US" sz="15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리뷰등이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잘 보일 수 있도록 구성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1164830" y="25352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뷰티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5DF7C-07CB-40A8-B8B3-BFE2E0C2420B}"/>
              </a:ext>
            </a:extLst>
          </p:cNvPr>
          <p:cNvSpPr txBox="1"/>
          <p:nvPr/>
        </p:nvSpPr>
        <p:spPr>
          <a:xfrm>
            <a:off x="1184007" y="2839690"/>
            <a:ext cx="9377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아름다움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BF907-92C1-42A9-AE07-AD5EC64A4359}"/>
              </a:ext>
            </a:extLst>
          </p:cNvPr>
          <p:cNvSpPr txBox="1"/>
          <p:nvPr/>
        </p:nvSpPr>
        <p:spPr>
          <a:xfrm>
            <a:off x="1164830" y="3084529"/>
            <a:ext cx="1098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크리에이터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006C7-E686-49F9-9457-231F066D4258}"/>
              </a:ext>
            </a:extLst>
          </p:cNvPr>
          <p:cNvSpPr txBox="1"/>
          <p:nvPr/>
        </p:nvSpPr>
        <p:spPr>
          <a:xfrm>
            <a:off x="1184007" y="333535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BED77-838A-4AFE-B69D-A69D91320FB5}"/>
              </a:ext>
            </a:extLst>
          </p:cNvPr>
          <p:cNvSpPr txBox="1"/>
          <p:nvPr/>
        </p:nvSpPr>
        <p:spPr>
          <a:xfrm>
            <a:off x="1164830" y="362625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성장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C2EB7-062E-4332-BCEA-895B4BBA186D}"/>
              </a:ext>
            </a:extLst>
          </p:cNvPr>
          <p:cNvSpPr txBox="1"/>
          <p:nvPr/>
        </p:nvSpPr>
        <p:spPr>
          <a:xfrm>
            <a:off x="1184006" y="3931051"/>
            <a:ext cx="1079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협업 파트너</a:t>
            </a: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3A1B56-5651-4902-8377-23E4EF389F5E}"/>
              </a:ext>
            </a:extLst>
          </p:cNvPr>
          <p:cNvSpPr txBox="1"/>
          <p:nvPr/>
        </p:nvSpPr>
        <p:spPr>
          <a:xfrm>
            <a:off x="1184007" y="42268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유튜브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78669-8B0A-4EF4-AE98-0F6CB92C72D5}"/>
              </a:ext>
            </a:extLst>
          </p:cNvPr>
          <p:cNvSpPr txBox="1"/>
          <p:nvPr/>
        </p:nvSpPr>
        <p:spPr>
          <a:xfrm>
            <a:off x="1207349" y="482403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CBF6A-A4CC-45EE-B0AF-93919651954A}"/>
              </a:ext>
            </a:extLst>
          </p:cNvPr>
          <p:cNvSpPr txBox="1"/>
          <p:nvPr/>
        </p:nvSpPr>
        <p:spPr>
          <a:xfrm>
            <a:off x="1207349" y="452675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E9B02-158F-4D6D-AFCB-E6BBF9C5B22E}"/>
              </a:ext>
            </a:extLst>
          </p:cNvPr>
          <p:cNvSpPr txBox="1"/>
          <p:nvPr/>
        </p:nvSpPr>
        <p:spPr>
          <a:xfrm>
            <a:off x="1184007" y="513966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김영선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834937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846775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97093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협업 브랜드 및 자체 상품 홍보가능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크리에이터 통한 홍보 외에는 어려움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유명인이 직접 홍보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SNS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활발히 하는 주 타겟인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20~30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 젊은 여성층에게 협업 브랜드 상품 및 자체 상품을 소속된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크리에이터를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통해 홍보가 가능함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주된 홍보가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크리에이터를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통하기 때문에 그 외에 자체 브랜드 홍보가 어려움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유명인 이미지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댓글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크리에이터가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직접 사용해 본 후 홍보를 진행하기 때문에 신뢰감 상승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크리에이터의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이미지 손실 시에는 제품 또한 이미지가 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안좋아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질 수 있음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화장품의 경우 개인차가 있기 때문에 홍보 영상 댓글이 주관적일 수 있음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소속된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크리에이터를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통해 홍보 및 판매 뿐만 아니라 웹사이트를 통해서도 빠른 홍보와 판매가 가능하도록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52524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MCN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인터넷 스타를 위한 기획사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많지 않은 가운데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DIMIL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의 경우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인플루언서의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기획사 뿐만 아니라 뷰티 상품 또한 판매가 진행되고 있기 때문에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MCN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인터넷 스타를 위한 기획사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중 규모는 적절하다고 생각됨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dirty="0"/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주요 타겟인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20~30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 젊은 여성 층에게는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SNS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통한 홍보 및 판매가 상승하는 추세이기 때문에 성장 가능성이 높음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뷰티 제품을 직접 판매도 하면서 다양한 뷰티 업체와의 행사 또한 진행함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활발히 활동중인 뷰티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크리에이터들을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통한 주요 홍보를 진행하기 때문에 수요는 점점 확대될 것으로 예상됨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19129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MCN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회사가 늘어나고는 있으나 현재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크리에이터들이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기획사에 꼭 소속되어야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하는건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아니기 때문에 공격적이고 강력한 경쟁사는 없음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SNS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가 활발한 시대에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크리에이터라는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직업이 생겨났고 연예인과 비슷하게 직업으로 삼게 되면 기획사들이 많이 생겨날 것으로 예상되나 뷰티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크리에이터만을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위한 기획사는 가능성이 높지 않다고 생각함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88912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다양한 크리에이터 콘텐츠를 통해 광고 및 판매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No.1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뷰티 콘텐츠 커머스 기업을 목표로 함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SNS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가 활발한 시대에 유명 뷰티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크리에이터들을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통한 행사 및 상품 홍보로 판매까지 이어가고 있음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소속된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크리에이터들이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점점 늘어가고 있으며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증명된 화장품 업체와의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콜라보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또한 증가하고 있기 때문에 자원은 갖추고 있다고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보여짐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크리에이터의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홍보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와 웹사이트에서의 추가적인 홍보가 웹사이트에서 바로 구매 가능하도록 구성한다면 시너지 효과 가능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67679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영상을 많이 보는 편은 아니기 때문에 접근성이 떨어짐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박현아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31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안산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연봉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3500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지하철로 출퇴근시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사용 시간이 높고 다양한 제품을 온라인에서 구매를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많이함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휴대폰을 통해 다양한 상품을 검색하고 비교함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디밀의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오프라인 매장이 없기 때문에 뷰티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제품인데도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불구하고 직접 구매할 수 없는 단점이 있음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영상을 자주 보는 편은 아니기 때문에 디밀 뷰티 상품 관련된 내용은 쉽게 접근하기 어려움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영상을 자주 보지 않는 사람들을 위한 광고 및 홍보가 필요하다고 생각함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76741"/>
              </p:ext>
            </p:extLst>
          </p:nvPr>
        </p:nvGraphicFramePr>
        <p:xfrm>
          <a:off x="1331684" y="2109106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증명된 뷰티 업체와의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콜라보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행사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임성민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28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취업준비생</a:t>
                      </a:r>
                      <a:r>
                        <a:rPr lang="en-US" altLang="ko-KR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알바</a:t>
                      </a:r>
                      <a:r>
                        <a:rPr lang="en-US" altLang="ko-KR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경기도 성남시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80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아르바이트 외에는 주로 집에 있는 시간이 많음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영상 시청 시간이 높음</a:t>
                      </a:r>
                      <a:r>
                        <a:rPr lang="en-US" altLang="ko-KR" sz="11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취업 준비생으로 가성비를 중요시 생각하며 수많은 제품 비교 및 후기 영상을 시청함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다양한 업체와의 </a:t>
                      </a:r>
                      <a:r>
                        <a:rPr lang="ko-KR" altLang="en-US" sz="1100" b="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콜라보</a:t>
                      </a: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진행 및 행사가 자주 진행되기를 원함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자체 브랜드는 아직 많이 유명하지 않기 때문에 증명된 유명한 뷰티 업체의 제품을 좋은 조건으로 구매하길 원함</a:t>
                      </a:r>
                      <a:r>
                        <a:rPr lang="en-US" altLang="ko-KR" sz="11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1188</Words>
  <Application>Microsoft Office PowerPoint</Application>
  <PresentationFormat>와이드스크린</PresentationFormat>
  <Paragraphs>220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DIMIL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116</cp:revision>
  <dcterms:created xsi:type="dcterms:W3CDTF">2021-04-03T06:27:39Z</dcterms:created>
  <dcterms:modified xsi:type="dcterms:W3CDTF">2021-09-06T07:35:52Z</dcterms:modified>
</cp:coreProperties>
</file>