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81" d="100"/>
          <a:sy n="81" d="100"/>
        </p:scale>
        <p:origin x="60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HERMES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https://www.hermes.com/kr/ko/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의류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향수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쥬얼리 등등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~50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정리되지 못한 느낌의 웹사이트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제품을 판매하는 곳이지만 그러한 특색이 전혀 보이지 않고 지저분한 느낌이 들어서 변경하고 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명품 매장을 방문한 듯한 느낌이 들 수 있도록 하여 온라인으로도 판매 상승 기대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다채롭고 고급스러움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컬렉션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HERMES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https://www.hermes.com/kr/ko/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의류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향수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쥬얼리 등등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~50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정리되지 못한 느낌의 웹사이트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제품을 판매하는 곳이지만 그러한 특색이 전혀 보이지 않고 지저분한 느낌이 들어서 변경하고 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명품 매장을 방문한 듯한 느낌이 들 수 있도록 하여 온라인으로도 판매 상승 기대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다채롭고 고급스러움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컬렉션</a:t>
          </a: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mes.com/kr/k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HERMES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HERMES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HERMES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https://www.hermes.com/kr/ko/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2021.09.06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김영선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김영선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51025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915088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08009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컬렉션을 한번에 모아 </a:t>
                      </a:r>
                      <a:r>
                        <a:rPr lang="ko-KR" altLang="en-US" sz="1200" b="1" dirty="0" err="1"/>
                        <a:t>볼수</a:t>
                      </a:r>
                      <a:r>
                        <a:rPr lang="ko-KR" altLang="en-US" sz="1200" b="1" dirty="0"/>
                        <a:t>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많은 상품 이미지로 인한 조잡함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오프라인과는 다르게 온라인을 통해서는 컬렉션 카테고리마다 해당 상품들을 한번에 모아서 볼 수 있다는 점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컬러가 들어간 상품 사진을 한 페이지에 많이 올려져 있어서 조잡함이 느껴지고 집중도가 떨어짐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코로나로 인한 명품 구매가 증가함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또한 코로나로 인한 온라인 구매를 더 선호하는 추세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명품 브랜드에도 불구하고 웹사이트는 매우 미흡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 명품 브랜드 중에서 웹사이트 구성이 좋고 홍보가 된다면 경쟁력이 떨어질 수 있음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73931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경쟁사가 존재하지만 브랜드마다의 특색이 있기 때문에 큰 영향을 끼치진 않는다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브랜드의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매니아층이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존재하고 유명한 브랜드이기 때문에 다양한 제품을 출시한다면 더 높은 성장이 가능하다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코로나로 인하여 많은 행동적 제약 속에 스트레스를 풀기 위해 명품을 소비하는 사람들이 늘어남에 따라 잠재 수요는 점점 더 발전 할 것으로 예상된다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07031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명품의 경우 브랜드마다의 특색이 있고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매니아층이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있어서 크게 공격적이지는 않다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다만 타브랜드의 큰 행사 및 할인이 진행되게 된다면 타격이 있을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유명한 브랜드들이 자리잡고 있기 때문에 새로운 경쟁사의 진입 가능성은 높지 않다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8868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지속 가능한 발전을 목표로 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다만 웹사이트의 경우 다소 부족한 상태임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적절하게 갖추고 있음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유명한 브랜드이기 때문에 웹사이트 재구성으로 온라인 판매율이 상승된다면 시너지 효과가 날 수 있음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54325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한눈에 제품이 보이게 정리가 되어 있었으면 좋겠어요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박현아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31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안산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3500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출퇴근 시간에 온라인 쇼핑 및 검색을 많이 함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1194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901</Words>
  <Application>Microsoft Office PowerPoint</Application>
  <PresentationFormat>와이드스크린</PresentationFormat>
  <Paragraphs>204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HERMES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김 영선</cp:lastModifiedBy>
  <cp:revision>108</cp:revision>
  <dcterms:created xsi:type="dcterms:W3CDTF">2021-04-03T06:27:39Z</dcterms:created>
  <dcterms:modified xsi:type="dcterms:W3CDTF">2021-09-07T12:45:28Z</dcterms:modified>
</cp:coreProperties>
</file>