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jYF8QARXOpgezZqDHa7gRrWxWq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B73FC9-0415-4AAE-AA56-F5F8E15902BF}">
  <a:tblStyle styleId="{FFB73FC9-0415-4AAE-AA56-F5F8E15902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6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 rot="5400000">
            <a:off x="286544" y="2821782"/>
            <a:ext cx="6284912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>
            <a:spLocks noGrp="1"/>
          </p:cNvSpPr>
          <p:nvPr>
            <p:ph type="title"/>
          </p:nvPr>
        </p:nvSpPr>
        <p:spPr>
          <a:xfrm rot="5400000">
            <a:off x="1450181" y="3985418"/>
            <a:ext cx="8394700" cy="147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body" idx="1"/>
          </p:nvPr>
        </p:nvSpPr>
        <p:spPr>
          <a:xfrm rot="5400000">
            <a:off x="-1583531" y="2582069"/>
            <a:ext cx="8394700" cy="428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4"/>
          <p:cNvSpPr txBox="1">
            <a:spLocks noGrp="1"/>
          </p:cNvSpPr>
          <p:nvPr>
            <p:ph type="ctrTitle"/>
          </p:nvPr>
        </p:nvSpPr>
        <p:spPr>
          <a:xfrm>
            <a:off x="857250" y="1620838"/>
            <a:ext cx="5143500" cy="344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ubTitle" idx="1"/>
          </p:nvPr>
        </p:nvSpPr>
        <p:spPr>
          <a:xfrm>
            <a:off x="857250" y="5202238"/>
            <a:ext cx="5143500" cy="239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>
            <a:spLocks noGrp="1"/>
          </p:cNvSpPr>
          <p:nvPr>
            <p:ph type="title"/>
          </p:nvPr>
        </p:nvSpPr>
        <p:spPr>
          <a:xfrm>
            <a:off x="468313" y="2470150"/>
            <a:ext cx="5915025" cy="411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body" idx="1"/>
          </p:nvPr>
        </p:nvSpPr>
        <p:spPr>
          <a:xfrm>
            <a:off x="468313" y="6629400"/>
            <a:ext cx="5915025" cy="2166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471488" y="2636838"/>
            <a:ext cx="2881312" cy="628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2"/>
          </p:nvPr>
        </p:nvSpPr>
        <p:spPr>
          <a:xfrm>
            <a:off x="3505200" y="2636838"/>
            <a:ext cx="2881313" cy="628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>
            <a:spLocks noGrp="1"/>
          </p:cNvSpPr>
          <p:nvPr>
            <p:ph type="title"/>
          </p:nvPr>
        </p:nvSpPr>
        <p:spPr>
          <a:xfrm>
            <a:off x="473075" y="527050"/>
            <a:ext cx="5915025" cy="191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1"/>
          </p:nvPr>
        </p:nvSpPr>
        <p:spPr>
          <a:xfrm>
            <a:off x="473075" y="2428875"/>
            <a:ext cx="2900363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2"/>
          </p:nvPr>
        </p:nvSpPr>
        <p:spPr>
          <a:xfrm>
            <a:off x="473075" y="3617913"/>
            <a:ext cx="2900363" cy="53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3"/>
          </p:nvPr>
        </p:nvSpPr>
        <p:spPr>
          <a:xfrm>
            <a:off x="3471863" y="2428875"/>
            <a:ext cx="2916237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4"/>
          </p:nvPr>
        </p:nvSpPr>
        <p:spPr>
          <a:xfrm>
            <a:off x="3471863" y="3617913"/>
            <a:ext cx="2916237" cy="53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473075" y="660400"/>
            <a:ext cx="2211388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1"/>
          </p:nvPr>
        </p:nvSpPr>
        <p:spPr>
          <a:xfrm>
            <a:off x="2916238" y="1425575"/>
            <a:ext cx="3471862" cy="7040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body" idx="2"/>
          </p:nvPr>
        </p:nvSpPr>
        <p:spPr>
          <a:xfrm>
            <a:off x="473075" y="2971800"/>
            <a:ext cx="2211388" cy="550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473075" y="660400"/>
            <a:ext cx="2211388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21"/>
          <p:cNvSpPr>
            <a:spLocks noGrp="1"/>
          </p:cNvSpPr>
          <p:nvPr>
            <p:ph type="pic" idx="2"/>
          </p:nvPr>
        </p:nvSpPr>
        <p:spPr>
          <a:xfrm>
            <a:off x="2916238" y="1425575"/>
            <a:ext cx="3471862" cy="7040563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21"/>
          <p:cNvSpPr txBox="1">
            <a:spLocks noGrp="1"/>
          </p:cNvSpPr>
          <p:nvPr>
            <p:ph type="body" idx="1"/>
          </p:nvPr>
        </p:nvSpPr>
        <p:spPr>
          <a:xfrm>
            <a:off x="473075" y="2971800"/>
            <a:ext cx="2211388" cy="550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125782" y="514658"/>
            <a:ext cx="6608303" cy="658421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77;p11"/>
          <p:cNvCxnSpPr/>
          <p:nvPr/>
        </p:nvCxnSpPr>
        <p:spPr>
          <a:xfrm>
            <a:off x="1951310" y="796254"/>
            <a:ext cx="45947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78;p11"/>
          <p:cNvSpPr/>
          <p:nvPr/>
        </p:nvSpPr>
        <p:spPr>
          <a:xfrm>
            <a:off x="120288" y="504824"/>
            <a:ext cx="6594837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1"/>
          <p:cNvSpPr txBox="1"/>
          <p:nvPr/>
        </p:nvSpPr>
        <p:spPr>
          <a:xfrm>
            <a:off x="5213229" y="220719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1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NCS능력단위평가 결과물제출</a:t>
            </a:r>
            <a:endParaRPr/>
          </a:p>
        </p:txBody>
      </p:sp>
      <p:sp>
        <p:nvSpPr>
          <p:cNvPr id="80" name="Google Shape;80;p1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1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안양이젠아카데미컴퓨터학원</a:t>
            </a:r>
            <a:endParaRPr sz="81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1"/>
          <p:cNvSpPr txBox="1"/>
          <p:nvPr/>
        </p:nvSpPr>
        <p:spPr>
          <a:xfrm>
            <a:off x="120288" y="500884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문항1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1"/>
          <p:cNvSpPr txBox="1"/>
          <p:nvPr/>
        </p:nvSpPr>
        <p:spPr>
          <a:xfrm>
            <a:off x="729887" y="500884"/>
            <a:ext cx="1104657" cy="276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김영선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1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288556" y="3348230"/>
            <a:ext cx="6280887" cy="64248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75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/>
          </a:p>
        </p:txBody>
      </p:sp>
      <p:graphicFrame>
        <p:nvGraphicFramePr>
          <p:cNvPr id="100" name="Google Shape;100;p1"/>
          <p:cNvGraphicFramePr/>
          <p:nvPr>
            <p:extLst>
              <p:ext uri="{D42A27DB-BD31-4B8C-83A1-F6EECF244321}">
                <p14:modId xmlns:p14="http://schemas.microsoft.com/office/powerpoint/2010/main" val="1179458956"/>
              </p:ext>
            </p:extLst>
          </p:nvPr>
        </p:nvGraphicFramePr>
        <p:xfrm>
          <a:off x="1453565" y="4953000"/>
          <a:ext cx="3950850" cy="929075"/>
        </p:xfrm>
        <a:graphic>
          <a:graphicData uri="http://schemas.openxmlformats.org/drawingml/2006/table">
            <a:tbl>
              <a:tblPr firstRow="1" bandRow="1">
                <a:noFill/>
                <a:tableStyleId>{FFB73FC9-0415-4AAE-AA56-F5F8E15902BF}</a:tableStyleId>
              </a:tblPr>
              <a:tblGrid>
                <a:gridCol w="9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/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UI/UX 콘셉트기획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 명</a:t>
                      </a:r>
                      <a:endParaRPr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영선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제출일자</a:t>
                      </a:r>
                      <a:endParaRPr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2021-09-13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01.  페이지 스케치</a:t>
            </a:r>
            <a:endParaRPr/>
          </a:p>
        </p:txBody>
      </p:sp>
      <p:sp>
        <p:nvSpPr>
          <p:cNvPr id="106" name="Google Shape;106;p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프로토타입 제작을 위한 와이어프레임 스케치 제작</a:t>
            </a:r>
            <a:endParaRPr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스케치 시안 01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스케치 시안 02</a:t>
            </a:r>
            <a:endParaRPr/>
          </a:p>
        </p:txBody>
      </p:sp>
      <p:cxnSp>
        <p:nvCxnSpPr>
          <p:cNvPr id="109" name="Google Shape;109;p2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4052A6A-9601-4E38-A9EB-ADB42A6F0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65" y="2097740"/>
            <a:ext cx="2947560" cy="72479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71DAAE-1B15-4719-B2BB-D7C26939D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768" y="2097740"/>
            <a:ext cx="2947560" cy="72479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02.  프로토타입 제작- 레이어 구조</a:t>
            </a:r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디자인 제작을 위한 프로토타입 제작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레이어 캡쳐_01</a:t>
            </a:r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레이어 캡쳐_02</a:t>
            </a:r>
            <a:endParaRPr/>
          </a:p>
        </p:txBody>
      </p:sp>
      <p:cxnSp>
        <p:nvCxnSpPr>
          <p:cNvPr id="118" name="Google Shape;118;p3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813BAD0-D4BE-44C4-B794-FFE4D3D87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04" y="2138599"/>
            <a:ext cx="2524125" cy="6905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3ED97B-E86A-4346-AEF9-CFFFB844E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286" y="2024299"/>
            <a:ext cx="2647950" cy="7019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02.  프로토타입 제작</a:t>
            </a:r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디자인 제작을 위한 반응형 프로토타입 제작</a:t>
            </a:r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45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프로토타입 – 스마트폰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사이즈 규격:</a:t>
            </a:r>
            <a:r>
              <a:rPr lang="en-US" altLang="ko-KR" dirty="0"/>
              <a:t> 320</a:t>
            </a:r>
            <a:endParaRPr dirty="0"/>
          </a:p>
        </p:txBody>
      </p:sp>
      <p:sp>
        <p:nvSpPr>
          <p:cNvPr id="126" name="Google Shape;126;p4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45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프로토타입 – 태블릿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사이즈 규격:</a:t>
            </a:r>
            <a:r>
              <a:rPr lang="en-US" altLang="ko-KR" dirty="0"/>
              <a:t> 768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cxnSp>
        <p:nvCxnSpPr>
          <p:cNvPr id="127" name="Google Shape;127;p4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A02E6B5-8790-45A0-8596-364EFC130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04" y="2024262"/>
            <a:ext cx="1762125" cy="75197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E15E77-B6F4-47FE-8FD3-987F6FC5E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286" y="2024262"/>
            <a:ext cx="2066925" cy="5857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02.  프로토타입 제작 </a:t>
            </a:r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디자인 제작을 위한 반응형 프로토타입 제작</a:t>
            </a:r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52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프로토타입 – </a:t>
            </a:r>
            <a:r>
              <a:rPr lang="ko-KR" dirty="0" err="1"/>
              <a:t>laptop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사이즈 규격:</a:t>
            </a:r>
            <a:r>
              <a:rPr lang="en-US" altLang="ko-KR" dirty="0"/>
              <a:t> 1200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78ADE8-E545-4062-B5E6-451A7829F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279" y="1885670"/>
            <a:ext cx="2695575" cy="76482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02.  프로토타입 제작 </a:t>
            </a:r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디자인 제작을 위한 반응형 프로토타입 제작</a:t>
            </a:r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562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프로토타입 – </a:t>
            </a:r>
            <a:r>
              <a:rPr lang="ko-KR" dirty="0" err="1"/>
              <a:t>pc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사이즈 규격:</a:t>
            </a:r>
            <a:r>
              <a:rPr lang="en-US" altLang="ko-KR" dirty="0"/>
              <a:t> 1440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6A9441-C56E-4CCD-9B01-A5B0041F9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7" y="2084294"/>
            <a:ext cx="3248025" cy="7372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02.  프로토타입 제작 </a:t>
            </a:r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디자인 제작을 위한 반응형 프로토타입 제작</a:t>
            </a:r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49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프로토타입 – </a:t>
            </a:r>
            <a:r>
              <a:rPr lang="ko-KR" dirty="0" err="1"/>
              <a:t>pc-full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사이즈 규격:</a:t>
            </a:r>
            <a:r>
              <a:rPr lang="en-US" altLang="ko-KR" dirty="0"/>
              <a:t> 1920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602625-B3DB-4FB1-AB45-E74D44E3B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8" y="2060121"/>
            <a:ext cx="3800475" cy="7419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03.  페이지 제작을 위한 스타일가이드</a:t>
            </a:r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컬러 스타일 가이드</a:t>
            </a:r>
            <a:endParaRPr/>
          </a:p>
        </p:txBody>
      </p:sp>
      <p:sp>
        <p:nvSpPr>
          <p:cNvPr id="155" name="Google Shape;155;p8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기본 컬러 스타일 가이드</a:t>
            </a:r>
            <a:endParaRPr/>
          </a:p>
        </p:txBody>
      </p:sp>
      <p:sp>
        <p:nvSpPr>
          <p:cNvPr id="156" name="Google Shape;156;p8"/>
          <p:cNvSpPr txBox="1"/>
          <p:nvPr/>
        </p:nvSpPr>
        <p:spPr>
          <a:xfrm>
            <a:off x="363510" y="5308119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기본 폰트 및 사이즈 체크</a:t>
            </a:r>
            <a:endParaRPr/>
          </a:p>
        </p:txBody>
      </p:sp>
      <p:cxnSp>
        <p:nvCxnSpPr>
          <p:cNvPr id="157" name="Google Shape;157;p8"/>
          <p:cNvCxnSpPr/>
          <p:nvPr/>
        </p:nvCxnSpPr>
        <p:spPr>
          <a:xfrm rot="10800000">
            <a:off x="128016" y="4953000"/>
            <a:ext cx="657453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" name="Google Shape;158;p8"/>
          <p:cNvSpPr txBox="1"/>
          <p:nvPr/>
        </p:nvSpPr>
        <p:spPr>
          <a:xfrm>
            <a:off x="363510" y="5021835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ko-KR" sz="12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서체 스타일가이드</a:t>
            </a: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0E4FEB-7195-41E4-81F3-E91A7C3DD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1" y="5700048"/>
            <a:ext cx="6574537" cy="36042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C0AFC5E-AE54-4F4D-B217-15AAF1FC2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29" y="1881638"/>
            <a:ext cx="5661212" cy="30314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145</Words>
  <Application>Microsoft Office PowerPoint</Application>
  <PresentationFormat>A4 용지(210x297mm)</PresentationFormat>
  <Paragraphs>39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Malgun Gothic</vt:lpstr>
      <vt:lpstr>Arial</vt:lpstr>
      <vt:lpstr>Calibri</vt:lpstr>
      <vt:lpstr>디자인 사용자 지정</vt:lpstr>
      <vt:lpstr>Office 테마</vt:lpstr>
      <vt:lpstr>PowerPoint 프레젠테이션</vt:lpstr>
      <vt:lpstr>01.  페이지 스케치</vt:lpstr>
      <vt:lpstr>02.  프로토타입 제작- 레이어 구조</vt:lpstr>
      <vt:lpstr>02.  프로토타입 제작</vt:lpstr>
      <vt:lpstr>02.  프로토타입 제작 </vt:lpstr>
      <vt:lpstr>02.  프로토타입 제작 </vt:lpstr>
      <vt:lpstr>02.  프로토타입 제작 </vt:lpstr>
      <vt:lpstr>03.  페이지 제작을 위한 스타일가이드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김 영선</cp:lastModifiedBy>
  <cp:revision>4</cp:revision>
  <dcterms:created xsi:type="dcterms:W3CDTF">2021-08-19T04:35:51Z</dcterms:created>
  <dcterms:modified xsi:type="dcterms:W3CDTF">2021-09-11T16:02:57Z</dcterms:modified>
</cp:coreProperties>
</file>